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26" r:id="rId2"/>
    <p:sldId id="506" r:id="rId3"/>
    <p:sldId id="507" r:id="rId4"/>
    <p:sldId id="497" r:id="rId5"/>
    <p:sldId id="509" r:id="rId6"/>
    <p:sldId id="427" r:id="rId7"/>
    <p:sldId id="50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56" userDrawn="1">
          <p15:clr>
            <a:srgbClr val="A4A3A4"/>
          </p15:clr>
        </p15:guide>
        <p15:guide id="2" pos="667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9D9D"/>
    <a:srgbClr val="545A68"/>
    <a:srgbClr val="8C271A"/>
    <a:srgbClr val="686F81"/>
    <a:srgbClr val="AF3536"/>
    <a:srgbClr val="346521"/>
    <a:srgbClr val="71AA2C"/>
    <a:srgbClr val="0080C8"/>
    <a:srgbClr val="00589C"/>
    <a:srgbClr val="3B71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0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2436" y="114"/>
      </p:cViewPr>
      <p:guideLst>
        <p:guide orient="horz" pos="1956"/>
        <p:guide pos="667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8A16C-9CCC-4A62-B780-AF1B3E3C88B7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19E4B-2D1F-4AC9-A514-8A5ED81A67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178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207DC3-E4DB-44CE-8144-8F26883527E7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D8ED0-6839-4EAA-A4C1-BE59634AE2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24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601" y="177610"/>
            <a:ext cx="1368071" cy="441261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 userDrawn="1"/>
        </p:nvCxnSpPr>
        <p:spPr>
          <a:xfrm>
            <a:off x="10507629" y="156193"/>
            <a:ext cx="1" cy="2851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18" y="199281"/>
            <a:ext cx="1627782" cy="26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72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01"/>
          <a:stretch/>
        </p:blipFill>
        <p:spPr>
          <a:xfrm flipH="1">
            <a:off x="3211550" y="0"/>
            <a:ext cx="898044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6909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87"/>
          <a:stretch/>
        </p:blipFill>
        <p:spPr>
          <a:xfrm>
            <a:off x="5794744" y="0"/>
            <a:ext cx="6397256" cy="6862489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3189249" y="0"/>
            <a:ext cx="90027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114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6043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3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7"/>
          <p:cNvSpPr/>
          <p:nvPr userDrawn="1"/>
        </p:nvSpPr>
        <p:spPr>
          <a:xfrm flipH="1" flipV="1">
            <a:off x="-11130" y="-4477"/>
            <a:ext cx="3983817" cy="6877849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  <a:gd name="connsiteX0" fmla="*/ 225471 w 1007943"/>
              <a:gd name="connsiteY0" fmla="*/ 433 h 583785"/>
              <a:gd name="connsiteX1" fmla="*/ 1007401 w 1007943"/>
              <a:gd name="connsiteY1" fmla="*/ 15 h 583785"/>
              <a:gd name="connsiteX2" fmla="*/ 1007585 w 1007943"/>
              <a:gd name="connsiteY2" fmla="*/ 582005 h 583785"/>
              <a:gd name="connsiteX3" fmla="*/ 0 w 1007943"/>
              <a:gd name="connsiteY3" fmla="*/ 583785 h 583785"/>
              <a:gd name="connsiteX4" fmla="*/ 225471 w 1007943"/>
              <a:gd name="connsiteY4" fmla="*/ 433 h 583785"/>
              <a:gd name="connsiteX0" fmla="*/ 775311 w 1007943"/>
              <a:gd name="connsiteY0" fmla="*/ 315 h 584748"/>
              <a:gd name="connsiteX1" fmla="*/ 1007401 w 1007943"/>
              <a:gd name="connsiteY1" fmla="*/ 978 h 584748"/>
              <a:gd name="connsiteX2" fmla="*/ 1007585 w 1007943"/>
              <a:gd name="connsiteY2" fmla="*/ 582968 h 584748"/>
              <a:gd name="connsiteX3" fmla="*/ 0 w 1007943"/>
              <a:gd name="connsiteY3" fmla="*/ 584748 h 584748"/>
              <a:gd name="connsiteX4" fmla="*/ 775311 w 1007943"/>
              <a:gd name="connsiteY4" fmla="*/ 315 h 584748"/>
              <a:gd name="connsiteX0" fmla="*/ 878664 w 1111296"/>
              <a:gd name="connsiteY0" fmla="*/ 315 h 582968"/>
              <a:gd name="connsiteX1" fmla="*/ 1110754 w 1111296"/>
              <a:gd name="connsiteY1" fmla="*/ 978 h 582968"/>
              <a:gd name="connsiteX2" fmla="*/ 1110938 w 1111296"/>
              <a:gd name="connsiteY2" fmla="*/ 582968 h 582968"/>
              <a:gd name="connsiteX3" fmla="*/ 0 w 1111296"/>
              <a:gd name="connsiteY3" fmla="*/ 581506 h 582968"/>
              <a:gd name="connsiteX4" fmla="*/ 878664 w 1111296"/>
              <a:gd name="connsiteY4" fmla="*/ 315 h 582968"/>
              <a:gd name="connsiteX0" fmla="*/ 1056432 w 1289064"/>
              <a:gd name="connsiteY0" fmla="*/ 315 h 583667"/>
              <a:gd name="connsiteX1" fmla="*/ 1288522 w 1289064"/>
              <a:gd name="connsiteY1" fmla="*/ 978 h 583667"/>
              <a:gd name="connsiteX2" fmla="*/ 1288706 w 1289064"/>
              <a:gd name="connsiteY2" fmla="*/ 582968 h 583667"/>
              <a:gd name="connsiteX3" fmla="*/ 0 w 1289064"/>
              <a:gd name="connsiteY3" fmla="*/ 583667 h 583667"/>
              <a:gd name="connsiteX4" fmla="*/ 1056432 w 1289064"/>
              <a:gd name="connsiteY4" fmla="*/ 315 h 583667"/>
              <a:gd name="connsiteX0" fmla="*/ 1056432 w 1289064"/>
              <a:gd name="connsiteY0" fmla="*/ 315 h 585129"/>
              <a:gd name="connsiteX1" fmla="*/ 1288522 w 1289064"/>
              <a:gd name="connsiteY1" fmla="*/ 978 h 585129"/>
              <a:gd name="connsiteX2" fmla="*/ 1288706 w 1289064"/>
              <a:gd name="connsiteY2" fmla="*/ 585129 h 585129"/>
              <a:gd name="connsiteX3" fmla="*/ 0 w 1289064"/>
              <a:gd name="connsiteY3" fmla="*/ 583667 h 585129"/>
              <a:gd name="connsiteX4" fmla="*/ 1056432 w 1289064"/>
              <a:gd name="connsiteY4" fmla="*/ 315 h 585129"/>
              <a:gd name="connsiteX0" fmla="*/ 1060566 w 1293198"/>
              <a:gd name="connsiteY0" fmla="*/ 315 h 585129"/>
              <a:gd name="connsiteX1" fmla="*/ 1292656 w 1293198"/>
              <a:gd name="connsiteY1" fmla="*/ 978 h 585129"/>
              <a:gd name="connsiteX2" fmla="*/ 1292840 w 1293198"/>
              <a:gd name="connsiteY2" fmla="*/ 585129 h 585129"/>
              <a:gd name="connsiteX3" fmla="*/ 0 w 1293198"/>
              <a:gd name="connsiteY3" fmla="*/ 584748 h 585129"/>
              <a:gd name="connsiteX4" fmla="*/ 1060566 w 1293198"/>
              <a:gd name="connsiteY4" fmla="*/ 315 h 585129"/>
              <a:gd name="connsiteX0" fmla="*/ 1060566 w 1296821"/>
              <a:gd name="connsiteY0" fmla="*/ 433 h 585247"/>
              <a:gd name="connsiteX1" fmla="*/ 1296790 w 1296821"/>
              <a:gd name="connsiteY1" fmla="*/ 15 h 585247"/>
              <a:gd name="connsiteX2" fmla="*/ 1292840 w 1296821"/>
              <a:gd name="connsiteY2" fmla="*/ 585247 h 585247"/>
              <a:gd name="connsiteX3" fmla="*/ 0 w 1296821"/>
              <a:gd name="connsiteY3" fmla="*/ 584866 h 585247"/>
              <a:gd name="connsiteX4" fmla="*/ 1060566 w 1296821"/>
              <a:gd name="connsiteY4" fmla="*/ 433 h 585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6821" h="585247">
                <a:moveTo>
                  <a:pt x="1060566" y="433"/>
                </a:moveTo>
                <a:cubicBezTo>
                  <a:pt x="1057338" y="-877"/>
                  <a:pt x="1300018" y="1325"/>
                  <a:pt x="1296790" y="15"/>
                </a:cubicBezTo>
                <a:cubicBezTo>
                  <a:pt x="1295480" y="447993"/>
                  <a:pt x="1294150" y="137269"/>
                  <a:pt x="1292840" y="585247"/>
                </a:cubicBezTo>
                <a:lnTo>
                  <a:pt x="0" y="584866"/>
                </a:lnTo>
                <a:lnTo>
                  <a:pt x="1060566" y="4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31" r="44568"/>
          <a:stretch/>
        </p:blipFill>
        <p:spPr>
          <a:xfrm flipH="1">
            <a:off x="300" y="0"/>
            <a:ext cx="5067001" cy="3145664"/>
          </a:xfrm>
          <a:prstGeom prst="rect">
            <a:avLst/>
          </a:prstGeom>
        </p:spPr>
      </p:pic>
      <p:sp>
        <p:nvSpPr>
          <p:cNvPr id="11" name="Прямоугольник 17"/>
          <p:cNvSpPr/>
          <p:nvPr userDrawn="1"/>
        </p:nvSpPr>
        <p:spPr>
          <a:xfrm>
            <a:off x="3266547" y="3594729"/>
            <a:ext cx="8925533" cy="134637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533698 w 6905923"/>
              <a:gd name="connsiteY0" fmla="*/ 0 h 1341026"/>
              <a:gd name="connsiteX1" fmla="*/ 6905923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905923"/>
              <a:gd name="connsiteY0" fmla="*/ 0 h 1341026"/>
              <a:gd name="connsiteX1" fmla="*/ 6480255 w 6905923"/>
              <a:gd name="connsiteY1" fmla="*/ 0 h 1341026"/>
              <a:gd name="connsiteX2" fmla="*/ 6905923 w 6905923"/>
              <a:gd name="connsiteY2" fmla="*/ 1332148 h 1341026"/>
              <a:gd name="connsiteX3" fmla="*/ 0 w 6905923"/>
              <a:gd name="connsiteY3" fmla="*/ 1341026 h 1341026"/>
              <a:gd name="connsiteX4" fmla="*/ 533698 w 6905923"/>
              <a:gd name="connsiteY4" fmla="*/ 0 h 1341026"/>
              <a:gd name="connsiteX0" fmla="*/ 533698 w 6496020"/>
              <a:gd name="connsiteY0" fmla="*/ 0 h 1341026"/>
              <a:gd name="connsiteX1" fmla="*/ 6480255 w 6496020"/>
              <a:gd name="connsiteY1" fmla="*/ 0 h 1341026"/>
              <a:gd name="connsiteX2" fmla="*/ 6496020 w 6496020"/>
              <a:gd name="connsiteY2" fmla="*/ 1332148 h 1341026"/>
              <a:gd name="connsiteX3" fmla="*/ 0 w 6496020"/>
              <a:gd name="connsiteY3" fmla="*/ 1341026 h 1341026"/>
              <a:gd name="connsiteX4" fmla="*/ 533698 w 6496020"/>
              <a:gd name="connsiteY4" fmla="*/ 0 h 1341026"/>
              <a:gd name="connsiteX0" fmla="*/ 533698 w 6693873"/>
              <a:gd name="connsiteY0" fmla="*/ 0 h 1341026"/>
              <a:gd name="connsiteX1" fmla="*/ 6480255 w 6693873"/>
              <a:gd name="connsiteY1" fmla="*/ 0 h 1341026"/>
              <a:gd name="connsiteX2" fmla="*/ 6693873 w 6693873"/>
              <a:gd name="connsiteY2" fmla="*/ 1332148 h 1341026"/>
              <a:gd name="connsiteX3" fmla="*/ 0 w 6693873"/>
              <a:gd name="connsiteY3" fmla="*/ 1341026 h 1341026"/>
              <a:gd name="connsiteX4" fmla="*/ 533698 w 6693873"/>
              <a:gd name="connsiteY4" fmla="*/ 0 h 1341026"/>
              <a:gd name="connsiteX0" fmla="*/ 533698 w 6694150"/>
              <a:gd name="connsiteY0" fmla="*/ 5347 h 1346373"/>
              <a:gd name="connsiteX1" fmla="*/ 6694150 w 6694150"/>
              <a:gd name="connsiteY1" fmla="*/ 0 h 1346373"/>
              <a:gd name="connsiteX2" fmla="*/ 6693873 w 6694150"/>
              <a:gd name="connsiteY2" fmla="*/ 1337495 h 1346373"/>
              <a:gd name="connsiteX3" fmla="*/ 0 w 6694150"/>
              <a:gd name="connsiteY3" fmla="*/ 1346373 h 1346373"/>
              <a:gd name="connsiteX4" fmla="*/ 533698 w 6694150"/>
              <a:gd name="connsiteY4" fmla="*/ 5347 h 1346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4150" h="1346373">
                <a:moveTo>
                  <a:pt x="533698" y="5347"/>
                </a:moveTo>
                <a:lnTo>
                  <a:pt x="6694150" y="0"/>
                </a:lnTo>
                <a:cubicBezTo>
                  <a:pt x="6694058" y="445832"/>
                  <a:pt x="6693965" y="891663"/>
                  <a:pt x="6693873" y="1337495"/>
                </a:cubicBezTo>
                <a:lnTo>
                  <a:pt x="0" y="1346373"/>
                </a:lnTo>
                <a:lnTo>
                  <a:pt x="533698" y="53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2" name="Прямоугольник 17"/>
          <p:cNvSpPr/>
          <p:nvPr userDrawn="1"/>
        </p:nvSpPr>
        <p:spPr>
          <a:xfrm>
            <a:off x="2795861" y="3320988"/>
            <a:ext cx="9394105" cy="132915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486196 w 6858421"/>
              <a:gd name="connsiteY0" fmla="*/ 0 h 1332148"/>
              <a:gd name="connsiteX1" fmla="*/ 6858421 w 6858421"/>
              <a:gd name="connsiteY1" fmla="*/ 0 h 1332148"/>
              <a:gd name="connsiteX2" fmla="*/ 6858421 w 6858421"/>
              <a:gd name="connsiteY2" fmla="*/ 1332148 h 1332148"/>
              <a:gd name="connsiteX3" fmla="*/ 0 w 6858421"/>
              <a:gd name="connsiteY3" fmla="*/ 1329150 h 1332148"/>
              <a:gd name="connsiteX4" fmla="*/ 486196 w 6858421"/>
              <a:gd name="connsiteY4" fmla="*/ 0 h 1332148"/>
              <a:gd name="connsiteX0" fmla="*/ 486196 w 7045579"/>
              <a:gd name="connsiteY0" fmla="*/ 0 h 1332148"/>
              <a:gd name="connsiteX1" fmla="*/ 7045579 w 7045579"/>
              <a:gd name="connsiteY1" fmla="*/ 0 h 1332148"/>
              <a:gd name="connsiteX2" fmla="*/ 6858421 w 7045579"/>
              <a:gd name="connsiteY2" fmla="*/ 1332148 h 1332148"/>
              <a:gd name="connsiteX3" fmla="*/ 0 w 7045579"/>
              <a:gd name="connsiteY3" fmla="*/ 1329150 h 1332148"/>
              <a:gd name="connsiteX4" fmla="*/ 486196 w 7045579"/>
              <a:gd name="connsiteY4" fmla="*/ 0 h 1332148"/>
              <a:gd name="connsiteX0" fmla="*/ 486196 w 7045579"/>
              <a:gd name="connsiteY0" fmla="*/ 0 h 1329150"/>
              <a:gd name="connsiteX1" fmla="*/ 7045579 w 7045579"/>
              <a:gd name="connsiteY1" fmla="*/ 0 h 1329150"/>
              <a:gd name="connsiteX2" fmla="*/ 7045579 w 7045579"/>
              <a:gd name="connsiteY2" fmla="*/ 1326801 h 1329150"/>
              <a:gd name="connsiteX3" fmla="*/ 0 w 7045579"/>
              <a:gd name="connsiteY3" fmla="*/ 1329150 h 1329150"/>
              <a:gd name="connsiteX4" fmla="*/ 486196 w 7045579"/>
              <a:gd name="connsiteY4" fmla="*/ 0 h 1329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45579" h="1329150">
                <a:moveTo>
                  <a:pt x="486196" y="0"/>
                </a:moveTo>
                <a:lnTo>
                  <a:pt x="7045579" y="0"/>
                </a:lnTo>
                <a:lnTo>
                  <a:pt x="7045579" y="1326801"/>
                </a:lnTo>
                <a:lnTo>
                  <a:pt x="0" y="1329150"/>
                </a:lnTo>
                <a:lnTo>
                  <a:pt x="486196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10" name="Прямоугольник 17"/>
          <p:cNvSpPr/>
          <p:nvPr userDrawn="1"/>
        </p:nvSpPr>
        <p:spPr>
          <a:xfrm flipH="1" flipV="1">
            <a:off x="-11415" y="3042188"/>
            <a:ext cx="2575380" cy="1344533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28097"/>
              <a:gd name="connsiteY0" fmla="*/ 9082 h 592434"/>
              <a:gd name="connsiteX1" fmla="*/ 1128089 w 1128097"/>
              <a:gd name="connsiteY1" fmla="*/ 0 h 592434"/>
              <a:gd name="connsiteX2" fmla="*/ 1082969 w 1128097"/>
              <a:gd name="connsiteY2" fmla="*/ 592302 h 592434"/>
              <a:gd name="connsiteX3" fmla="*/ 0 w 1128097"/>
              <a:gd name="connsiteY3" fmla="*/ 592434 h 592434"/>
              <a:gd name="connsiteX4" fmla="*/ 225471 w 1128097"/>
              <a:gd name="connsiteY4" fmla="*/ 9082 h 592434"/>
              <a:gd name="connsiteX0" fmla="*/ 225471 w 1083130"/>
              <a:gd name="connsiteY0" fmla="*/ 9082 h 592434"/>
              <a:gd name="connsiteX1" fmla="*/ 1078480 w 1083130"/>
              <a:gd name="connsiteY1" fmla="*/ 0 h 592434"/>
              <a:gd name="connsiteX2" fmla="*/ 1082969 w 1083130"/>
              <a:gd name="connsiteY2" fmla="*/ 592302 h 592434"/>
              <a:gd name="connsiteX3" fmla="*/ 0 w 1083130"/>
              <a:gd name="connsiteY3" fmla="*/ 592434 h 592434"/>
              <a:gd name="connsiteX4" fmla="*/ 225471 w 1083130"/>
              <a:gd name="connsiteY4" fmla="*/ 9082 h 592434"/>
              <a:gd name="connsiteX0" fmla="*/ 225471 w 1078489"/>
              <a:gd name="connsiteY0" fmla="*/ 9082 h 592434"/>
              <a:gd name="connsiteX1" fmla="*/ 1078480 w 1078489"/>
              <a:gd name="connsiteY1" fmla="*/ 0 h 592434"/>
              <a:gd name="connsiteX2" fmla="*/ 1075031 w 1078489"/>
              <a:gd name="connsiteY2" fmla="*/ 592302 h 592434"/>
              <a:gd name="connsiteX3" fmla="*/ 0 w 1078489"/>
              <a:gd name="connsiteY3" fmla="*/ 592434 h 592434"/>
              <a:gd name="connsiteX4" fmla="*/ 225471 w 1078489"/>
              <a:gd name="connsiteY4" fmla="*/ 9082 h 592434"/>
              <a:gd name="connsiteX0" fmla="*/ 225471 w 1075357"/>
              <a:gd name="connsiteY0" fmla="*/ 9082 h 592434"/>
              <a:gd name="connsiteX1" fmla="*/ 1074511 w 1075357"/>
              <a:gd name="connsiteY1" fmla="*/ 0 h 592434"/>
              <a:gd name="connsiteX2" fmla="*/ 1075031 w 1075357"/>
              <a:gd name="connsiteY2" fmla="*/ 592302 h 592434"/>
              <a:gd name="connsiteX3" fmla="*/ 0 w 1075357"/>
              <a:gd name="connsiteY3" fmla="*/ 592434 h 592434"/>
              <a:gd name="connsiteX4" fmla="*/ 225471 w 1075357"/>
              <a:gd name="connsiteY4" fmla="*/ 9082 h 592434"/>
              <a:gd name="connsiteX0" fmla="*/ 225471 w 1074520"/>
              <a:gd name="connsiteY0" fmla="*/ 9082 h 599145"/>
              <a:gd name="connsiteX1" fmla="*/ 1074511 w 1074520"/>
              <a:gd name="connsiteY1" fmla="*/ 0 h 599145"/>
              <a:gd name="connsiteX2" fmla="*/ 958705 w 1074520"/>
              <a:gd name="connsiteY2" fmla="*/ 599145 h 599145"/>
              <a:gd name="connsiteX3" fmla="*/ 0 w 1074520"/>
              <a:gd name="connsiteY3" fmla="*/ 592434 h 599145"/>
              <a:gd name="connsiteX4" fmla="*/ 225471 w 1074520"/>
              <a:gd name="connsiteY4" fmla="*/ 9082 h 599145"/>
              <a:gd name="connsiteX0" fmla="*/ 225471 w 959031"/>
              <a:gd name="connsiteY0" fmla="*/ 9082 h 599145"/>
              <a:gd name="connsiteX1" fmla="*/ 958185 w 959031"/>
              <a:gd name="connsiteY1" fmla="*/ 0 h 599145"/>
              <a:gd name="connsiteX2" fmla="*/ 958705 w 959031"/>
              <a:gd name="connsiteY2" fmla="*/ 599145 h 599145"/>
              <a:gd name="connsiteX3" fmla="*/ 0 w 959031"/>
              <a:gd name="connsiteY3" fmla="*/ 592434 h 599145"/>
              <a:gd name="connsiteX4" fmla="*/ 225471 w 959031"/>
              <a:gd name="connsiteY4" fmla="*/ 9082 h 599145"/>
              <a:gd name="connsiteX0" fmla="*/ 225471 w 958195"/>
              <a:gd name="connsiteY0" fmla="*/ 9082 h 596824"/>
              <a:gd name="connsiteX1" fmla="*/ 958185 w 958195"/>
              <a:gd name="connsiteY1" fmla="*/ 0 h 596824"/>
              <a:gd name="connsiteX2" fmla="*/ 835696 w 958195"/>
              <a:gd name="connsiteY2" fmla="*/ 596824 h 596824"/>
              <a:gd name="connsiteX3" fmla="*/ 0 w 958195"/>
              <a:gd name="connsiteY3" fmla="*/ 592434 h 596824"/>
              <a:gd name="connsiteX4" fmla="*/ 225471 w 958195"/>
              <a:gd name="connsiteY4" fmla="*/ 9082 h 596824"/>
              <a:gd name="connsiteX0" fmla="*/ 225471 w 837509"/>
              <a:gd name="connsiteY0" fmla="*/ 11403 h 599145"/>
              <a:gd name="connsiteX1" fmla="*/ 837497 w 837509"/>
              <a:gd name="connsiteY1" fmla="*/ 0 h 599145"/>
              <a:gd name="connsiteX2" fmla="*/ 835696 w 837509"/>
              <a:gd name="connsiteY2" fmla="*/ 599145 h 599145"/>
              <a:gd name="connsiteX3" fmla="*/ 0 w 837509"/>
              <a:gd name="connsiteY3" fmla="*/ 594755 h 599145"/>
              <a:gd name="connsiteX4" fmla="*/ 225471 w 837509"/>
              <a:gd name="connsiteY4" fmla="*/ 11403 h 599145"/>
              <a:gd name="connsiteX0" fmla="*/ 225471 w 837509"/>
              <a:gd name="connsiteY0" fmla="*/ 216 h 587958"/>
              <a:gd name="connsiteX1" fmla="*/ 837497 w 837509"/>
              <a:gd name="connsiteY1" fmla="*/ 2739 h 587958"/>
              <a:gd name="connsiteX2" fmla="*/ 835696 w 837509"/>
              <a:gd name="connsiteY2" fmla="*/ 587958 h 587958"/>
              <a:gd name="connsiteX3" fmla="*/ 0 w 837509"/>
              <a:gd name="connsiteY3" fmla="*/ 583568 h 587958"/>
              <a:gd name="connsiteX4" fmla="*/ 225471 w 837509"/>
              <a:gd name="connsiteY4" fmla="*/ 216 h 587958"/>
              <a:gd name="connsiteX0" fmla="*/ 225471 w 838343"/>
              <a:gd name="connsiteY0" fmla="*/ 216 h 583568"/>
              <a:gd name="connsiteX1" fmla="*/ 837497 w 838343"/>
              <a:gd name="connsiteY1" fmla="*/ 2739 h 583568"/>
              <a:gd name="connsiteX2" fmla="*/ 838017 w 838343"/>
              <a:gd name="connsiteY2" fmla="*/ 580995 h 583568"/>
              <a:gd name="connsiteX3" fmla="*/ 0 w 838343"/>
              <a:gd name="connsiteY3" fmla="*/ 583568 h 583568"/>
              <a:gd name="connsiteX4" fmla="*/ 225471 w 838343"/>
              <a:gd name="connsiteY4" fmla="*/ 216 h 583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343" h="583568">
                <a:moveTo>
                  <a:pt x="225471" y="216"/>
                </a:moveTo>
                <a:cubicBezTo>
                  <a:pt x="222243" y="-1094"/>
                  <a:pt x="840725" y="4049"/>
                  <a:pt x="837497" y="2739"/>
                </a:cubicBezTo>
                <a:cubicBezTo>
                  <a:pt x="836187" y="450717"/>
                  <a:pt x="839327" y="133017"/>
                  <a:pt x="838017" y="580995"/>
                </a:cubicBezTo>
                <a:lnTo>
                  <a:pt x="0" y="583568"/>
                </a:lnTo>
                <a:lnTo>
                  <a:pt x="225471" y="216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  <p:sp>
        <p:nvSpPr>
          <p:cNvPr id="13" name="Прямоугольник 17"/>
          <p:cNvSpPr/>
          <p:nvPr userDrawn="1"/>
        </p:nvSpPr>
        <p:spPr>
          <a:xfrm flipH="1" flipV="1">
            <a:off x="-11630" y="3309114"/>
            <a:ext cx="3096387" cy="1344510"/>
          </a:xfrm>
          <a:custGeom>
            <a:avLst/>
            <a:gdLst>
              <a:gd name="connsiteX0" fmla="*/ 0 w 6372225"/>
              <a:gd name="connsiteY0" fmla="*/ 0 h 1332148"/>
              <a:gd name="connsiteX1" fmla="*/ 6372225 w 6372225"/>
              <a:gd name="connsiteY1" fmla="*/ 0 h 1332148"/>
              <a:gd name="connsiteX2" fmla="*/ 6372225 w 6372225"/>
              <a:gd name="connsiteY2" fmla="*/ 1332148 h 1332148"/>
              <a:gd name="connsiteX3" fmla="*/ 0 w 6372225"/>
              <a:gd name="connsiteY3" fmla="*/ 1332148 h 1332148"/>
              <a:gd name="connsiteX4" fmla="*/ 0 w 6372225"/>
              <a:gd name="connsiteY4" fmla="*/ 0 h 1332148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7499689 w 7499689"/>
              <a:gd name="connsiteY2" fmla="*/ 1332148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7499689"/>
              <a:gd name="connsiteY0" fmla="*/ 0 h 1341026"/>
              <a:gd name="connsiteX1" fmla="*/ 7499689 w 7499689"/>
              <a:gd name="connsiteY1" fmla="*/ 0 h 1341026"/>
              <a:gd name="connsiteX2" fmla="*/ 1880540 w 7499689"/>
              <a:gd name="connsiteY2" fmla="*/ 1340006 h 1341026"/>
              <a:gd name="connsiteX3" fmla="*/ 0 w 7499689"/>
              <a:gd name="connsiteY3" fmla="*/ 1341026 h 1341026"/>
              <a:gd name="connsiteX4" fmla="*/ 1127464 w 7499689"/>
              <a:gd name="connsiteY4" fmla="*/ 0 h 1341026"/>
              <a:gd name="connsiteX0" fmla="*/ 1127464 w 1884469"/>
              <a:gd name="connsiteY0" fmla="*/ 3929 h 1344955"/>
              <a:gd name="connsiteX1" fmla="*/ 1884469 w 1884469"/>
              <a:gd name="connsiteY1" fmla="*/ 0 h 1344955"/>
              <a:gd name="connsiteX2" fmla="*/ 1880540 w 1884469"/>
              <a:gd name="connsiteY2" fmla="*/ 1343935 h 1344955"/>
              <a:gd name="connsiteX3" fmla="*/ 0 w 1884469"/>
              <a:gd name="connsiteY3" fmla="*/ 1344955 h 1344955"/>
              <a:gd name="connsiteX4" fmla="*/ 1127464 w 1884469"/>
              <a:gd name="connsiteY4" fmla="*/ 3929 h 1344955"/>
              <a:gd name="connsiteX0" fmla="*/ 1127464 w 1889952"/>
              <a:gd name="connsiteY0" fmla="*/ 3929 h 1344955"/>
              <a:gd name="connsiteX1" fmla="*/ 1884469 w 1889952"/>
              <a:gd name="connsiteY1" fmla="*/ 0 h 1344955"/>
              <a:gd name="connsiteX2" fmla="*/ 1889806 w 1889952"/>
              <a:gd name="connsiteY2" fmla="*/ 1342391 h 1344955"/>
              <a:gd name="connsiteX3" fmla="*/ 0 w 1889952"/>
              <a:gd name="connsiteY3" fmla="*/ 1344955 h 1344955"/>
              <a:gd name="connsiteX4" fmla="*/ 1127464 w 1889952"/>
              <a:gd name="connsiteY4" fmla="*/ 3929 h 1344955"/>
              <a:gd name="connsiteX0" fmla="*/ 1127464 w 1890646"/>
              <a:gd name="connsiteY0" fmla="*/ 3929 h 1344955"/>
              <a:gd name="connsiteX1" fmla="*/ 1890646 w 1890646"/>
              <a:gd name="connsiteY1" fmla="*/ 0 h 1344955"/>
              <a:gd name="connsiteX2" fmla="*/ 1889806 w 1890646"/>
              <a:gd name="connsiteY2" fmla="*/ 1342391 h 1344955"/>
              <a:gd name="connsiteX3" fmla="*/ 0 w 1890646"/>
              <a:gd name="connsiteY3" fmla="*/ 1344955 h 1344955"/>
              <a:gd name="connsiteX4" fmla="*/ 1127464 w 1890646"/>
              <a:gd name="connsiteY4" fmla="*/ 3929 h 1344955"/>
              <a:gd name="connsiteX0" fmla="*/ 1127464 w 1890646"/>
              <a:gd name="connsiteY0" fmla="*/ 3929 h 1356317"/>
              <a:gd name="connsiteX1" fmla="*/ 1890646 w 1890646"/>
              <a:gd name="connsiteY1" fmla="*/ 0 h 1356317"/>
              <a:gd name="connsiteX2" fmla="*/ 1109977 w 1890646"/>
              <a:gd name="connsiteY2" fmla="*/ 1356317 h 1356317"/>
              <a:gd name="connsiteX3" fmla="*/ 0 w 1890646"/>
              <a:gd name="connsiteY3" fmla="*/ 1344955 h 1356317"/>
              <a:gd name="connsiteX4" fmla="*/ 1127464 w 1890646"/>
              <a:gd name="connsiteY4" fmla="*/ 3929 h 1356317"/>
              <a:gd name="connsiteX0" fmla="*/ 1127464 w 1127464"/>
              <a:gd name="connsiteY0" fmla="*/ 3929 h 1356317"/>
              <a:gd name="connsiteX1" fmla="*/ 1117780 w 1127464"/>
              <a:gd name="connsiteY1" fmla="*/ 0 h 1356317"/>
              <a:gd name="connsiteX2" fmla="*/ 1109977 w 1127464"/>
              <a:gd name="connsiteY2" fmla="*/ 1356317 h 1356317"/>
              <a:gd name="connsiteX3" fmla="*/ 0 w 1127464"/>
              <a:gd name="connsiteY3" fmla="*/ 1344955 h 1356317"/>
              <a:gd name="connsiteX4" fmla="*/ 1127464 w 1127464"/>
              <a:gd name="connsiteY4" fmla="*/ 3929 h 1356317"/>
              <a:gd name="connsiteX0" fmla="*/ 545034 w 1117793"/>
              <a:gd name="connsiteY0" fmla="*/ 50 h 1378210"/>
              <a:gd name="connsiteX1" fmla="*/ 1117780 w 1117793"/>
              <a:gd name="connsiteY1" fmla="*/ 21893 h 1378210"/>
              <a:gd name="connsiteX2" fmla="*/ 1109977 w 1117793"/>
              <a:gd name="connsiteY2" fmla="*/ 1378210 h 1378210"/>
              <a:gd name="connsiteX3" fmla="*/ 0 w 1117793"/>
              <a:gd name="connsiteY3" fmla="*/ 1366848 h 1378210"/>
              <a:gd name="connsiteX4" fmla="*/ 545034 w 1117793"/>
              <a:gd name="connsiteY4" fmla="*/ 50 h 1378210"/>
              <a:gd name="connsiteX0" fmla="*/ 545034 w 1117793"/>
              <a:gd name="connsiteY0" fmla="*/ 174018 h 1552178"/>
              <a:gd name="connsiteX1" fmla="*/ 1117780 w 1117793"/>
              <a:gd name="connsiteY1" fmla="*/ 0 h 1552178"/>
              <a:gd name="connsiteX2" fmla="*/ 1109977 w 1117793"/>
              <a:gd name="connsiteY2" fmla="*/ 1552178 h 1552178"/>
              <a:gd name="connsiteX3" fmla="*/ 0 w 1117793"/>
              <a:gd name="connsiteY3" fmla="*/ 1540816 h 1552178"/>
              <a:gd name="connsiteX4" fmla="*/ 545034 w 1117793"/>
              <a:gd name="connsiteY4" fmla="*/ 174018 h 1552178"/>
              <a:gd name="connsiteX0" fmla="*/ 606885 w 1117795"/>
              <a:gd name="connsiteY0" fmla="*/ 9082 h 1552178"/>
              <a:gd name="connsiteX1" fmla="*/ 1117780 w 1117795"/>
              <a:gd name="connsiteY1" fmla="*/ 0 h 1552178"/>
              <a:gd name="connsiteX2" fmla="*/ 1109977 w 1117795"/>
              <a:gd name="connsiteY2" fmla="*/ 1552178 h 1552178"/>
              <a:gd name="connsiteX3" fmla="*/ 0 w 1117795"/>
              <a:gd name="connsiteY3" fmla="*/ 1540816 h 1552178"/>
              <a:gd name="connsiteX4" fmla="*/ 606885 w 1117795"/>
              <a:gd name="connsiteY4" fmla="*/ 9082 h 1552178"/>
              <a:gd name="connsiteX0" fmla="*/ 617194 w 1117795"/>
              <a:gd name="connsiteY0" fmla="*/ 63 h 1568930"/>
              <a:gd name="connsiteX1" fmla="*/ 1117780 w 1117795"/>
              <a:gd name="connsiteY1" fmla="*/ 16752 h 1568930"/>
              <a:gd name="connsiteX2" fmla="*/ 1109977 w 1117795"/>
              <a:gd name="connsiteY2" fmla="*/ 1568930 h 1568930"/>
              <a:gd name="connsiteX3" fmla="*/ 0 w 1117795"/>
              <a:gd name="connsiteY3" fmla="*/ 1557568 h 1568930"/>
              <a:gd name="connsiteX4" fmla="*/ 617194 w 1117795"/>
              <a:gd name="connsiteY4" fmla="*/ 63 h 1568930"/>
              <a:gd name="connsiteX0" fmla="*/ 612040 w 1117795"/>
              <a:gd name="connsiteY0" fmla="*/ 277 h 1553681"/>
              <a:gd name="connsiteX1" fmla="*/ 1117780 w 1117795"/>
              <a:gd name="connsiteY1" fmla="*/ 1503 h 1553681"/>
              <a:gd name="connsiteX2" fmla="*/ 1109977 w 1117795"/>
              <a:gd name="connsiteY2" fmla="*/ 1553681 h 1553681"/>
              <a:gd name="connsiteX3" fmla="*/ 0 w 1117795"/>
              <a:gd name="connsiteY3" fmla="*/ 1542319 h 1553681"/>
              <a:gd name="connsiteX4" fmla="*/ 612040 w 1117795"/>
              <a:gd name="connsiteY4" fmla="*/ 277 h 1553681"/>
              <a:gd name="connsiteX0" fmla="*/ 612040 w 1125555"/>
              <a:gd name="connsiteY0" fmla="*/ 277 h 1553681"/>
              <a:gd name="connsiteX1" fmla="*/ 1117780 w 1125555"/>
              <a:gd name="connsiteY1" fmla="*/ 1503 h 1553681"/>
              <a:gd name="connsiteX2" fmla="*/ 1125440 w 1125555"/>
              <a:gd name="connsiteY2" fmla="*/ 1553681 h 1553681"/>
              <a:gd name="connsiteX3" fmla="*/ 0 w 1125555"/>
              <a:gd name="connsiteY3" fmla="*/ 1542319 h 1553681"/>
              <a:gd name="connsiteX4" fmla="*/ 612040 w 1125555"/>
              <a:gd name="connsiteY4" fmla="*/ 277 h 1553681"/>
              <a:gd name="connsiteX0" fmla="*/ 617194 w 1130709"/>
              <a:gd name="connsiteY0" fmla="*/ 277 h 1553681"/>
              <a:gd name="connsiteX1" fmla="*/ 1122934 w 1130709"/>
              <a:gd name="connsiteY1" fmla="*/ 1503 h 1553681"/>
              <a:gd name="connsiteX2" fmla="*/ 1130594 w 1130709"/>
              <a:gd name="connsiteY2" fmla="*/ 1553681 h 1553681"/>
              <a:gd name="connsiteX3" fmla="*/ 0 w 1130709"/>
              <a:gd name="connsiteY3" fmla="*/ 1547473 h 1553681"/>
              <a:gd name="connsiteX4" fmla="*/ 617194 w 1130709"/>
              <a:gd name="connsiteY4" fmla="*/ 277 h 1553681"/>
              <a:gd name="connsiteX0" fmla="*/ 617194 w 1130709"/>
              <a:gd name="connsiteY0" fmla="*/ 277 h 1547473"/>
              <a:gd name="connsiteX1" fmla="*/ 1122934 w 1130709"/>
              <a:gd name="connsiteY1" fmla="*/ 1503 h 1547473"/>
              <a:gd name="connsiteX2" fmla="*/ 1130594 w 1130709"/>
              <a:gd name="connsiteY2" fmla="*/ 1543372 h 1547473"/>
              <a:gd name="connsiteX3" fmla="*/ 0 w 1130709"/>
              <a:gd name="connsiteY3" fmla="*/ 1547473 h 1547473"/>
              <a:gd name="connsiteX4" fmla="*/ 617194 w 1130709"/>
              <a:gd name="connsiteY4" fmla="*/ 277 h 1547473"/>
              <a:gd name="connsiteX0" fmla="*/ 225471 w 1130709"/>
              <a:gd name="connsiteY0" fmla="*/ 962618 h 1545970"/>
              <a:gd name="connsiteX1" fmla="*/ 1122934 w 1130709"/>
              <a:gd name="connsiteY1" fmla="*/ 0 h 1545970"/>
              <a:gd name="connsiteX2" fmla="*/ 1130594 w 1130709"/>
              <a:gd name="connsiteY2" fmla="*/ 1541869 h 1545970"/>
              <a:gd name="connsiteX3" fmla="*/ 0 w 1130709"/>
              <a:gd name="connsiteY3" fmla="*/ 1545970 h 1545970"/>
              <a:gd name="connsiteX4" fmla="*/ 225471 w 1130709"/>
              <a:gd name="connsiteY4" fmla="*/ 962618 h 1545970"/>
              <a:gd name="connsiteX0" fmla="*/ 225471 w 1130810"/>
              <a:gd name="connsiteY0" fmla="*/ 14236 h 597588"/>
              <a:gd name="connsiteX1" fmla="*/ 1128089 w 1130810"/>
              <a:gd name="connsiteY1" fmla="*/ 0 h 597588"/>
              <a:gd name="connsiteX2" fmla="*/ 1130594 w 1130810"/>
              <a:gd name="connsiteY2" fmla="*/ 593487 h 597588"/>
              <a:gd name="connsiteX3" fmla="*/ 0 w 1130810"/>
              <a:gd name="connsiteY3" fmla="*/ 597588 h 597588"/>
              <a:gd name="connsiteX4" fmla="*/ 225471 w 1130810"/>
              <a:gd name="connsiteY4" fmla="*/ 14236 h 597588"/>
              <a:gd name="connsiteX0" fmla="*/ 225471 w 1130810"/>
              <a:gd name="connsiteY0" fmla="*/ 131 h 583483"/>
              <a:gd name="connsiteX1" fmla="*/ 1128089 w 1130810"/>
              <a:gd name="connsiteY1" fmla="*/ 6512 h 583483"/>
              <a:gd name="connsiteX2" fmla="*/ 1130594 w 1130810"/>
              <a:gd name="connsiteY2" fmla="*/ 579382 h 583483"/>
              <a:gd name="connsiteX3" fmla="*/ 0 w 1130810"/>
              <a:gd name="connsiteY3" fmla="*/ 583483 h 583483"/>
              <a:gd name="connsiteX4" fmla="*/ 225471 w 1130810"/>
              <a:gd name="connsiteY4" fmla="*/ 131 h 583483"/>
              <a:gd name="connsiteX0" fmla="*/ 225471 w 1130810"/>
              <a:gd name="connsiteY0" fmla="*/ 9082 h 592434"/>
              <a:gd name="connsiteX1" fmla="*/ 1128089 w 1130810"/>
              <a:gd name="connsiteY1" fmla="*/ 0 h 592434"/>
              <a:gd name="connsiteX2" fmla="*/ 1130594 w 1130810"/>
              <a:gd name="connsiteY2" fmla="*/ 588333 h 592434"/>
              <a:gd name="connsiteX3" fmla="*/ 0 w 1130810"/>
              <a:gd name="connsiteY3" fmla="*/ 592434 h 592434"/>
              <a:gd name="connsiteX4" fmla="*/ 225471 w 1130810"/>
              <a:gd name="connsiteY4" fmla="*/ 9082 h 592434"/>
              <a:gd name="connsiteX0" fmla="*/ 225471 w 1130810"/>
              <a:gd name="connsiteY0" fmla="*/ 206 h 583558"/>
              <a:gd name="connsiteX1" fmla="*/ 1128089 w 1130810"/>
              <a:gd name="connsiteY1" fmla="*/ 3030 h 583558"/>
              <a:gd name="connsiteX2" fmla="*/ 1130594 w 1130810"/>
              <a:gd name="connsiteY2" fmla="*/ 579457 h 583558"/>
              <a:gd name="connsiteX3" fmla="*/ 0 w 1130810"/>
              <a:gd name="connsiteY3" fmla="*/ 583558 h 583558"/>
              <a:gd name="connsiteX4" fmla="*/ 225471 w 1130810"/>
              <a:gd name="connsiteY4" fmla="*/ 206 h 583558"/>
              <a:gd name="connsiteX0" fmla="*/ 225471 w 1128097"/>
              <a:gd name="connsiteY0" fmla="*/ 206 h 583558"/>
              <a:gd name="connsiteX1" fmla="*/ 1128089 w 1128097"/>
              <a:gd name="connsiteY1" fmla="*/ 3030 h 583558"/>
              <a:gd name="connsiteX2" fmla="*/ 1007585 w 1128097"/>
              <a:gd name="connsiteY2" fmla="*/ 581778 h 583558"/>
              <a:gd name="connsiteX3" fmla="*/ 0 w 1128097"/>
              <a:gd name="connsiteY3" fmla="*/ 583558 h 583558"/>
              <a:gd name="connsiteX4" fmla="*/ 225471 w 1128097"/>
              <a:gd name="connsiteY4" fmla="*/ 206 h 583558"/>
              <a:gd name="connsiteX0" fmla="*/ 225471 w 1007943"/>
              <a:gd name="connsiteY0" fmla="*/ 206 h 583558"/>
              <a:gd name="connsiteX1" fmla="*/ 1007401 w 1007943"/>
              <a:gd name="connsiteY1" fmla="*/ 3030 h 583558"/>
              <a:gd name="connsiteX2" fmla="*/ 1007585 w 1007943"/>
              <a:gd name="connsiteY2" fmla="*/ 581778 h 583558"/>
              <a:gd name="connsiteX3" fmla="*/ 0 w 1007943"/>
              <a:gd name="connsiteY3" fmla="*/ 583558 h 583558"/>
              <a:gd name="connsiteX4" fmla="*/ 225471 w 1007943"/>
              <a:gd name="connsiteY4" fmla="*/ 206 h 583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943" h="583558">
                <a:moveTo>
                  <a:pt x="225471" y="206"/>
                </a:moveTo>
                <a:cubicBezTo>
                  <a:pt x="222243" y="-1104"/>
                  <a:pt x="1010629" y="4340"/>
                  <a:pt x="1007401" y="3030"/>
                </a:cubicBezTo>
                <a:cubicBezTo>
                  <a:pt x="1006091" y="451008"/>
                  <a:pt x="1008895" y="133800"/>
                  <a:pt x="1007585" y="581778"/>
                </a:cubicBezTo>
                <a:lnTo>
                  <a:pt x="0" y="583558"/>
                </a:lnTo>
                <a:lnTo>
                  <a:pt x="225471" y="206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DA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258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 userDrawn="1"/>
        </p:nvSpPr>
        <p:spPr>
          <a:xfrm>
            <a:off x="0" y="0"/>
            <a:ext cx="12192000" cy="2425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10287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 userDrawn="1"/>
        </p:nvSpPr>
        <p:spPr>
          <a:xfrm>
            <a:off x="1899909" y="0"/>
            <a:ext cx="1029209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63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5519936" y="3598198"/>
            <a:ext cx="6528725" cy="83891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ru-RU" dirty="0"/>
              <a:t>Спасибо за внимание!</a:t>
            </a:r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3912781" y="4284922"/>
            <a:ext cx="8279219" cy="5847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рямоугольник 2"/>
          <p:cNvSpPr/>
          <p:nvPr userDrawn="1"/>
        </p:nvSpPr>
        <p:spPr>
          <a:xfrm>
            <a:off x="3266547" y="3320988"/>
            <a:ext cx="8923419" cy="132915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0" y="3062915"/>
            <a:ext cx="2409713" cy="58479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-11415" y="3320988"/>
            <a:ext cx="2977899" cy="1329150"/>
          </a:xfrm>
          <a:prstGeom prst="rect">
            <a:avLst/>
          </a:prstGeom>
          <a:solidFill>
            <a:srgbClr val="545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72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  <p:sp>
        <p:nvSpPr>
          <p:cNvPr id="6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1358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8A257-F8C0-443B-A611-E6173A606584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33DCA9-CC23-4412-8C6B-BC8EDB532F5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70615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6402" y="3774"/>
            <a:ext cx="10283915" cy="6855943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-4133" y="5491"/>
            <a:ext cx="12194450" cy="6854226"/>
          </a:xfrm>
          <a:prstGeom prst="rect">
            <a:avLst/>
          </a:prstGeom>
          <a:gradFill>
            <a:gsLst>
              <a:gs pos="40000">
                <a:srgbClr val="FFFFFF">
                  <a:alpha val="88000"/>
                </a:srgbClr>
              </a:gs>
              <a:gs pos="16000">
                <a:schemeClr val="bg1"/>
              </a:gs>
              <a:gs pos="80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9144001" y="250244"/>
            <a:ext cx="288816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5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r"/>
            <a:r>
              <a:rPr lang="ru-RU" sz="15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907624"/>
            <a:ext cx="4296937" cy="709112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0" y="3378818"/>
            <a:ext cx="7627434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55" r="13571" b="6685"/>
          <a:stretch/>
        </p:blipFill>
        <p:spPr>
          <a:xfrm>
            <a:off x="3647404" y="936702"/>
            <a:ext cx="7551854" cy="592129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383" y="5486400"/>
            <a:ext cx="1293535" cy="1293535"/>
          </a:xfrm>
          <a:prstGeom prst="rect">
            <a:avLst/>
          </a:prstGeom>
        </p:spPr>
      </p:pic>
      <p:sp>
        <p:nvSpPr>
          <p:cNvPr id="4" name="Прямоугольник 3"/>
          <p:cNvSpPr/>
          <p:nvPr userDrawn="1"/>
        </p:nvSpPr>
        <p:spPr>
          <a:xfrm>
            <a:off x="10795819" y="4645742"/>
            <a:ext cx="1290484" cy="929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0568" y="4723245"/>
            <a:ext cx="1246238" cy="75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79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6402" y="3774"/>
            <a:ext cx="10283915" cy="6855943"/>
          </a:xfrm>
          <a:prstGeom prst="rect">
            <a:avLst/>
          </a:prstGeom>
        </p:spPr>
      </p:pic>
      <p:sp>
        <p:nvSpPr>
          <p:cNvPr id="13" name="Прямоугольник 12"/>
          <p:cNvSpPr/>
          <p:nvPr userDrawn="1"/>
        </p:nvSpPr>
        <p:spPr>
          <a:xfrm>
            <a:off x="-4133" y="5491"/>
            <a:ext cx="12194450" cy="6854226"/>
          </a:xfrm>
          <a:prstGeom prst="rect">
            <a:avLst/>
          </a:prstGeom>
          <a:gradFill>
            <a:gsLst>
              <a:gs pos="40000">
                <a:srgbClr val="FFFFFF">
                  <a:alpha val="88000"/>
                </a:srgbClr>
              </a:gs>
              <a:gs pos="16000">
                <a:schemeClr val="bg1"/>
              </a:gs>
              <a:gs pos="80000">
                <a:schemeClr val="bg1">
                  <a:alpha val="5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 userDrawn="1"/>
        </p:nvSpPr>
        <p:spPr>
          <a:xfrm>
            <a:off x="194959" y="1865291"/>
            <a:ext cx="5349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ПРОФЕССИОНАЛЬНОЕ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УПРАВЛЕНИЕ</a:t>
            </a:r>
            <a:r>
              <a:rPr lang="en-US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КРУПНЫМИ</a:t>
            </a:r>
            <a:endParaRPr lang="en-US" sz="16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16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 МЕГАПРОЕКТАМИ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970" y="1046891"/>
            <a:ext cx="3665218" cy="604861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5399641" y="3530821"/>
            <a:ext cx="6794810" cy="2057401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 userDrawn="1"/>
        </p:nvSpPr>
        <p:spPr>
          <a:xfrm>
            <a:off x="6715484" y="4266802"/>
            <a:ext cx="4438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r>
              <a:rPr lang="en-US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3000" b="1" baseline="0" dirty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за внимание!</a:t>
            </a:r>
            <a:endParaRPr lang="ru-RU" sz="30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384359" y="5932165"/>
            <a:ext cx="507768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701" algn="ctr">
              <a:spcBef>
                <a:spcPts val="21"/>
              </a:spcBef>
            </a:pPr>
            <a:r>
              <a:rPr lang="en-US" sz="1500" b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www.pmexcellence.com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24" y="3553602"/>
            <a:ext cx="1720564" cy="17943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6" b="2056"/>
          <a:stretch/>
        </p:blipFill>
        <p:spPr>
          <a:xfrm>
            <a:off x="1224178" y="3572049"/>
            <a:ext cx="1757446" cy="175744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12849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402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 txBox="1">
            <a:spLocks noGrp="1"/>
          </p:cNvSpPr>
          <p:nvPr>
            <p:ph type="sldNum" sz="quarter" idx="4"/>
          </p:nvPr>
        </p:nvSpPr>
        <p:spPr>
          <a:xfrm>
            <a:off x="138914" y="6544303"/>
            <a:ext cx="298262" cy="3073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>
              <a:spcBef>
                <a:spcPts val="0"/>
              </a:spcBef>
              <a:defRPr sz="1400"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287079" y="308344"/>
            <a:ext cx="637954" cy="1148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2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4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44"/>
          <a:stretch/>
        </p:blipFill>
        <p:spPr>
          <a:xfrm flipH="1">
            <a:off x="5832087" y="0"/>
            <a:ext cx="635991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765180" y="0"/>
            <a:ext cx="642682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2266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5"/>
          <p:cNvPicPr/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97703" y="2325821"/>
            <a:ext cx="6794297" cy="45321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146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19"/>
          <a:stretch/>
        </p:blipFill>
        <p:spPr>
          <a:xfrm>
            <a:off x="6273209" y="-17413"/>
            <a:ext cx="5926717" cy="6875413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156251" y="-17414"/>
            <a:ext cx="6048759" cy="687541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4000"/>
                </a:schemeClr>
              </a:gs>
              <a:gs pos="74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7" name="Прямоугольник 6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389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r="8548"/>
          <a:stretch/>
        </p:blipFill>
        <p:spPr>
          <a:xfrm>
            <a:off x="5372456" y="0"/>
            <a:ext cx="6819544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5273749" y="0"/>
            <a:ext cx="691825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5000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3"/>
          <a:stretch/>
        </p:blipFill>
        <p:spPr>
          <a:xfrm flipH="1">
            <a:off x="3736931" y="0"/>
            <a:ext cx="8455069" cy="6874309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3625806" y="0"/>
            <a:ext cx="856619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2561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48"/>
          <a:stretch/>
        </p:blipFill>
        <p:spPr>
          <a:xfrm>
            <a:off x="7020494" y="0"/>
            <a:ext cx="5171506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6623701" y="0"/>
            <a:ext cx="55682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6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8720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29"/>
          <a:stretch/>
        </p:blipFill>
        <p:spPr>
          <a:xfrm>
            <a:off x="4389120" y="2801195"/>
            <a:ext cx="7802880" cy="4056805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>
          <a:xfrm>
            <a:off x="4281334" y="0"/>
            <a:ext cx="791066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4281334" y="2805830"/>
            <a:ext cx="7910666" cy="405216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846967" cy="304800"/>
          </a:xfrm>
          <a:prstGeom prst="rect">
            <a:avLst/>
          </a:prstGeom>
        </p:spPr>
      </p:pic>
      <p:sp>
        <p:nvSpPr>
          <p:cNvPr id="17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 lIns="0" tIns="0" rIns="0" bIns="0"/>
          <a:lstStyle>
            <a:lvl1pPr>
              <a:defRPr sz="2500" b="1" i="0">
                <a:solidFill>
                  <a:srgbClr val="8C271A"/>
                </a:solidFill>
                <a:latin typeface="Segoe UI"/>
                <a:cs typeface="Segoe UI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257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 userDrawn="1"/>
        </p:nvSpPr>
        <p:spPr>
          <a:xfrm rot="2700000">
            <a:off x="11928804" y="6594804"/>
            <a:ext cx="107763" cy="107763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 userDrawn="1"/>
        </p:nvCxnSpPr>
        <p:spPr>
          <a:xfrm flipH="1">
            <a:off x="10058400" y="6629400"/>
            <a:ext cx="1728963" cy="13993"/>
          </a:xfrm>
          <a:prstGeom prst="line">
            <a:avLst/>
          </a:prstGeom>
          <a:ln>
            <a:solidFill>
              <a:srgbClr val="9D9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533400" y="381000"/>
            <a:ext cx="152400" cy="685800"/>
          </a:xfrm>
          <a:prstGeom prst="rect">
            <a:avLst/>
          </a:prstGeom>
          <a:solidFill>
            <a:srgbClr val="8C27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Holder 6"/>
          <p:cNvSpPr txBox="1">
            <a:spLocks/>
          </p:cNvSpPr>
          <p:nvPr userDrawn="1"/>
        </p:nvSpPr>
        <p:spPr>
          <a:xfrm>
            <a:off x="8991600" y="6324600"/>
            <a:ext cx="2804160" cy="342900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ru-RU"/>
            </a:defPPr>
            <a:lvl1pPr marL="0" algn="r" defTabSz="914400" rtl="0" eaLnBrk="1" latinLnBrk="0" hangingPunct="1"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ru-RU" sz="12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pPr/>
              <a:t>‹#›</a:t>
            </a:fld>
            <a:endParaRPr lang="ru-RU" sz="1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0601" y="177610"/>
            <a:ext cx="1368071" cy="441261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>
            <a:off x="10507629" y="156193"/>
            <a:ext cx="1" cy="2851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18" y="199281"/>
            <a:ext cx="1627782" cy="26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90" r:id="rId2"/>
    <p:sldLayoutId id="2147483651" r:id="rId3"/>
    <p:sldLayoutId id="2147483693" r:id="rId4"/>
    <p:sldLayoutId id="2147483689" r:id="rId5"/>
    <p:sldLayoutId id="2147483674" r:id="rId6"/>
    <p:sldLayoutId id="2147483676" r:id="rId7"/>
    <p:sldLayoutId id="2147483675" r:id="rId8"/>
    <p:sldLayoutId id="2147483677" r:id="rId9"/>
    <p:sldLayoutId id="2147483671" r:id="rId10"/>
    <p:sldLayoutId id="2147483691" r:id="rId11"/>
    <p:sldLayoutId id="2147483652" r:id="rId12"/>
    <p:sldLayoutId id="2147483653" r:id="rId13"/>
    <p:sldLayoutId id="2147483667" r:id="rId14"/>
    <p:sldLayoutId id="2147483654" r:id="rId15"/>
    <p:sldLayoutId id="2147483655" r:id="rId16"/>
    <p:sldLayoutId id="2147483669" r:id="rId17"/>
    <p:sldLayoutId id="2147483670" r:id="rId18"/>
    <p:sldLayoutId id="2147483678" r:id="rId19"/>
    <p:sldLayoutId id="214748369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0080C8"/>
          </a:solidFill>
          <a:latin typeface="Tahoma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 Bold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8.png"/><Relationship Id="rId21" Type="http://schemas.openxmlformats.org/officeDocument/2006/relationships/image" Target="../media/image43.png"/><Relationship Id="rId34" Type="http://schemas.openxmlformats.org/officeDocument/2006/relationships/image" Target="../media/image56.png"/><Relationship Id="rId42" Type="http://schemas.openxmlformats.org/officeDocument/2006/relationships/image" Target="../media/image64.png"/><Relationship Id="rId47" Type="http://schemas.openxmlformats.org/officeDocument/2006/relationships/image" Target="../media/image69.png"/><Relationship Id="rId50" Type="http://schemas.openxmlformats.org/officeDocument/2006/relationships/image" Target="../media/image72.png"/><Relationship Id="rId55" Type="http://schemas.openxmlformats.org/officeDocument/2006/relationships/image" Target="../media/image77.png"/><Relationship Id="rId63" Type="http://schemas.openxmlformats.org/officeDocument/2006/relationships/image" Target="../media/image8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6" Type="http://schemas.openxmlformats.org/officeDocument/2006/relationships/image" Target="../media/image38.png"/><Relationship Id="rId29" Type="http://schemas.openxmlformats.org/officeDocument/2006/relationships/image" Target="../media/image51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32" Type="http://schemas.openxmlformats.org/officeDocument/2006/relationships/image" Target="../media/image54.png"/><Relationship Id="rId37" Type="http://schemas.openxmlformats.org/officeDocument/2006/relationships/image" Target="../media/image59.png"/><Relationship Id="rId40" Type="http://schemas.openxmlformats.org/officeDocument/2006/relationships/image" Target="../media/image62.png"/><Relationship Id="rId45" Type="http://schemas.openxmlformats.org/officeDocument/2006/relationships/image" Target="../media/image67.png"/><Relationship Id="rId53" Type="http://schemas.openxmlformats.org/officeDocument/2006/relationships/image" Target="../media/image75.png"/><Relationship Id="rId58" Type="http://schemas.openxmlformats.org/officeDocument/2006/relationships/image" Target="../media/image80.png"/><Relationship Id="rId5" Type="http://schemas.openxmlformats.org/officeDocument/2006/relationships/image" Target="../media/image27.png"/><Relationship Id="rId61" Type="http://schemas.openxmlformats.org/officeDocument/2006/relationships/image" Target="../media/image83.png"/><Relationship Id="rId19" Type="http://schemas.openxmlformats.org/officeDocument/2006/relationships/image" Target="../media/image4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Relationship Id="rId30" Type="http://schemas.openxmlformats.org/officeDocument/2006/relationships/image" Target="../media/image52.png"/><Relationship Id="rId35" Type="http://schemas.openxmlformats.org/officeDocument/2006/relationships/image" Target="../media/image57.png"/><Relationship Id="rId43" Type="http://schemas.openxmlformats.org/officeDocument/2006/relationships/image" Target="../media/image65.png"/><Relationship Id="rId48" Type="http://schemas.openxmlformats.org/officeDocument/2006/relationships/image" Target="../media/image70.png"/><Relationship Id="rId56" Type="http://schemas.openxmlformats.org/officeDocument/2006/relationships/image" Target="../media/image78.png"/><Relationship Id="rId64" Type="http://schemas.openxmlformats.org/officeDocument/2006/relationships/hyperlink" Target="https://pmexcellence.com/pm-guide/" TargetMode="External"/><Relationship Id="rId8" Type="http://schemas.openxmlformats.org/officeDocument/2006/relationships/image" Target="../media/image30.png"/><Relationship Id="rId51" Type="http://schemas.openxmlformats.org/officeDocument/2006/relationships/image" Target="../media/image73.png"/><Relationship Id="rId3" Type="http://schemas.openxmlformats.org/officeDocument/2006/relationships/image" Target="../media/image25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33" Type="http://schemas.openxmlformats.org/officeDocument/2006/relationships/image" Target="../media/image55.png"/><Relationship Id="rId38" Type="http://schemas.openxmlformats.org/officeDocument/2006/relationships/image" Target="../media/image60.png"/><Relationship Id="rId46" Type="http://schemas.openxmlformats.org/officeDocument/2006/relationships/image" Target="../media/image68.png"/><Relationship Id="rId59" Type="http://schemas.openxmlformats.org/officeDocument/2006/relationships/image" Target="../media/image81.png"/><Relationship Id="rId20" Type="http://schemas.openxmlformats.org/officeDocument/2006/relationships/image" Target="../media/image42.png"/><Relationship Id="rId41" Type="http://schemas.openxmlformats.org/officeDocument/2006/relationships/image" Target="../media/image63.png"/><Relationship Id="rId54" Type="http://schemas.openxmlformats.org/officeDocument/2006/relationships/image" Target="../media/image76.png"/><Relationship Id="rId62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36" Type="http://schemas.openxmlformats.org/officeDocument/2006/relationships/image" Target="../media/image58.png"/><Relationship Id="rId49" Type="http://schemas.openxmlformats.org/officeDocument/2006/relationships/image" Target="../media/image71.png"/><Relationship Id="rId57" Type="http://schemas.openxmlformats.org/officeDocument/2006/relationships/image" Target="../media/image79.png"/><Relationship Id="rId10" Type="http://schemas.openxmlformats.org/officeDocument/2006/relationships/image" Target="../media/image32.png"/><Relationship Id="rId31" Type="http://schemas.openxmlformats.org/officeDocument/2006/relationships/image" Target="../media/image53.png"/><Relationship Id="rId44" Type="http://schemas.openxmlformats.org/officeDocument/2006/relationships/image" Target="../media/image66.png"/><Relationship Id="rId52" Type="http://schemas.openxmlformats.org/officeDocument/2006/relationships/image" Target="../media/image74.png"/><Relationship Id="rId60" Type="http://schemas.openxmlformats.org/officeDocument/2006/relationships/image" Target="../media/image82.png"/><Relationship Id="rId65" Type="http://schemas.openxmlformats.org/officeDocument/2006/relationships/image" Target="../media/image86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9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hyperlink" Target="https://pmexcellence.com/pm-guide/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7.png"/><Relationship Id="rId18" Type="http://schemas.openxmlformats.org/officeDocument/2006/relationships/image" Target="../media/image100.png"/><Relationship Id="rId26" Type="http://schemas.openxmlformats.org/officeDocument/2006/relationships/image" Target="../media/image108.png"/><Relationship Id="rId3" Type="http://schemas.openxmlformats.org/officeDocument/2006/relationships/image" Target="../media/image88.png"/><Relationship Id="rId21" Type="http://schemas.openxmlformats.org/officeDocument/2006/relationships/image" Target="../media/image103.png"/><Relationship Id="rId34" Type="http://schemas.openxmlformats.org/officeDocument/2006/relationships/image" Target="../media/image115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microsoft.com/office/2007/relationships/hdphoto" Target="../media/hdphoto3.wdp"/><Relationship Id="rId25" Type="http://schemas.openxmlformats.org/officeDocument/2006/relationships/image" Target="../media/image107.png"/><Relationship Id="rId33" Type="http://schemas.openxmlformats.org/officeDocument/2006/relationships/image" Target="../media/image114.png"/><Relationship Id="rId2" Type="http://schemas.openxmlformats.org/officeDocument/2006/relationships/image" Target="../media/image87.png"/><Relationship Id="rId16" Type="http://schemas.openxmlformats.org/officeDocument/2006/relationships/image" Target="../media/image99.png"/><Relationship Id="rId20" Type="http://schemas.openxmlformats.org/officeDocument/2006/relationships/image" Target="../media/image102.png"/><Relationship Id="rId29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24" Type="http://schemas.openxmlformats.org/officeDocument/2006/relationships/image" Target="../media/image106.png"/><Relationship Id="rId32" Type="http://schemas.openxmlformats.org/officeDocument/2006/relationships/image" Target="../media/image113.png"/><Relationship Id="rId5" Type="http://schemas.microsoft.com/office/2007/relationships/hdphoto" Target="../media/hdphoto1.wdp"/><Relationship Id="rId15" Type="http://schemas.microsoft.com/office/2007/relationships/hdphoto" Target="../media/hdphoto2.wdp"/><Relationship Id="rId23" Type="http://schemas.openxmlformats.org/officeDocument/2006/relationships/image" Target="../media/image105.png"/><Relationship Id="rId28" Type="http://schemas.openxmlformats.org/officeDocument/2006/relationships/image" Target="../media/image110.png"/><Relationship Id="rId10" Type="http://schemas.openxmlformats.org/officeDocument/2006/relationships/image" Target="../media/image94.png"/><Relationship Id="rId19" Type="http://schemas.openxmlformats.org/officeDocument/2006/relationships/image" Target="../media/image101.png"/><Relationship Id="rId31" Type="http://schemas.microsoft.com/office/2007/relationships/hdphoto" Target="../media/hdphoto4.wdp"/><Relationship Id="rId4" Type="http://schemas.openxmlformats.org/officeDocument/2006/relationships/image" Target="../media/image89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Relationship Id="rId22" Type="http://schemas.openxmlformats.org/officeDocument/2006/relationships/image" Target="../media/image104.png"/><Relationship Id="rId27" Type="http://schemas.openxmlformats.org/officeDocument/2006/relationships/image" Target="../media/image109.png"/><Relationship Id="rId30" Type="http://schemas.openxmlformats.org/officeDocument/2006/relationships/image" Target="../media/image112.png"/><Relationship Id="rId8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81032" y="3429000"/>
            <a:ext cx="5128531" cy="1490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3000" b="1" spc="-1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Ответ </a:t>
            </a:r>
            <a:r>
              <a:rPr lang="en-US" sz="3000" b="1" spc="-1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PMBOK 7.0:</a:t>
            </a:r>
            <a:endParaRPr lang="ru-RU" sz="3000" b="1" spc="-10" dirty="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3000" b="1" spc="-1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Открытый практический стандарт </a:t>
            </a:r>
            <a:r>
              <a:rPr lang="en-US" sz="3000" b="1" spc="-10" dirty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MD" sz="3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1395" y="5765180"/>
            <a:ext cx="3044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r>
              <a:rPr lang="en-US" b="1" baseline="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Кутузов, </a:t>
            </a:r>
            <a:r>
              <a:rPr lang="ru-RU" b="1" dirty="0">
                <a:solidFill>
                  <a:srgbClr val="8C271A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PME</a:t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Приглашенный эксперт по управлению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мегапроектами</a:t>
            </a:r>
            <a:r>
              <a:rPr lang="ru-RU" sz="1000" dirty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компании PM </a:t>
            </a:r>
            <a:r>
              <a:rPr lang="ru-RU" sz="1000" dirty="0" err="1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Excellence</a:t>
            </a:r>
            <a:endParaRPr lang="ru-RU" sz="1000" b="1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endParaRPr lang="ru-RU" sz="10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68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ogo_PM_GUID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38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Рисунок 10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79" y="2648013"/>
            <a:ext cx="8049709" cy="340822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129" y="3215904"/>
            <a:ext cx="1590735" cy="50796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48" y="3477194"/>
            <a:ext cx="514888" cy="528471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87" y="4568852"/>
            <a:ext cx="2110178" cy="69145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34" y="3227024"/>
            <a:ext cx="2133636" cy="1596522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286" y="3443119"/>
            <a:ext cx="2323789" cy="1316238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13" y="3660777"/>
            <a:ext cx="848269" cy="608729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07" y="3387805"/>
            <a:ext cx="3277009" cy="21953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96" y="3389656"/>
            <a:ext cx="1021998" cy="37140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495" y="3951972"/>
            <a:ext cx="3963528" cy="155207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795" y="4179949"/>
            <a:ext cx="3472100" cy="1389087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34" y="4001315"/>
            <a:ext cx="1960773" cy="1292777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140" y="3532677"/>
            <a:ext cx="1582941" cy="385240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97" y="3569587"/>
            <a:ext cx="1147078" cy="558105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193" y="4141784"/>
            <a:ext cx="1590350" cy="106311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64" y="3769279"/>
            <a:ext cx="1036086" cy="3790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87" y="4236178"/>
            <a:ext cx="1139823" cy="3829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72" y="4871394"/>
            <a:ext cx="997528" cy="361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93" y="4650532"/>
            <a:ext cx="1004069" cy="3560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008" y="4789886"/>
            <a:ext cx="1041209" cy="34963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869" y="3527116"/>
            <a:ext cx="878148" cy="20545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896" y="3654315"/>
            <a:ext cx="1068104" cy="429035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134" y="4149750"/>
            <a:ext cx="1036086" cy="375245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3931381"/>
            <a:ext cx="973332" cy="54942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006" y="3496401"/>
            <a:ext cx="1065584" cy="950752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21" y="3942705"/>
            <a:ext cx="264954" cy="262609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566" y="4141005"/>
            <a:ext cx="219785" cy="25065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28" y="4450118"/>
            <a:ext cx="695159" cy="197559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2665" y="3861320"/>
            <a:ext cx="919884" cy="1118678"/>
          </a:xfrm>
          <a:prstGeom prst="rect">
            <a:avLst/>
          </a:prstGeom>
        </p:spPr>
      </p:pic>
      <p:pic>
        <p:nvPicPr>
          <p:cNvPr id="65" name="Рисунок 64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65" y="3736053"/>
            <a:ext cx="464263" cy="477846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045" y="3821498"/>
            <a:ext cx="1056940" cy="530940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285" y="3895673"/>
            <a:ext cx="493896" cy="632187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394" y="3677809"/>
            <a:ext cx="1729878" cy="409935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90" y="4141005"/>
            <a:ext cx="301278" cy="343260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296" y="4397325"/>
            <a:ext cx="1537255" cy="382771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153" y="4709614"/>
            <a:ext cx="937171" cy="24571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78" y="4365305"/>
            <a:ext cx="1005349" cy="366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758" y="3992171"/>
            <a:ext cx="1082191" cy="362438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5044" y="5529328"/>
            <a:ext cx="3035704" cy="803531"/>
          </a:xfrm>
          <a:prstGeom prst="rect">
            <a:avLst/>
          </a:prstGeom>
        </p:spPr>
      </p:pic>
      <p:pic>
        <p:nvPicPr>
          <p:cNvPr id="116" name="Рисунок 115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676" y="5071799"/>
            <a:ext cx="2753313" cy="6867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173330" y="545115"/>
            <a:ext cx="3836224" cy="6440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Предпосылки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Богатый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практический опыт команды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Большая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потребность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 проектов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в практическом руководстве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по УП 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(Делай раз, делай два)</a:t>
            </a:r>
          </a:p>
          <a:p>
            <a:pPr marL="171450" indent="-171450">
              <a:buClr>
                <a:srgbClr val="902513"/>
              </a:buClr>
              <a:buFont typeface="Arial" panose="020B0604020202020204" pitchFamily="34" charset="0"/>
              <a:buChar char="•"/>
            </a:pPr>
            <a:endParaRPr lang="ru-RU" sz="105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 typeface="Arial" panose="020B0604020202020204" pitchFamily="34" charset="0"/>
              <a:buChar char="•"/>
            </a:pP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Уход </a:t>
            </a:r>
            <a:r>
              <a:rPr lang="en-US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PMBOK 7</a:t>
            </a:r>
            <a:r>
              <a:rPr lang="ru-RU" sz="1050" b="1" dirty="0">
                <a:latin typeface="Segoe UI" panose="020B0502040204020203" pitchFamily="34" charset="0"/>
                <a:cs typeface="Segoe UI" panose="020B0502040204020203" pitchFamily="34" charset="0"/>
              </a:rPr>
              <a:t> от практичной процессной модели </a:t>
            </a:r>
            <a:r>
              <a:rPr lang="ru-RU" sz="1050" dirty="0">
                <a:latin typeface="Segoe UI" panose="020B0502040204020203" pitchFamily="34" charset="0"/>
                <a:cs typeface="Segoe UI" panose="020B0502040204020203" pitchFamily="34" charset="0"/>
              </a:rPr>
              <a:t>к излишне широкому толкованию областей управления проектами </a:t>
            </a:r>
          </a:p>
          <a:p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Принципы создания </a:t>
            </a:r>
            <a:r>
              <a:rPr lang="en-US" sz="1400" b="1" dirty="0">
                <a:solidFill>
                  <a:srgbClr val="90251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PM Guide </a:t>
            </a:r>
            <a:endParaRPr lang="ru-RU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sz="1400" b="1" dirty="0">
              <a:solidFill>
                <a:srgbClr val="90251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«Больше можно, меньше нельзя»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Минимально необходимые, но обязательные процессы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Открытость.</a:t>
            </a:r>
            <a:r>
              <a:rPr lang="ru-RU" sz="1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Стандарт может быть использован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без разрешения, но со ссылкой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Отражение практики </a:t>
            </a:r>
            <a:r>
              <a:rPr lang="en-US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PM Excellence.</a:t>
            </a: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Копирование существующих стандартов и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или создание уникальных подходов </a:t>
            </a:r>
            <a:r>
              <a:rPr lang="ru-RU" sz="1000" b="1" dirty="0">
                <a:latin typeface="Segoe UI" panose="020B0502040204020203" pitchFamily="34" charset="0"/>
                <a:cs typeface="Segoe UI" panose="020B0502040204020203" pitchFamily="34" charset="0"/>
              </a:rPr>
              <a:t>не является самоцелью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создания стандарта. Все положения стандарта являются отражением практики </a:t>
            </a:r>
            <a:r>
              <a:rPr lang="en-US" sz="1000" dirty="0">
                <a:latin typeface="Segoe UI" panose="020B0502040204020203" pitchFamily="34" charset="0"/>
                <a:cs typeface="Segoe UI" panose="020B0502040204020203" pitchFamily="34" charset="0"/>
              </a:rPr>
              <a:t>PM Excellence </a:t>
            </a: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FontTx/>
              <a:buAutoNum type="arabicPeriod"/>
            </a:pPr>
            <a:endParaRPr lang="ru-RU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Принятие де-факто из-за практической ценности.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мы стремимся к тому, чтобы стандарт был принят к использованию исходя из его практической ценности, а не юридического статуса. Поэтому у нас нет цели принятия стандарта на официальном уровне в государственных структурах.</a:t>
            </a:r>
          </a:p>
          <a:p>
            <a:pPr marL="342900" indent="-342900">
              <a:buClr>
                <a:srgbClr val="902513"/>
              </a:buClr>
              <a:buAutoNum type="arabicPeriod"/>
            </a:pPr>
            <a:endParaRPr lang="ru-RU" sz="1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Clr>
                <a:srgbClr val="902513"/>
              </a:buClr>
              <a:buAutoNum type="arabicPeriod"/>
            </a:pPr>
            <a:r>
              <a:rPr lang="ru-RU" sz="1200" b="1" dirty="0">
                <a:latin typeface="Segoe UI" panose="020B0502040204020203" pitchFamily="34" charset="0"/>
                <a:cs typeface="Segoe UI" panose="020B0502040204020203" pitchFamily="34" charset="0"/>
              </a:rPr>
              <a:t>Отправная точка в создании дерева стандартов.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000" dirty="0">
                <a:latin typeface="Segoe UI" panose="020B0502040204020203" pitchFamily="34" charset="0"/>
                <a:cs typeface="Segoe UI" panose="020B0502040204020203" pitchFamily="34" charset="0"/>
              </a:rPr>
              <a:t>подлежит дальнейшему развитию через выпуск новых версий </a:t>
            </a:r>
          </a:p>
          <a:p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159" y="1341330"/>
            <a:ext cx="224001" cy="2324633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10" y="1727395"/>
            <a:ext cx="224001" cy="2324633"/>
          </a:xfrm>
          <a:prstGeom prst="rect">
            <a:avLst/>
          </a:prstGeom>
        </p:spPr>
      </p:pic>
      <p:pic>
        <p:nvPicPr>
          <p:cNvPr id="121" name="Рисунок 120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271" y="1949437"/>
            <a:ext cx="224001" cy="2324633"/>
          </a:xfrm>
          <a:prstGeom prst="rect">
            <a:avLst/>
          </a:prstGeom>
        </p:spPr>
      </p:pic>
      <p:pic>
        <p:nvPicPr>
          <p:cNvPr id="122" name="Рисунок 121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825" y="1296396"/>
            <a:ext cx="224001" cy="2324633"/>
          </a:xfrm>
          <a:prstGeom prst="rect">
            <a:avLst/>
          </a:prstGeom>
        </p:spPr>
      </p:pic>
      <p:pic>
        <p:nvPicPr>
          <p:cNvPr id="118" name="Рисунок 11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442" y="2163144"/>
            <a:ext cx="199112" cy="2511304"/>
          </a:xfrm>
          <a:prstGeom prst="rect">
            <a:avLst/>
          </a:prstGeom>
        </p:spPr>
      </p:pic>
      <p:pic>
        <p:nvPicPr>
          <p:cNvPr id="119" name="Рисунок 118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594" y="2252098"/>
            <a:ext cx="217778" cy="2746500"/>
          </a:xfrm>
          <a:prstGeom prst="rect">
            <a:avLst/>
          </a:prstGeom>
        </p:spPr>
      </p:pic>
      <p:pic>
        <p:nvPicPr>
          <p:cNvPr id="125" name="Рисунок 124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0213" y="2774399"/>
            <a:ext cx="224001" cy="2324633"/>
          </a:xfrm>
          <a:prstGeom prst="rect">
            <a:avLst/>
          </a:prstGeom>
        </p:spPr>
      </p:pic>
      <p:pic>
        <p:nvPicPr>
          <p:cNvPr id="123" name="Рисунок 122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736" y="1628234"/>
            <a:ext cx="224001" cy="2324633"/>
          </a:xfrm>
          <a:prstGeom prst="rect">
            <a:avLst/>
          </a:prstGeom>
        </p:spPr>
      </p:pic>
      <p:pic>
        <p:nvPicPr>
          <p:cNvPr id="107" name="Рисунок 106"/>
          <p:cNvPicPr>
            <a:picLocks noChangeAspect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249687"/>
            <a:ext cx="8049708" cy="3659386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59" y="1480675"/>
            <a:ext cx="2349979" cy="1247458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147" y="1491090"/>
            <a:ext cx="288189" cy="301075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096" y="1306209"/>
            <a:ext cx="1494323" cy="438884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431" y="1702936"/>
            <a:ext cx="1223008" cy="331663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5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874" y="1386635"/>
            <a:ext cx="173382" cy="197983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31" y="1373886"/>
            <a:ext cx="1117612" cy="593951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708" y="1808583"/>
            <a:ext cx="152295" cy="174553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583" y="2171640"/>
            <a:ext cx="816536" cy="657212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783" y="489588"/>
            <a:ext cx="1053832" cy="803531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43" y="884288"/>
            <a:ext cx="1764945" cy="524991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83" y="1255918"/>
            <a:ext cx="1126000" cy="410477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220" y="1090833"/>
            <a:ext cx="1702975" cy="464563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538" y="1574391"/>
            <a:ext cx="1062623" cy="399773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5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188" y="1977158"/>
            <a:ext cx="1080332" cy="331939"/>
          </a:xfrm>
          <a:prstGeom prst="rect">
            <a:avLst/>
          </a:prstGeom>
        </p:spPr>
      </p:pic>
      <p:pic>
        <p:nvPicPr>
          <p:cNvPr id="96" name="Рисунок 95"/>
          <p:cNvPicPr>
            <a:picLocks noChangeAspect="1"/>
          </p:cNvPicPr>
          <p:nvPr/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251" y="2136458"/>
            <a:ext cx="1028370" cy="338532"/>
          </a:xfrm>
          <a:prstGeom prst="rect">
            <a:avLst/>
          </a:prstGeom>
        </p:spPr>
      </p:pic>
      <p:pic>
        <p:nvPicPr>
          <p:cNvPr id="97" name="Рисунок 96"/>
          <p:cNvPicPr>
            <a:picLocks noChangeAspect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529" y="2580863"/>
            <a:ext cx="1013317" cy="402328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640" y="1665612"/>
            <a:ext cx="1014493" cy="33045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21" y="1864252"/>
            <a:ext cx="1044155" cy="345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525" y="5064758"/>
            <a:ext cx="160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Bahnschrift Condensed" panose="020B0502040204020203" pitchFamily="34" charset="0"/>
              </a:rPr>
              <a:t>v. 1.0 </a:t>
            </a:r>
            <a:r>
              <a:rPr lang="ru-MD" dirty="0">
                <a:latin typeface="Bahnschrift Condensed" panose="020B0502040204020203" pitchFamily="34" charset="0"/>
              </a:rPr>
              <a:t>от 06.12.2022</a:t>
            </a:r>
            <a:endParaRPr lang="en-US" dirty="0">
              <a:latin typeface="Bahnschrift Condensed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03090" y="6434132"/>
            <a:ext cx="293413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u="sng" dirty="0">
                <a:latin typeface="Segoe UI" panose="020B0502040204020203" pitchFamily="34" charset="0"/>
                <a:cs typeface="Segoe UI" panose="020B0502040204020203" pitchFamily="34" charset="0"/>
                <a:hlinkClick r:id="rId64"/>
              </a:rPr>
              <a:t>https://pmexcellence.com/pm-guide/</a:t>
            </a:r>
            <a:endParaRPr lang="en-US" sz="1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31" y="5440126"/>
            <a:ext cx="981934" cy="981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0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PM Guide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01800" y="5064625"/>
            <a:ext cx="3988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https://pmexcellence.com/pm-guide/</a:t>
            </a:r>
            <a:endParaRPr lang="en-US"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370" y="1714500"/>
            <a:ext cx="3263147" cy="326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34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создании стандарта принимали участие </a:t>
            </a:r>
            <a:endParaRPr lang="en-US" sz="20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167286" y="1209081"/>
            <a:ext cx="951891" cy="1179949"/>
            <a:chOff x="5135862" y="1684263"/>
            <a:chExt cx="951891" cy="1179949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5138175" y="1805542"/>
              <a:ext cx="949578" cy="1058670"/>
            </a:xfrm>
            <a:prstGeom prst="rect">
              <a:avLst/>
            </a:prstGeom>
            <a:solidFill>
              <a:srgbClr val="9D9D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29" r="23568" b="13689"/>
            <a:stretch/>
          </p:blipFill>
          <p:spPr>
            <a:xfrm>
              <a:off x="5135862" y="1684263"/>
              <a:ext cx="951891" cy="1179949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4109800" y="1528949"/>
            <a:ext cx="968602" cy="1107468"/>
            <a:chOff x="4963241" y="456690"/>
            <a:chExt cx="1302027" cy="1488694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4963241" y="49377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59" r="18584" b="7229"/>
            <a:stretch/>
          </p:blipFill>
          <p:spPr>
            <a:xfrm>
              <a:off x="4982817" y="456690"/>
              <a:ext cx="1272209" cy="1464875"/>
            </a:xfrm>
            <a:prstGeom prst="rect">
              <a:avLst/>
            </a:prstGeom>
          </p:spPr>
        </p:pic>
      </p:grpSp>
      <p:grpSp>
        <p:nvGrpSpPr>
          <p:cNvPr id="45" name="Группа 44"/>
          <p:cNvGrpSpPr/>
          <p:nvPr/>
        </p:nvGrpSpPr>
        <p:grpSpPr>
          <a:xfrm>
            <a:off x="7169678" y="1336525"/>
            <a:ext cx="1010038" cy="1052505"/>
            <a:chOff x="6864504" y="-336554"/>
            <a:chExt cx="1393040" cy="1451610"/>
          </a:xfrm>
        </p:grpSpPr>
        <p:sp>
          <p:nvSpPr>
            <p:cNvPr id="44" name="Прямоугольник 43"/>
            <p:cNvSpPr/>
            <p:nvPr/>
          </p:nvSpPr>
          <p:spPr>
            <a:xfrm>
              <a:off x="6898193" y="-33655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4504" y="-277984"/>
              <a:ext cx="1393040" cy="1393040"/>
            </a:xfrm>
            <a:prstGeom prst="rect">
              <a:avLst/>
            </a:prstGeom>
          </p:spPr>
        </p:pic>
      </p:grpSp>
      <p:grpSp>
        <p:nvGrpSpPr>
          <p:cNvPr id="47" name="Группа 46"/>
          <p:cNvGrpSpPr/>
          <p:nvPr/>
        </p:nvGrpSpPr>
        <p:grpSpPr>
          <a:xfrm>
            <a:off x="8779867" y="3264366"/>
            <a:ext cx="951197" cy="1092802"/>
            <a:chOff x="8163339" y="780065"/>
            <a:chExt cx="1304247" cy="1498409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8165559" y="82686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59" r="16957" b="24892"/>
            <a:stretch/>
          </p:blipFill>
          <p:spPr>
            <a:xfrm>
              <a:off x="8163339" y="780065"/>
              <a:ext cx="1285462" cy="1498409"/>
            </a:xfrm>
            <a:prstGeom prst="rect">
              <a:avLst/>
            </a:prstGeom>
          </p:spPr>
        </p:pic>
      </p:grpSp>
      <p:grpSp>
        <p:nvGrpSpPr>
          <p:cNvPr id="49" name="Группа 48"/>
          <p:cNvGrpSpPr/>
          <p:nvPr/>
        </p:nvGrpSpPr>
        <p:grpSpPr>
          <a:xfrm>
            <a:off x="6701602" y="3250966"/>
            <a:ext cx="948997" cy="1096156"/>
            <a:chOff x="7227354" y="1207701"/>
            <a:chExt cx="1302027" cy="1503928"/>
          </a:xfrm>
        </p:grpSpPr>
        <p:sp>
          <p:nvSpPr>
            <p:cNvPr id="48" name="Прямоугольник 47"/>
            <p:cNvSpPr/>
            <p:nvPr/>
          </p:nvSpPr>
          <p:spPr>
            <a:xfrm>
              <a:off x="7227354" y="1260019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0193"/>
            <a:stretch/>
          </p:blipFill>
          <p:spPr>
            <a:xfrm>
              <a:off x="7250217" y="1207701"/>
              <a:ext cx="1256301" cy="1503928"/>
            </a:xfrm>
            <a:prstGeom prst="rect">
              <a:avLst/>
            </a:prstGeom>
          </p:spPr>
        </p:pic>
      </p:grpSp>
      <p:grpSp>
        <p:nvGrpSpPr>
          <p:cNvPr id="51" name="Группа 50"/>
          <p:cNvGrpSpPr/>
          <p:nvPr/>
        </p:nvGrpSpPr>
        <p:grpSpPr>
          <a:xfrm>
            <a:off x="1977392" y="5046829"/>
            <a:ext cx="948997" cy="1081069"/>
            <a:chOff x="6982668" y="1418997"/>
            <a:chExt cx="1302027" cy="1483230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6982668" y="145061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05" t="1" r="19526" b="41018"/>
            <a:stretch/>
          </p:blipFill>
          <p:spPr>
            <a:xfrm>
              <a:off x="7066649" y="1418997"/>
              <a:ext cx="1202707" cy="1483229"/>
            </a:xfrm>
            <a:prstGeom prst="rect">
              <a:avLst/>
            </a:prstGeom>
          </p:spPr>
        </p:pic>
      </p:grpSp>
      <p:grpSp>
        <p:nvGrpSpPr>
          <p:cNvPr id="53" name="Группа 52"/>
          <p:cNvGrpSpPr/>
          <p:nvPr/>
        </p:nvGrpSpPr>
        <p:grpSpPr>
          <a:xfrm>
            <a:off x="3047337" y="1258062"/>
            <a:ext cx="948997" cy="1130968"/>
            <a:chOff x="6755734" y="1856768"/>
            <a:chExt cx="1302027" cy="1551691"/>
          </a:xfrm>
        </p:grpSpPr>
        <p:sp>
          <p:nvSpPr>
            <p:cNvPr id="52" name="Прямоугольник 51"/>
            <p:cNvSpPr/>
            <p:nvPr/>
          </p:nvSpPr>
          <p:spPr>
            <a:xfrm>
              <a:off x="6755734" y="1956849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0380" b="26114"/>
            <a:stretch/>
          </p:blipFill>
          <p:spPr>
            <a:xfrm>
              <a:off x="6755734" y="1856768"/>
              <a:ext cx="1252089" cy="1551691"/>
            </a:xfrm>
            <a:prstGeom prst="rect">
              <a:avLst/>
            </a:prstGeom>
          </p:spPr>
        </p:pic>
      </p:grpSp>
      <p:grpSp>
        <p:nvGrpSpPr>
          <p:cNvPr id="55" name="Группа 54"/>
          <p:cNvGrpSpPr/>
          <p:nvPr/>
        </p:nvGrpSpPr>
        <p:grpSpPr>
          <a:xfrm>
            <a:off x="3545597" y="3073938"/>
            <a:ext cx="1013724" cy="1101144"/>
            <a:chOff x="7396458" y="1267081"/>
            <a:chExt cx="1389981" cy="1509849"/>
          </a:xfrm>
        </p:grpSpPr>
        <p:sp>
          <p:nvSpPr>
            <p:cNvPr id="54" name="Прямоугольник 53"/>
            <p:cNvSpPr/>
            <p:nvPr/>
          </p:nvSpPr>
          <p:spPr>
            <a:xfrm>
              <a:off x="7484412" y="132532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9041" b="13891"/>
            <a:stretch/>
          </p:blipFill>
          <p:spPr>
            <a:xfrm>
              <a:off x="7396458" y="1267081"/>
              <a:ext cx="1389733" cy="1509849"/>
            </a:xfrm>
            <a:prstGeom prst="rect">
              <a:avLst/>
            </a:prstGeom>
          </p:spPr>
        </p:pic>
      </p:grpSp>
      <p:grpSp>
        <p:nvGrpSpPr>
          <p:cNvPr id="56" name="Группа 55"/>
          <p:cNvGrpSpPr/>
          <p:nvPr/>
        </p:nvGrpSpPr>
        <p:grpSpPr>
          <a:xfrm>
            <a:off x="7734349" y="3089256"/>
            <a:ext cx="949577" cy="1070508"/>
            <a:chOff x="6531536" y="3590176"/>
            <a:chExt cx="1302027" cy="1467840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6531536" y="360640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0" r="19293" b="41630"/>
            <a:stretch/>
          </p:blipFill>
          <p:spPr>
            <a:xfrm>
              <a:off x="6534712" y="3590176"/>
              <a:ext cx="1298851" cy="1467840"/>
            </a:xfrm>
            <a:prstGeom prst="rect">
              <a:avLst/>
            </a:prstGeom>
          </p:spPr>
        </p:pic>
      </p:grpSp>
      <p:grpSp>
        <p:nvGrpSpPr>
          <p:cNvPr id="63" name="Группа 62"/>
          <p:cNvGrpSpPr/>
          <p:nvPr/>
        </p:nvGrpSpPr>
        <p:grpSpPr>
          <a:xfrm>
            <a:off x="4622365" y="3274584"/>
            <a:ext cx="963270" cy="1078306"/>
            <a:chOff x="4470400" y="2951667"/>
            <a:chExt cx="1320800" cy="1478533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4485077" y="297859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40" r="28888" b="27072"/>
            <a:stretch/>
          </p:blipFill>
          <p:spPr>
            <a:xfrm>
              <a:off x="4470400" y="2951667"/>
              <a:ext cx="1320800" cy="1475190"/>
            </a:xfrm>
            <a:prstGeom prst="rect">
              <a:avLst/>
            </a:prstGeom>
          </p:spPr>
        </p:pic>
      </p:grpSp>
      <p:grpSp>
        <p:nvGrpSpPr>
          <p:cNvPr id="65" name="Группа 64"/>
          <p:cNvGrpSpPr/>
          <p:nvPr/>
        </p:nvGrpSpPr>
        <p:grpSpPr>
          <a:xfrm>
            <a:off x="8208941" y="1539750"/>
            <a:ext cx="961250" cy="1085866"/>
            <a:chOff x="3817257" y="3000201"/>
            <a:chExt cx="1318837" cy="1489809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3834067" y="303840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14" r="19134" b="18221"/>
            <a:stretch/>
          </p:blipFill>
          <p:spPr>
            <a:xfrm>
              <a:off x="3817257" y="3000201"/>
              <a:ext cx="1306286" cy="1484713"/>
            </a:xfrm>
            <a:prstGeom prst="rect">
              <a:avLst/>
            </a:prstGeom>
          </p:spPr>
        </p:pic>
      </p:grpSp>
      <p:grpSp>
        <p:nvGrpSpPr>
          <p:cNvPr id="67" name="Группа 66"/>
          <p:cNvGrpSpPr/>
          <p:nvPr/>
        </p:nvGrpSpPr>
        <p:grpSpPr>
          <a:xfrm>
            <a:off x="3044628" y="4564608"/>
            <a:ext cx="954414" cy="1270463"/>
            <a:chOff x="4151085" y="2828925"/>
            <a:chExt cx="1309459" cy="1743076"/>
          </a:xfrm>
        </p:grpSpPr>
        <p:sp>
          <p:nvSpPr>
            <p:cNvPr id="66" name="Прямоугольник 65"/>
            <p:cNvSpPr/>
            <p:nvPr/>
          </p:nvSpPr>
          <p:spPr>
            <a:xfrm>
              <a:off x="4158517" y="310805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1" name="Рисунок 3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7" r="25483" b="4059"/>
            <a:stretch/>
          </p:blipFill>
          <p:spPr>
            <a:xfrm>
              <a:off x="4151085" y="2828925"/>
              <a:ext cx="1306285" cy="1743076"/>
            </a:xfrm>
            <a:prstGeom prst="rect">
              <a:avLst/>
            </a:prstGeom>
          </p:spPr>
        </p:pic>
      </p:grpSp>
      <p:grpSp>
        <p:nvGrpSpPr>
          <p:cNvPr id="69" name="Группа 68"/>
          <p:cNvGrpSpPr/>
          <p:nvPr/>
        </p:nvGrpSpPr>
        <p:grpSpPr>
          <a:xfrm>
            <a:off x="10260627" y="5058352"/>
            <a:ext cx="948997" cy="1058023"/>
            <a:chOff x="3992696" y="2950264"/>
            <a:chExt cx="1302027" cy="1451610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992696" y="295026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49" t="13766"/>
            <a:stretch/>
          </p:blipFill>
          <p:spPr>
            <a:xfrm>
              <a:off x="4012871" y="2994642"/>
              <a:ext cx="1281852" cy="1407232"/>
            </a:xfrm>
            <a:prstGeom prst="rect">
              <a:avLst/>
            </a:prstGeom>
          </p:spPr>
        </p:pic>
      </p:grpSp>
      <p:grpSp>
        <p:nvGrpSpPr>
          <p:cNvPr id="71" name="Группа 70"/>
          <p:cNvGrpSpPr/>
          <p:nvPr/>
        </p:nvGrpSpPr>
        <p:grpSpPr>
          <a:xfrm>
            <a:off x="6186846" y="1553349"/>
            <a:ext cx="949577" cy="1058669"/>
            <a:chOff x="4251164" y="2848931"/>
            <a:chExt cx="1302027" cy="1451610"/>
          </a:xfrm>
        </p:grpSpPr>
        <p:sp>
          <p:nvSpPr>
            <p:cNvPr id="70" name="Прямоугольник 69"/>
            <p:cNvSpPr/>
            <p:nvPr/>
          </p:nvSpPr>
          <p:spPr>
            <a:xfrm>
              <a:off x="4251164" y="284893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0" r="26176" b="15768"/>
            <a:stretch/>
          </p:blipFill>
          <p:spPr>
            <a:xfrm>
              <a:off x="4275934" y="2852013"/>
              <a:ext cx="1277257" cy="1448528"/>
            </a:xfrm>
            <a:prstGeom prst="rect">
              <a:avLst/>
            </a:prstGeom>
          </p:spPr>
        </p:pic>
      </p:grpSp>
      <p:grpSp>
        <p:nvGrpSpPr>
          <p:cNvPr id="89" name="Группа 88"/>
          <p:cNvGrpSpPr/>
          <p:nvPr/>
        </p:nvGrpSpPr>
        <p:grpSpPr>
          <a:xfrm>
            <a:off x="5686553" y="2975479"/>
            <a:ext cx="932263" cy="1153197"/>
            <a:chOff x="8212667" y="5402239"/>
            <a:chExt cx="1307929" cy="1617892"/>
          </a:xfrm>
        </p:grpSpPr>
        <p:sp>
          <p:nvSpPr>
            <p:cNvPr id="86" name="Прямоугольник 85"/>
            <p:cNvSpPr/>
            <p:nvPr/>
          </p:nvSpPr>
          <p:spPr>
            <a:xfrm>
              <a:off x="8218569" y="556852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88" name="Рисунок 8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36" t="1484" r="27028" b="27612"/>
            <a:stretch/>
          </p:blipFill>
          <p:spPr>
            <a:xfrm>
              <a:off x="8212667" y="5402239"/>
              <a:ext cx="1286934" cy="1617892"/>
            </a:xfrm>
            <a:prstGeom prst="rect">
              <a:avLst/>
            </a:prstGeom>
          </p:spPr>
        </p:pic>
      </p:grpSp>
      <p:grpSp>
        <p:nvGrpSpPr>
          <p:cNvPr id="75" name="Группа 74"/>
          <p:cNvGrpSpPr/>
          <p:nvPr/>
        </p:nvGrpSpPr>
        <p:grpSpPr>
          <a:xfrm>
            <a:off x="913665" y="1330487"/>
            <a:ext cx="960323" cy="1058543"/>
            <a:chOff x="176603" y="4347667"/>
            <a:chExt cx="1317566" cy="1452323"/>
          </a:xfrm>
        </p:grpSpPr>
        <p:sp>
          <p:nvSpPr>
            <p:cNvPr id="74" name="Прямоугольник 73"/>
            <p:cNvSpPr/>
            <p:nvPr/>
          </p:nvSpPr>
          <p:spPr>
            <a:xfrm>
              <a:off x="176603" y="4348380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394"/>
            <a:stretch/>
          </p:blipFill>
          <p:spPr>
            <a:xfrm>
              <a:off x="198639" y="4347667"/>
              <a:ext cx="1295530" cy="1452323"/>
            </a:xfrm>
            <a:prstGeom prst="rect">
              <a:avLst/>
            </a:prstGeom>
          </p:spPr>
        </p:pic>
      </p:grpSp>
      <p:grpSp>
        <p:nvGrpSpPr>
          <p:cNvPr id="73" name="Группа 72"/>
          <p:cNvGrpSpPr/>
          <p:nvPr/>
        </p:nvGrpSpPr>
        <p:grpSpPr>
          <a:xfrm>
            <a:off x="8215068" y="5027703"/>
            <a:ext cx="948997" cy="1095874"/>
            <a:chOff x="3524921" y="3186895"/>
            <a:chExt cx="1302027" cy="1503541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3524921" y="323882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25"/>
            <a:stretch/>
          </p:blipFill>
          <p:spPr>
            <a:xfrm>
              <a:off x="3529945" y="3186895"/>
              <a:ext cx="1291978" cy="1503440"/>
            </a:xfrm>
            <a:prstGeom prst="rect">
              <a:avLst/>
            </a:prstGeom>
          </p:spPr>
        </p:pic>
      </p:grpSp>
      <p:grpSp>
        <p:nvGrpSpPr>
          <p:cNvPr id="79" name="Группа 78"/>
          <p:cNvGrpSpPr/>
          <p:nvPr/>
        </p:nvGrpSpPr>
        <p:grpSpPr>
          <a:xfrm>
            <a:off x="1534381" y="3095176"/>
            <a:ext cx="962055" cy="1058669"/>
            <a:chOff x="6625652" y="5263984"/>
            <a:chExt cx="1319135" cy="1451610"/>
          </a:xfrm>
        </p:grpSpPr>
        <p:sp>
          <p:nvSpPr>
            <p:cNvPr id="78" name="Прямоугольник 77"/>
            <p:cNvSpPr/>
            <p:nvPr/>
          </p:nvSpPr>
          <p:spPr>
            <a:xfrm>
              <a:off x="6640745" y="5263984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14" r="20359" b="19280"/>
            <a:stretch/>
          </p:blipFill>
          <p:spPr>
            <a:xfrm>
              <a:off x="6625652" y="5263984"/>
              <a:ext cx="1319135" cy="1451610"/>
            </a:xfrm>
            <a:prstGeom prst="rect">
              <a:avLst/>
            </a:prstGeom>
          </p:spPr>
        </p:pic>
      </p:grpSp>
      <p:grpSp>
        <p:nvGrpSpPr>
          <p:cNvPr id="77" name="Группа 76"/>
          <p:cNvGrpSpPr/>
          <p:nvPr/>
        </p:nvGrpSpPr>
        <p:grpSpPr>
          <a:xfrm>
            <a:off x="912272" y="4687227"/>
            <a:ext cx="963109" cy="1119009"/>
            <a:chOff x="3477718" y="2771550"/>
            <a:chExt cx="1321388" cy="1535282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3497079" y="2855222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4" r="10782"/>
            <a:stretch/>
          </p:blipFill>
          <p:spPr>
            <a:xfrm>
              <a:off x="3477718" y="2771550"/>
              <a:ext cx="1304144" cy="1535282"/>
            </a:xfrm>
            <a:prstGeom prst="rect">
              <a:avLst/>
            </a:prstGeom>
          </p:spPr>
        </p:pic>
      </p:grpSp>
      <p:grpSp>
        <p:nvGrpSpPr>
          <p:cNvPr id="43" name="Группа 42"/>
          <p:cNvGrpSpPr/>
          <p:nvPr/>
        </p:nvGrpSpPr>
        <p:grpSpPr>
          <a:xfrm>
            <a:off x="1972226" y="1489237"/>
            <a:ext cx="959329" cy="1140001"/>
            <a:chOff x="6589244" y="43535"/>
            <a:chExt cx="1316201" cy="1564083"/>
          </a:xfrm>
        </p:grpSpPr>
        <p:sp>
          <p:nvSpPr>
            <p:cNvPr id="42" name="Прямоугольник 41"/>
            <p:cNvSpPr/>
            <p:nvPr/>
          </p:nvSpPr>
          <p:spPr>
            <a:xfrm>
              <a:off x="6603418" y="156008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09" r="11225" b="5764"/>
            <a:stretch/>
          </p:blipFill>
          <p:spPr>
            <a:xfrm>
              <a:off x="6589244" y="43535"/>
              <a:ext cx="1311966" cy="1546066"/>
            </a:xfrm>
            <a:prstGeom prst="rect">
              <a:avLst/>
            </a:prstGeom>
          </p:spPr>
        </p:pic>
      </p:grpSp>
      <p:grpSp>
        <p:nvGrpSpPr>
          <p:cNvPr id="61" name="Группа 60"/>
          <p:cNvGrpSpPr/>
          <p:nvPr/>
        </p:nvGrpSpPr>
        <p:grpSpPr>
          <a:xfrm>
            <a:off x="10260368" y="1553672"/>
            <a:ext cx="949515" cy="1058023"/>
            <a:chOff x="6236484" y="3067382"/>
            <a:chExt cx="1302738" cy="1451610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6236484" y="3067382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977"/>
            <a:stretch/>
          </p:blipFill>
          <p:spPr>
            <a:xfrm>
              <a:off x="6239870" y="3080644"/>
              <a:ext cx="1299352" cy="1438348"/>
            </a:xfrm>
            <a:prstGeom prst="rect">
              <a:avLst/>
            </a:prstGeom>
          </p:spPr>
        </p:pic>
      </p:grpSp>
      <p:grpSp>
        <p:nvGrpSpPr>
          <p:cNvPr id="81" name="Группа 80"/>
          <p:cNvGrpSpPr/>
          <p:nvPr/>
        </p:nvGrpSpPr>
        <p:grpSpPr>
          <a:xfrm>
            <a:off x="7199427" y="4764612"/>
            <a:ext cx="950541" cy="1058023"/>
            <a:chOff x="5546362" y="4644067"/>
            <a:chExt cx="1304144" cy="1451610"/>
          </a:xfrm>
        </p:grpSpPr>
        <p:sp>
          <p:nvSpPr>
            <p:cNvPr id="80" name="Прямоугольник 79"/>
            <p:cNvSpPr/>
            <p:nvPr/>
          </p:nvSpPr>
          <p:spPr>
            <a:xfrm>
              <a:off x="5546647" y="464406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5" r="13024" b="4731"/>
            <a:stretch/>
          </p:blipFill>
          <p:spPr>
            <a:xfrm>
              <a:off x="5546362" y="4704101"/>
              <a:ext cx="1304144" cy="1391576"/>
            </a:xfrm>
            <a:prstGeom prst="rect">
              <a:avLst/>
            </a:prstGeom>
          </p:spPr>
        </p:pic>
      </p:grpSp>
      <p:grpSp>
        <p:nvGrpSpPr>
          <p:cNvPr id="36" name="Группа 35"/>
          <p:cNvGrpSpPr/>
          <p:nvPr/>
        </p:nvGrpSpPr>
        <p:grpSpPr>
          <a:xfrm>
            <a:off x="6182392" y="5058352"/>
            <a:ext cx="958484" cy="1058023"/>
            <a:chOff x="3613412" y="1278177"/>
            <a:chExt cx="1315043" cy="1451610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3619920" y="127817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3" t="16221" r="10098"/>
            <a:stretch/>
          </p:blipFill>
          <p:spPr>
            <a:xfrm>
              <a:off x="3613412" y="1332895"/>
              <a:ext cx="1315043" cy="1396892"/>
            </a:xfrm>
            <a:prstGeom prst="rect">
              <a:avLst/>
            </a:prstGeom>
          </p:spPr>
        </p:pic>
      </p:grpSp>
      <p:grpSp>
        <p:nvGrpSpPr>
          <p:cNvPr id="85" name="Группа 84"/>
          <p:cNvGrpSpPr/>
          <p:nvPr/>
        </p:nvGrpSpPr>
        <p:grpSpPr>
          <a:xfrm>
            <a:off x="9829092" y="3095176"/>
            <a:ext cx="949578" cy="1058669"/>
            <a:chOff x="5675473" y="4834537"/>
            <a:chExt cx="1302028" cy="1451610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5675474" y="4834537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7" t="2447" r="9773" b="21559"/>
            <a:stretch/>
          </p:blipFill>
          <p:spPr>
            <a:xfrm>
              <a:off x="5675473" y="4881830"/>
              <a:ext cx="1302027" cy="1404317"/>
            </a:xfrm>
            <a:prstGeom prst="rect">
              <a:avLst/>
            </a:prstGeom>
          </p:spPr>
        </p:pic>
      </p:grpSp>
      <p:grpSp>
        <p:nvGrpSpPr>
          <p:cNvPr id="87" name="Группа 86"/>
          <p:cNvGrpSpPr/>
          <p:nvPr/>
        </p:nvGrpSpPr>
        <p:grpSpPr>
          <a:xfrm>
            <a:off x="4116008" y="5003091"/>
            <a:ext cx="956187" cy="1121653"/>
            <a:chOff x="7187463" y="4806837"/>
            <a:chExt cx="1311889" cy="1538909"/>
          </a:xfrm>
        </p:grpSpPr>
        <p:sp>
          <p:nvSpPr>
            <p:cNvPr id="58" name="Прямоугольник 57"/>
            <p:cNvSpPr/>
            <p:nvPr/>
          </p:nvSpPr>
          <p:spPr>
            <a:xfrm>
              <a:off x="7197325" y="4894136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94" t="6704" r="26000" b="37904"/>
            <a:stretch/>
          </p:blipFill>
          <p:spPr>
            <a:xfrm>
              <a:off x="7187463" y="4806837"/>
              <a:ext cx="1303867" cy="1538909"/>
            </a:xfrm>
            <a:prstGeom prst="rect">
              <a:avLst/>
            </a:prstGeom>
          </p:spPr>
        </p:pic>
      </p:grpSp>
      <p:grpSp>
        <p:nvGrpSpPr>
          <p:cNvPr id="90" name="Группа 89"/>
          <p:cNvGrpSpPr/>
          <p:nvPr/>
        </p:nvGrpSpPr>
        <p:grpSpPr>
          <a:xfrm>
            <a:off x="5168733" y="4776335"/>
            <a:ext cx="948997" cy="1058023"/>
            <a:chOff x="1916866" y="1380381"/>
            <a:chExt cx="1302027" cy="1451610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916866" y="138038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34" name="Рисунок 33"/>
            <p:cNvPicPr>
              <a:picLocks noChangeAspect="1"/>
            </p:cNvPicPr>
            <p:nvPr/>
          </p:nvPicPr>
          <p:blipFill rotWithShape="1">
            <a:blip r:embed="rId30" cstate="print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colorTemperature colorTemp="59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996" t="16684" b="14025"/>
            <a:stretch/>
          </p:blipFill>
          <p:spPr>
            <a:xfrm>
              <a:off x="2010510" y="1400756"/>
              <a:ext cx="1208383" cy="1431235"/>
            </a:xfrm>
            <a:prstGeom prst="rect">
              <a:avLst/>
            </a:prstGeom>
          </p:spPr>
        </p:pic>
      </p:grpSp>
      <p:grpSp>
        <p:nvGrpSpPr>
          <p:cNvPr id="41" name="Группа 40"/>
          <p:cNvGrpSpPr/>
          <p:nvPr/>
        </p:nvGrpSpPr>
        <p:grpSpPr>
          <a:xfrm>
            <a:off x="9243563" y="4763432"/>
            <a:ext cx="951344" cy="1060383"/>
            <a:chOff x="6036457" y="1222091"/>
            <a:chExt cx="1305246" cy="1454849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6036457" y="1222091"/>
              <a:ext cx="1302027" cy="1451610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77" r="23006" b="25825"/>
            <a:stretch/>
          </p:blipFill>
          <p:spPr>
            <a:xfrm>
              <a:off x="6056242" y="1222092"/>
              <a:ext cx="1285461" cy="1454848"/>
            </a:xfrm>
            <a:prstGeom prst="rect">
              <a:avLst/>
            </a:prstGeom>
          </p:spPr>
        </p:pic>
      </p:grpSp>
      <p:sp>
        <p:nvSpPr>
          <p:cNvPr id="57" name="TextBox 56"/>
          <p:cNvSpPr txBox="1"/>
          <p:nvPr/>
        </p:nvSpPr>
        <p:spPr>
          <a:xfrm>
            <a:off x="5779024" y="4138962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Кутузов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755953" y="4362483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Василевская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Мария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658578" y="4350760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Подольская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Татьяна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4235670" y="2616915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Баранов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Владимир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3729294" y="41749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Бурцев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Николай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079032" y="2616915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Викторова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Ольга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3144269" y="5848773"/>
            <a:ext cx="824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Выморозко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Юлия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9368017" y="5825327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Горфиняк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Богдан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5326478" y="2374190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Громов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Валерий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301037" y="5825327"/>
            <a:ext cx="747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Жаткин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768812" y="4352451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Заргарян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Арсен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8974779" y="4362483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Зинчук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Юрий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0010372" y="4163224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Иванов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Андрей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6271944" y="2616915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Кочетов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Александр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1612894" y="4163224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Лаврентьев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Павел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9376032" y="2374190"/>
            <a:ext cx="68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Никонов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Михаил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8307891" y="6116298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Нуржанов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Ерлан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072264" y="5813604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Пикулев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Евгений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156992" y="237419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Полякова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Ольга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369727" y="611629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Родин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Андрей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287407" y="5837050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Саттарова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Элина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2102124" y="6139744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Северов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Дмитрий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7874751" y="4163224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Смирнов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Иван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0416769" y="2616915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Свинарь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Андрей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883911" y="2374190"/>
            <a:ext cx="1019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Хомутинникова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Ксения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7297030" y="237419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Чемисова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Анастасия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8295869" y="2616915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Черемисин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Роман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400140" y="6116298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Шалагин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Владимир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4207617" y="6116298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 err="1">
                <a:latin typeface="Segoe UI" panose="020B0502040204020203" pitchFamily="34" charset="0"/>
                <a:cs typeface="Segoe UI" panose="020B0502040204020203" pitchFamily="34" charset="0"/>
              </a:rPr>
              <a:t>Шатурный</a:t>
            </a:r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900" dirty="0">
                <a:latin typeface="Segoe UI" panose="020B0502040204020203" pitchFamily="34" charset="0"/>
                <a:cs typeface="Segoe UI" panose="020B0502040204020203" pitchFamily="34" charset="0"/>
              </a:rPr>
              <a:t>Александр</a:t>
            </a:r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2565552" y="3286110"/>
            <a:ext cx="1033826" cy="1058023"/>
            <a:chOff x="2565552" y="3286110"/>
            <a:chExt cx="1033826" cy="1058023"/>
          </a:xfrm>
        </p:grpSpPr>
        <p:sp>
          <p:nvSpPr>
            <p:cNvPr id="82" name="Прямоугольник 81"/>
            <p:cNvSpPr/>
            <p:nvPr/>
          </p:nvSpPr>
          <p:spPr>
            <a:xfrm>
              <a:off x="2565552" y="3286110"/>
              <a:ext cx="948997" cy="1058023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7595" y="3335995"/>
              <a:ext cx="1031783" cy="1008138"/>
            </a:xfrm>
            <a:prstGeom prst="rect">
              <a:avLst/>
            </a:prstGeom>
          </p:spPr>
        </p:pic>
      </p:grpSp>
      <p:grpSp>
        <p:nvGrpSpPr>
          <p:cNvPr id="120" name="Группа 119"/>
          <p:cNvGrpSpPr/>
          <p:nvPr/>
        </p:nvGrpSpPr>
        <p:grpSpPr>
          <a:xfrm>
            <a:off x="9244737" y="1331006"/>
            <a:ext cx="964884" cy="1058024"/>
            <a:chOff x="9244737" y="1331006"/>
            <a:chExt cx="964884" cy="1058024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9244737" y="1331006"/>
              <a:ext cx="948997" cy="1058024"/>
            </a:xfrm>
            <a:prstGeom prst="rect">
              <a:avLst/>
            </a:prstGeom>
            <a:gradFill flip="none" rotWithShape="1">
              <a:gsLst>
                <a:gs pos="0">
                  <a:srgbClr val="9D9D9D">
                    <a:tint val="66000"/>
                    <a:satMod val="160000"/>
                  </a:srgbClr>
                </a:gs>
                <a:gs pos="50000">
                  <a:srgbClr val="9D9D9D">
                    <a:tint val="44500"/>
                    <a:satMod val="160000"/>
                  </a:srgbClr>
                </a:gs>
                <a:gs pos="100000">
                  <a:srgbClr val="9D9D9D">
                    <a:tint val="23500"/>
                    <a:satMod val="160000"/>
                  </a:srgb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4" name="Рисунок 93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3885" y="1433294"/>
              <a:ext cx="955736" cy="955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737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5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91" grpId="0"/>
      <p:bldP spid="59" grpId="0"/>
      <p:bldP spid="93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  <p:bldP spid="116" grpId="0"/>
      <p:bldP spid="117" grpId="0"/>
      <p:bldP spid="118" grpId="0"/>
      <p:bldP spid="1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592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9D6E8A-8A08-4392-A2F0-1E818D8B2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76" y="1443385"/>
            <a:ext cx="6802248" cy="488326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085F53C-8F8C-4285-8530-2F1F7DAA8866}"/>
              </a:ext>
            </a:extLst>
          </p:cNvPr>
          <p:cNvSpPr txBox="1">
            <a:spLocks/>
          </p:cNvSpPr>
          <p:nvPr/>
        </p:nvSpPr>
        <p:spPr>
          <a:xfrm>
            <a:off x="914400" y="533400"/>
            <a:ext cx="12118085" cy="406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0080C8"/>
                </a:solidFill>
                <a:latin typeface="Tahoma Bold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Результаты опроса по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PMBOK 7.0</a:t>
            </a:r>
          </a:p>
        </p:txBody>
      </p:sp>
    </p:spTree>
    <p:extLst>
      <p:ext uri="{BB962C8B-B14F-4D97-AF65-F5344CB8AC3E}">
        <p14:creationId xmlns:p14="http://schemas.microsoft.com/office/powerpoint/2010/main" val="10817602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3785</TotalTime>
  <Words>273</Words>
  <Application>Microsoft Office PowerPoint</Application>
  <PresentationFormat>Широкоэкранный</PresentationFormat>
  <Paragraphs>86</Paragraphs>
  <Slides>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Bahnschrift Condensed</vt:lpstr>
      <vt:lpstr>Calibri</vt:lpstr>
      <vt:lpstr>Segoe UI</vt:lpstr>
      <vt:lpstr>Tahoma Bold</vt:lpstr>
      <vt:lpstr>Тема Office</vt:lpstr>
      <vt:lpstr>Презентация PowerPoint</vt:lpstr>
      <vt:lpstr>Презентация PowerPoint</vt:lpstr>
      <vt:lpstr>Презентация PowerPoint</vt:lpstr>
      <vt:lpstr>PM Guide</vt:lpstr>
      <vt:lpstr>В создании стандарта принимали участие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Шалагин Владимир</dc:creator>
  <cp:lastModifiedBy>Admin</cp:lastModifiedBy>
  <cp:revision>297</cp:revision>
  <dcterms:created xsi:type="dcterms:W3CDTF">2021-03-30T15:25:07Z</dcterms:created>
  <dcterms:modified xsi:type="dcterms:W3CDTF">2022-12-06T08:31:07Z</dcterms:modified>
</cp:coreProperties>
</file>