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7.jpg" ContentType="image/jpg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86" r:id="rId2"/>
    <p:sldId id="3412" r:id="rId3"/>
    <p:sldId id="451" r:id="rId4"/>
    <p:sldId id="450" r:id="rId5"/>
    <p:sldId id="452" r:id="rId6"/>
    <p:sldId id="3414" r:id="rId7"/>
    <p:sldId id="3413" r:id="rId8"/>
    <p:sldId id="295" r:id="rId9"/>
    <p:sldId id="507" r:id="rId10"/>
    <p:sldId id="3391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39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008" y="324"/>
      </p:cViewPr>
      <p:guideLst>
        <p:guide orient="horz" pos="482"/>
        <p:guide pos="551"/>
        <p:guide pos="39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C64ED-FDBE-4D5C-933D-E379E1614A4D}" type="datetimeFigureOut">
              <a:rPr lang="ru-RU" smtClean="0"/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8EB8B-9377-42AF-9CC4-F1C203FF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98438" y="1325563"/>
            <a:ext cx="6359526" cy="357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82F64-2A12-4A2A-A49B-01FF893940AD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16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98438" y="1325563"/>
            <a:ext cx="6359526" cy="357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100" dirty="0">
                <a:solidFill>
                  <a:schemeClr val="tx1"/>
                </a:solidFill>
                <a:latin typeface="+mn-lt"/>
              </a:rPr>
              <a:t>Для каждого проекта важен баланс навыков</a:t>
            </a:r>
            <a:r>
              <a:rPr lang="ru-RU" sz="1100" baseline="0" dirty="0">
                <a:solidFill>
                  <a:schemeClr val="tx1"/>
                </a:solidFill>
                <a:latin typeface="+mn-lt"/>
              </a:rPr>
              <a:t> и знаний.</a:t>
            </a:r>
          </a:p>
          <a:p>
            <a:pPr marL="0" indent="0">
              <a:buNone/>
            </a:pPr>
            <a:r>
              <a:rPr lang="ru-RU" sz="1100" baseline="0" dirty="0">
                <a:solidFill>
                  <a:schemeClr val="tx1"/>
                </a:solidFill>
                <a:latin typeface="+mn-lt"/>
              </a:rPr>
              <a:t>Для небольшого проекта на первое место выходят навыки и знания в предметной области.</a:t>
            </a:r>
          </a:p>
          <a:p>
            <a:pPr marL="0" indent="0">
              <a:buNone/>
            </a:pPr>
            <a:r>
              <a:rPr lang="ru-RU" sz="1100" baseline="0" dirty="0">
                <a:solidFill>
                  <a:schemeClr val="tx1"/>
                </a:solidFill>
                <a:latin typeface="+mn-lt"/>
              </a:rPr>
              <a:t>Для среднего проекта на первое место выходят навыки и знания в управлении проектами.</a:t>
            </a:r>
          </a:p>
          <a:p>
            <a:pPr marL="0" indent="0">
              <a:buNone/>
            </a:pPr>
            <a:r>
              <a:rPr lang="ru-RU" sz="1100" baseline="0" dirty="0">
                <a:solidFill>
                  <a:schemeClr val="tx1"/>
                </a:solidFill>
                <a:latin typeface="+mn-lt"/>
              </a:rPr>
              <a:t>Для крупного проекта, программы на первое место выходят лидерские и стратегические навыки, работа со стейкхолдерами.</a:t>
            </a:r>
            <a:endParaRPr lang="ru-RU" sz="11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82F64-2A12-4A2A-A49B-01FF893940A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190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98438" y="1325563"/>
            <a:ext cx="6359526" cy="357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82F64-2A12-4A2A-A49B-01FF893940A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85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198438" y="1325563"/>
            <a:ext cx="6359526" cy="3578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982F64-2A12-4A2A-A49B-01FF893940A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3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1"/>
          <a:stretch/>
        </p:blipFill>
        <p:spPr>
          <a:xfrm flipH="1">
            <a:off x="3211551" y="0"/>
            <a:ext cx="8980450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51" y="0"/>
            <a:ext cx="900275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2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5" y="6594804"/>
            <a:ext cx="107763" cy="107764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4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solidFill>
                  <a:prstClr val="black">
                    <a:tint val="75000"/>
                  </a:prst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 bwMode="auto">
          <a:xfrm>
            <a:off x="527636" y="379986"/>
            <a:ext cx="128857" cy="60475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</p:spTree>
    <p:extLst>
      <p:ext uri="{BB962C8B-B14F-4D97-AF65-F5344CB8AC3E}">
        <p14:creationId xmlns:p14="http://schemas.microsoft.com/office/powerpoint/2010/main" val="394199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761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8" r="852" b="13398"/>
          <a:stretch/>
        </p:blipFill>
        <p:spPr>
          <a:xfrm flipH="1">
            <a:off x="0" y="2057"/>
            <a:ext cx="12236984" cy="6859378"/>
          </a:xfrm>
          <a:prstGeom prst="rect">
            <a:avLst/>
          </a:prstGeom>
        </p:spPr>
      </p:pic>
      <p:sp>
        <p:nvSpPr>
          <p:cNvPr id="29" name="Прямоугольник 28"/>
          <p:cNvSpPr/>
          <p:nvPr userDrawn="1"/>
        </p:nvSpPr>
        <p:spPr>
          <a:xfrm>
            <a:off x="1" y="0"/>
            <a:ext cx="12194451" cy="6858000"/>
          </a:xfrm>
          <a:prstGeom prst="rect">
            <a:avLst/>
          </a:prstGeom>
          <a:gradFill>
            <a:gsLst>
              <a:gs pos="20000">
                <a:srgbClr val="FFFFFF">
                  <a:alpha val="88000"/>
                </a:srgbClr>
              </a:gs>
              <a:gs pos="6000">
                <a:schemeClr val="bg1"/>
              </a:gs>
              <a:gs pos="80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9144001" y="250244"/>
            <a:ext cx="2888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b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b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b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b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b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31" name="Рисунок 3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70" y="1235868"/>
            <a:ext cx="4296937" cy="709112"/>
          </a:xfrm>
          <a:prstGeom prst="rect">
            <a:avLst/>
          </a:prstGeom>
        </p:spPr>
      </p:pic>
      <p:sp>
        <p:nvSpPr>
          <p:cNvPr id="32" name="Прямоугольник 31"/>
          <p:cNvSpPr/>
          <p:nvPr userDrawn="1"/>
        </p:nvSpPr>
        <p:spPr>
          <a:xfrm>
            <a:off x="0" y="3378819"/>
            <a:ext cx="7627434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/>
          </a:p>
        </p:txBody>
      </p:sp>
      <p:pic>
        <p:nvPicPr>
          <p:cNvPr id="33" name="Рисунок 3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5" r="13571" b="6685"/>
          <a:stretch/>
        </p:blipFill>
        <p:spPr>
          <a:xfrm>
            <a:off x="4051310" y="936702"/>
            <a:ext cx="7551854" cy="592129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384" y="5486401"/>
            <a:ext cx="1293535" cy="1293535"/>
          </a:xfrm>
          <a:prstGeom prst="rect">
            <a:avLst/>
          </a:prstGeom>
        </p:spPr>
      </p:pic>
      <p:sp>
        <p:nvSpPr>
          <p:cNvPr id="35" name="Прямоугольник 34"/>
          <p:cNvSpPr/>
          <p:nvPr userDrawn="1"/>
        </p:nvSpPr>
        <p:spPr>
          <a:xfrm>
            <a:off x="10795819" y="4645742"/>
            <a:ext cx="1290484" cy="92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000"/>
          </a:p>
        </p:txBody>
      </p:sp>
      <p:pic>
        <p:nvPicPr>
          <p:cNvPr id="36" name="Рисунок 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568" y="4723245"/>
            <a:ext cx="1246238" cy="75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49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userDrawn="1">
  <p:cSld name="1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527636" y="379986"/>
            <a:ext cx="128857" cy="60475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>
          <a:xfrm>
            <a:off x="5855211" y="1"/>
            <a:ext cx="6328119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3277875" y="1"/>
            <a:ext cx="890545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1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11799448" y="6577688"/>
            <a:ext cx="107476" cy="106599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5073" y="227992"/>
            <a:ext cx="1827007" cy="303989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8894425" y="6307764"/>
            <a:ext cx="2773855" cy="341987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187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187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10218812" y="6629071"/>
            <a:ext cx="1449468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161972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2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527636" y="379986"/>
            <a:ext cx="128857" cy="60475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sp>
        <p:nvSpPr>
          <p:cNvPr id="14" name="Прямоугольник 13"/>
          <p:cNvSpPr/>
          <p:nvPr userDrawn="1"/>
        </p:nvSpPr>
        <p:spPr bwMode="auto">
          <a:xfrm rot="2700000">
            <a:off x="11799448" y="6577688"/>
            <a:ext cx="107476" cy="106599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5073" y="227992"/>
            <a:ext cx="1827007" cy="303989"/>
          </a:xfrm>
          <a:prstGeom prst="rect">
            <a:avLst/>
          </a:prstGeom>
        </p:spPr>
      </p:pic>
      <p:sp>
        <p:nvSpPr>
          <p:cNvPr id="19" name="Holder 6"/>
          <p:cNvSpPr txBox="1">
            <a:spLocks/>
          </p:cNvSpPr>
          <p:nvPr userDrawn="1"/>
        </p:nvSpPr>
        <p:spPr bwMode="auto">
          <a:xfrm>
            <a:off x="8894425" y="6307764"/>
            <a:ext cx="2773855" cy="341987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187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187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 userDrawn="1"/>
        </p:nvCxnSpPr>
        <p:spPr bwMode="auto">
          <a:xfrm flipH="1">
            <a:off x="10218812" y="6629071"/>
            <a:ext cx="1449468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9146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3_Заголовок и подзаголовок копия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 userDrawn="1"/>
        </p:nvSpPr>
        <p:spPr>
          <a:xfrm>
            <a:off x="527636" y="379986"/>
            <a:ext cx="128857" cy="60475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5073" y="227992"/>
            <a:ext cx="1827007" cy="30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4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auto">
          <a:xfrm>
            <a:off x="527636" y="379986"/>
            <a:ext cx="128857" cy="60475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sp>
        <p:nvSpPr>
          <p:cNvPr id="8" name="Прямоугольник 7"/>
          <p:cNvSpPr/>
          <p:nvPr userDrawn="1"/>
        </p:nvSpPr>
        <p:spPr bwMode="auto">
          <a:xfrm rot="2700000">
            <a:off x="11799448" y="6577688"/>
            <a:ext cx="107476" cy="106599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534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5073" y="227992"/>
            <a:ext cx="1827007" cy="303989"/>
          </a:xfrm>
          <a:prstGeom prst="rect">
            <a:avLst/>
          </a:prstGeom>
        </p:spPr>
      </p:pic>
      <p:sp>
        <p:nvSpPr>
          <p:cNvPr id="10" name="Holder 6"/>
          <p:cNvSpPr txBox="1">
            <a:spLocks/>
          </p:cNvSpPr>
          <p:nvPr userDrawn="1"/>
        </p:nvSpPr>
        <p:spPr bwMode="auto">
          <a:xfrm>
            <a:off x="8894425" y="6307764"/>
            <a:ext cx="2773855" cy="341987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187" b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187" b="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 bwMode="auto">
          <a:xfrm flipH="1">
            <a:off x="10218812" y="6629071"/>
            <a:ext cx="1449468" cy="0"/>
          </a:xfrm>
          <a:prstGeom prst="line">
            <a:avLst/>
          </a:prstGeom>
          <a:noFill/>
          <a:ln w="9525" cap="flat">
            <a:solidFill>
              <a:schemeClr val="bg1">
                <a:lumMod val="75000"/>
              </a:schemeClr>
            </a:solidFill>
            <a:prstDash val="solid"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75094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megkutuzov" TargetMode="External"/><Relationship Id="rId5" Type="http://schemas.openxmlformats.org/officeDocument/2006/relationships/image" Target="../media/image135.png"/><Relationship Id="rId4" Type="http://schemas.openxmlformats.org/officeDocument/2006/relationships/image" Target="../media/image13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2.png"/><Relationship Id="rId21" Type="http://schemas.openxmlformats.org/officeDocument/2006/relationships/image" Target="../media/image47.png"/><Relationship Id="rId34" Type="http://schemas.openxmlformats.org/officeDocument/2006/relationships/image" Target="../media/image6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29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31" Type="http://schemas.openxmlformats.org/officeDocument/2006/relationships/image" Target="../media/image57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8" Type="http://schemas.openxmlformats.org/officeDocument/2006/relationships/image" Target="../media/image34.png"/><Relationship Id="rId3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9.png"/><Relationship Id="rId21" Type="http://schemas.openxmlformats.org/officeDocument/2006/relationships/image" Target="../media/image84.png"/><Relationship Id="rId34" Type="http://schemas.openxmlformats.org/officeDocument/2006/relationships/image" Target="../media/image97.png"/><Relationship Id="rId42" Type="http://schemas.openxmlformats.org/officeDocument/2006/relationships/image" Target="../media/image105.png"/><Relationship Id="rId47" Type="http://schemas.openxmlformats.org/officeDocument/2006/relationships/image" Target="../media/image110.png"/><Relationship Id="rId50" Type="http://schemas.openxmlformats.org/officeDocument/2006/relationships/image" Target="../media/image113.png"/><Relationship Id="rId55" Type="http://schemas.openxmlformats.org/officeDocument/2006/relationships/image" Target="../media/image118.png"/><Relationship Id="rId63" Type="http://schemas.openxmlformats.org/officeDocument/2006/relationships/image" Target="../media/image12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29" Type="http://schemas.openxmlformats.org/officeDocument/2006/relationships/image" Target="../media/image92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45" Type="http://schemas.openxmlformats.org/officeDocument/2006/relationships/image" Target="../media/image108.png"/><Relationship Id="rId53" Type="http://schemas.openxmlformats.org/officeDocument/2006/relationships/image" Target="../media/image116.png"/><Relationship Id="rId58" Type="http://schemas.openxmlformats.org/officeDocument/2006/relationships/image" Target="../media/image121.png"/><Relationship Id="rId5" Type="http://schemas.openxmlformats.org/officeDocument/2006/relationships/image" Target="../media/image68.png"/><Relationship Id="rId61" Type="http://schemas.openxmlformats.org/officeDocument/2006/relationships/image" Target="../media/image124.png"/><Relationship Id="rId19" Type="http://schemas.openxmlformats.org/officeDocument/2006/relationships/image" Target="../media/image8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43" Type="http://schemas.openxmlformats.org/officeDocument/2006/relationships/image" Target="../media/image106.png"/><Relationship Id="rId48" Type="http://schemas.openxmlformats.org/officeDocument/2006/relationships/image" Target="../media/image111.png"/><Relationship Id="rId56" Type="http://schemas.openxmlformats.org/officeDocument/2006/relationships/image" Target="../media/image119.png"/><Relationship Id="rId64" Type="http://schemas.openxmlformats.org/officeDocument/2006/relationships/hyperlink" Target="https://pmexcellence.com/pm-guide/" TargetMode="External"/><Relationship Id="rId8" Type="http://schemas.openxmlformats.org/officeDocument/2006/relationships/image" Target="../media/image71.png"/><Relationship Id="rId51" Type="http://schemas.openxmlformats.org/officeDocument/2006/relationships/image" Target="../media/image114.png"/><Relationship Id="rId3" Type="http://schemas.openxmlformats.org/officeDocument/2006/relationships/image" Target="../media/image66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Relationship Id="rId46" Type="http://schemas.openxmlformats.org/officeDocument/2006/relationships/image" Target="../media/image109.png"/><Relationship Id="rId59" Type="http://schemas.openxmlformats.org/officeDocument/2006/relationships/image" Target="../media/image122.png"/><Relationship Id="rId20" Type="http://schemas.openxmlformats.org/officeDocument/2006/relationships/image" Target="../media/image83.png"/><Relationship Id="rId41" Type="http://schemas.openxmlformats.org/officeDocument/2006/relationships/image" Target="../media/image104.png"/><Relationship Id="rId54" Type="http://schemas.openxmlformats.org/officeDocument/2006/relationships/image" Target="../media/image117.png"/><Relationship Id="rId62" Type="http://schemas.openxmlformats.org/officeDocument/2006/relationships/image" Target="../media/image1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49" Type="http://schemas.openxmlformats.org/officeDocument/2006/relationships/image" Target="../media/image112.png"/><Relationship Id="rId57" Type="http://schemas.openxmlformats.org/officeDocument/2006/relationships/image" Target="../media/image120.png"/><Relationship Id="rId10" Type="http://schemas.openxmlformats.org/officeDocument/2006/relationships/image" Target="../media/image73.png"/><Relationship Id="rId31" Type="http://schemas.openxmlformats.org/officeDocument/2006/relationships/image" Target="../media/image94.png"/><Relationship Id="rId44" Type="http://schemas.openxmlformats.org/officeDocument/2006/relationships/image" Target="../media/image107.png"/><Relationship Id="rId52" Type="http://schemas.openxmlformats.org/officeDocument/2006/relationships/image" Target="../media/image115.png"/><Relationship Id="rId60" Type="http://schemas.openxmlformats.org/officeDocument/2006/relationships/image" Target="../media/image123.png"/><Relationship Id="rId65" Type="http://schemas.openxmlformats.org/officeDocument/2006/relationships/image" Target="../media/image127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9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4853" y="5637263"/>
            <a:ext cx="51627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0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sz="20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</a:t>
            </a:r>
          </a:p>
          <a:p>
            <a:pPr algn="l"/>
            <a:r>
              <a:rPr lang="ru-RU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компании PM </a:t>
            </a:r>
            <a:r>
              <a:rPr lang="ru-RU" sz="14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3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68BAFED-7F6B-4E8D-8AAD-7BCC38C85120}"/>
              </a:ext>
            </a:extLst>
          </p:cNvPr>
          <p:cNvSpPr txBox="1">
            <a:spLocks/>
          </p:cNvSpPr>
          <p:nvPr/>
        </p:nvSpPr>
        <p:spPr bwMode="auto">
          <a:xfrm>
            <a:off x="1055688" y="3784562"/>
            <a:ext cx="5509847" cy="1751101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t">
            <a:normAutofit/>
          </a:bodyPr>
          <a:lstStyle>
            <a:lvl1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0" marR="0" indent="4572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0" marR="0" indent="9144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0" marR="0" indent="13716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0" marR="0" indent="18288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0" marR="0" indent="22860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0" marR="0" indent="27432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0" marR="0" indent="32004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0" marR="0" indent="365760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350" b="1" dirty="0">
                <a:solidFill>
                  <a:schemeClr val="bg1"/>
                </a:solidFill>
                <a:latin typeface="Segoe UI "/>
              </a:rPr>
              <a:t>КОМУ ТОЧНО </a:t>
            </a:r>
            <a:r>
              <a:rPr lang="ru-RU" sz="2350" b="1" dirty="0" smtClean="0">
                <a:solidFill>
                  <a:schemeClr val="bg1"/>
                </a:solidFill>
                <a:latin typeface="Segoe UI "/>
              </a:rPr>
              <a:t>НЕ </a:t>
            </a:r>
            <a:r>
              <a:rPr lang="ru-RU" sz="2350" b="1" dirty="0">
                <a:solidFill>
                  <a:schemeClr val="bg1"/>
                </a:solidFill>
                <a:latin typeface="Segoe UI "/>
              </a:rPr>
              <a:t>НАДО </a:t>
            </a:r>
            <a:r>
              <a:rPr lang="ru-RU" sz="2350" b="1" dirty="0" smtClean="0">
                <a:solidFill>
                  <a:schemeClr val="bg1"/>
                </a:solidFill>
                <a:latin typeface="Segoe UI "/>
              </a:rPr>
              <a:t>БЫТЬ</a:t>
            </a:r>
          </a:p>
          <a:p>
            <a:pPr algn="l"/>
            <a:r>
              <a:rPr lang="ru-RU" sz="2350" b="1" dirty="0" smtClean="0">
                <a:solidFill>
                  <a:schemeClr val="bg1"/>
                </a:solidFill>
                <a:latin typeface="Segoe UI "/>
              </a:rPr>
              <a:t>РУКОВОДИТЕЛЕМ</a:t>
            </a:r>
          </a:p>
          <a:p>
            <a:pPr algn="l"/>
            <a:r>
              <a:rPr lang="ru-RU" sz="2350" b="1" dirty="0" smtClean="0">
                <a:solidFill>
                  <a:schemeClr val="bg1"/>
                </a:solidFill>
                <a:latin typeface="Segoe UI "/>
              </a:rPr>
              <a:t>ПРОЕКТА</a:t>
            </a:r>
            <a:endParaRPr lang="ru-RU" sz="2350" b="1" dirty="0">
              <a:solidFill>
                <a:schemeClr val="bg1"/>
              </a:solidFill>
              <a:latin typeface="Segoe UI "/>
            </a:endParaRPr>
          </a:p>
        </p:txBody>
      </p:sp>
    </p:spTree>
    <p:extLst>
      <p:ext uri="{BB962C8B-B14F-4D97-AF65-F5344CB8AC3E}">
        <p14:creationId xmlns:p14="http://schemas.microsoft.com/office/powerpoint/2010/main" val="183759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68FD6D4D-BC69-42D0-A4E7-F4BD0721F9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553" b="5015"/>
          <a:stretch/>
        </p:blipFill>
        <p:spPr bwMode="auto">
          <a:xfrm>
            <a:off x="1070375" y="868471"/>
            <a:ext cx="10051252" cy="5646421"/>
          </a:xfrm>
          <a:prstGeom prst="rect">
            <a:avLst/>
          </a:prstGeom>
        </p:spPr>
      </p:pic>
      <p:sp>
        <p:nvSpPr>
          <p:cNvPr id="95" name="Заголовок слайда">
            <a:extLst>
              <a:ext uri="{FF2B5EF4-FFF2-40B4-BE49-F238E27FC236}">
                <a16:creationId xmlns:a16="http://schemas.microsoft.com/office/drawing/2014/main" id="{0601430A-301F-49A0-9C03-68461BE84142}"/>
              </a:ext>
            </a:extLst>
          </p:cNvPr>
          <p:cNvSpPr txBox="1"/>
          <p:nvPr/>
        </p:nvSpPr>
        <p:spPr bwMode="auto">
          <a:xfrm>
            <a:off x="835876" y="466935"/>
            <a:ext cx="5414156" cy="389850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 algn="l">
              <a:defRPr sz="5900" b="0">
                <a:solidFill>
                  <a:srgbClr val="0066F4"/>
                </a:solidFill>
                <a:latin typeface="Helvetica"/>
                <a:ea typeface="Helvetica"/>
                <a:cs typeface="Helvetica"/>
              </a:defRPr>
            </a:lvl1pPr>
          </a:lstStyle>
          <a:p>
            <a:pPr>
              <a:defRPr/>
            </a:pPr>
            <a:r>
              <a:rPr lang="ru-RU" sz="2200" b="1" dirty="0">
                <a:solidFill>
                  <a:srgbClr val="8C271A"/>
                </a:solidFill>
                <a:latin typeface="Segoe UI"/>
                <a:ea typeface="+mj-ea"/>
                <a:cs typeface="Segoe UI"/>
              </a:rPr>
              <a:t>Карта сервисов</a:t>
            </a:r>
            <a:endParaRPr sz="2200" b="1" dirty="0">
              <a:solidFill>
                <a:srgbClr val="8C271A"/>
              </a:solidFill>
              <a:latin typeface="Segoe UI"/>
              <a:ea typeface="+mj-ea"/>
              <a:cs typeface="Segoe UI"/>
            </a:endParaRPr>
          </a:p>
        </p:txBody>
      </p:sp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66B0D559-4D48-4C80-AE70-E161AB73A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27195" y="6260243"/>
            <a:ext cx="1347873" cy="254649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4C6A9044-AB9C-4FF1-A763-F284508AE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866679" y="6260242"/>
            <a:ext cx="1447800" cy="2389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52F592-A410-46CB-BED9-9EC086EB23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364" t="52237" r="3030" b="19916"/>
          <a:stretch/>
        </p:blipFill>
        <p:spPr bwMode="auto">
          <a:xfrm>
            <a:off x="109282" y="5600690"/>
            <a:ext cx="726593" cy="11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2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563" y="6382"/>
            <a:ext cx="10277426" cy="6851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3811" y="6382"/>
            <a:ext cx="10286178" cy="685161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5900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184571" y="0"/>
            <a:ext cx="5007429" cy="6858000"/>
          </a:xfrm>
          <a:prstGeom prst="rect">
            <a:avLst/>
          </a:prstGeom>
          <a:solidFill>
            <a:srgbClr val="9F1B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7" name="TextBox 6"/>
          <p:cNvSpPr txBox="1"/>
          <p:nvPr/>
        </p:nvSpPr>
        <p:spPr bwMode="auto">
          <a:xfrm>
            <a:off x="8041632" y="1104316"/>
            <a:ext cx="3373937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sz="2500" dirty="0">
                <a:solidFill>
                  <a:schemeClr val="bg1"/>
                </a:solidFill>
                <a:latin typeface="Segoe UI"/>
                <a:cs typeface="Segoe UI"/>
              </a:rPr>
              <a:t>ПОДПИСЫВАЙТЕСЬ</a:t>
            </a:r>
            <a:endParaRPr sz="2500" dirty="0">
              <a:latin typeface="Segoe UI"/>
              <a:cs typeface="Segoe UI"/>
            </a:endParaRPr>
          </a:p>
          <a:p>
            <a:pPr algn="ctr">
              <a:defRPr/>
            </a:pPr>
            <a:r>
              <a:rPr sz="2500" dirty="0">
                <a:solidFill>
                  <a:schemeClr val="bg1"/>
                </a:solidFill>
                <a:latin typeface="Segoe UI"/>
                <a:cs typeface="Segoe UI"/>
              </a:rPr>
              <a:t>НА ТЕЛЕГРАМ КАНАЛ</a:t>
            </a:r>
            <a:endParaRPr sz="2500" dirty="0">
              <a:latin typeface="Segoe UI"/>
              <a:cs typeface="Segoe UI"/>
            </a:endParaRPr>
          </a:p>
          <a:p>
            <a:pPr algn="ctr">
              <a:defRPr/>
            </a:pPr>
            <a:endParaRPr lang="en-US" sz="2500" dirty="0">
              <a:solidFill>
                <a:schemeClr val="bg1"/>
              </a:solidFill>
              <a:latin typeface="Segoe UI"/>
              <a:cs typeface="Segoe U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3221" y="836216"/>
            <a:ext cx="3982545" cy="2485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91968" y="2079056"/>
            <a:ext cx="2673265" cy="26732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rcRect l="5319"/>
          <a:stretch/>
        </p:blipFill>
        <p:spPr bwMode="auto">
          <a:xfrm>
            <a:off x="2183625" y="428827"/>
            <a:ext cx="7299076" cy="64291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8680878" y="4905466"/>
            <a:ext cx="209544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1350" u="sng">
                <a:solidFill>
                  <a:schemeClr val="bg1"/>
                </a:solidFill>
                <a:latin typeface="Segoe UI"/>
                <a:cs typeface="Segoe UI"/>
                <a:hlinkClick r:id="rId6" tooltip="https://t.me/megkutuzov"/>
              </a:rPr>
              <a:t>https://t.me/megkutuzov</a:t>
            </a:r>
            <a:endParaRPr lang="en-US" sz="135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7929361" y="5358822"/>
            <a:ext cx="3598476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75">
                <a:solidFill>
                  <a:schemeClr val="bg1"/>
                </a:solidFill>
                <a:latin typeface="Segoe UI"/>
                <a:cs typeface="Segoe UI"/>
              </a:rPr>
              <a:t>Здесь вы найдете:</a:t>
            </a:r>
            <a:endParaRPr lang="ru-RU" sz="1200">
              <a:solidFill>
                <a:schemeClr val="bg1"/>
              </a:solidFill>
              <a:latin typeface="Segoe UI"/>
              <a:cs typeface="Segoe UI"/>
            </a:endParaRPr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"/>
                <a:cs typeface="Segoe UI"/>
              </a:rPr>
              <a:t>Инструменты управлениями крупными </a:t>
            </a:r>
            <a:endParaRPr sz="1350"/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"/>
                <a:cs typeface="Segoe UI"/>
              </a:rPr>
              <a:t>и мегапроектами, PM-хаки, аналитика, презентации, путевые заметки </a:t>
            </a:r>
            <a:endParaRPr sz="1350"/>
          </a:p>
          <a:p>
            <a:pPr algn="ctr">
              <a:defRPr/>
            </a:pPr>
            <a:r>
              <a:rPr lang="ru-RU" sz="1200">
                <a:solidFill>
                  <a:schemeClr val="bg1"/>
                </a:solidFill>
                <a:latin typeface="Segoe UI"/>
                <a:cs typeface="Segoe UI"/>
              </a:rPr>
              <a:t>и многое другое.</a:t>
            </a:r>
            <a:endParaRPr lang="en-US" sz="120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799809" y="5101059"/>
            <a:ext cx="3403573" cy="1284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2000" b="1" dirty="0">
                <a:solidFill>
                  <a:srgbClr val="9F1B18"/>
                </a:solidFill>
                <a:latin typeface="Segoe UI"/>
                <a:cs typeface="Segoe UI"/>
              </a:rPr>
              <a:t>Александр </a:t>
            </a:r>
            <a:endParaRPr lang="en-US" sz="2000" b="1" dirty="0">
              <a:latin typeface="Segoe UI"/>
              <a:cs typeface="Segoe UI"/>
            </a:endParaRPr>
          </a:p>
          <a:p>
            <a:pPr algn="l">
              <a:defRPr/>
            </a:pPr>
            <a:r>
              <a:rPr lang="ru-RU" sz="2000" b="1" dirty="0">
                <a:solidFill>
                  <a:srgbClr val="9F1B18"/>
                </a:solidFill>
                <a:latin typeface="Segoe UI"/>
                <a:cs typeface="Segoe UI"/>
              </a:rPr>
              <a:t>Кутузов, PME </a:t>
            </a:r>
            <a:endParaRPr sz="2000" b="1" dirty="0">
              <a:latin typeface="Segoe UI"/>
              <a:cs typeface="Segoe UI"/>
            </a:endParaRPr>
          </a:p>
          <a:p>
            <a:pPr algn="l">
              <a:defRPr/>
            </a:pPr>
            <a:r>
              <a:rPr lang="ru-RU" sz="1250" dirty="0">
                <a:latin typeface="Segoe UI"/>
                <a:cs typeface="Segoe UI"/>
              </a:rPr>
              <a:t>Эксперт по управлению</a:t>
            </a:r>
            <a:endParaRPr sz="1250" dirty="0">
              <a:latin typeface="Segoe UI"/>
              <a:cs typeface="Segoe UI"/>
            </a:endParaRPr>
          </a:p>
          <a:p>
            <a:pPr algn="l">
              <a:defRPr/>
            </a:pPr>
            <a:r>
              <a:rPr lang="ru-RU" sz="1250" dirty="0">
                <a:latin typeface="Segoe UI"/>
                <a:cs typeface="Segoe UI"/>
              </a:rPr>
              <a:t>крупными </a:t>
            </a:r>
            <a:endParaRPr sz="1250" dirty="0">
              <a:latin typeface="Segoe UI"/>
              <a:cs typeface="Segoe UI"/>
            </a:endParaRPr>
          </a:p>
          <a:p>
            <a:pPr algn="l">
              <a:defRPr/>
            </a:pPr>
            <a:r>
              <a:rPr lang="ru-RU" sz="1250" dirty="0">
                <a:latin typeface="Segoe UI"/>
                <a:cs typeface="Segoe UI"/>
              </a:rPr>
              <a:t>и </a:t>
            </a:r>
            <a:r>
              <a:rPr lang="ru-RU" sz="1250" dirty="0" err="1">
                <a:latin typeface="Segoe UI"/>
                <a:cs typeface="Segoe UI"/>
              </a:rPr>
              <a:t>мегапроектами</a:t>
            </a:r>
            <a:endParaRPr lang="en-US" sz="1250" dirty="0">
              <a:latin typeface="Segoe U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27123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0908513-3631-4E9B-B7BA-DCC81AFDC82C}"/>
              </a:ext>
            </a:extLst>
          </p:cNvPr>
          <p:cNvSpPr txBox="1">
            <a:spLocks/>
          </p:cNvSpPr>
          <p:nvPr/>
        </p:nvSpPr>
        <p:spPr bwMode="auto">
          <a:xfrm>
            <a:off x="674155" y="421017"/>
            <a:ext cx="11338603" cy="506084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l" defTabSz="914385">
              <a:lnSpc>
                <a:spcPts val="2100"/>
              </a:lnSpc>
              <a:spcBef>
                <a:spcPct val="0"/>
              </a:spcBef>
              <a:defRPr sz="5000" b="0">
                <a:solidFill>
                  <a:srgbClr val="0066F4"/>
                </a:solidFill>
                <a:latin typeface="Helvetica"/>
                <a:ea typeface="Helvetica"/>
                <a:cs typeface="Helvetica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Эффект </a:t>
            </a:r>
            <a:r>
              <a:rPr lang="ru-RU" sz="2200" b="1" dirty="0" err="1">
                <a:solidFill>
                  <a:srgbClr val="8C271A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Даннинга</a:t>
            </a:r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 — Крюгера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8F26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44EE452D-E5FC-A6BB-DE5E-5CD8D3541B91}"/>
              </a:ext>
            </a:extLst>
          </p:cNvPr>
          <p:cNvCxnSpPr>
            <a:cxnSpLocks/>
          </p:cNvCxnSpPr>
          <p:nvPr/>
        </p:nvCxnSpPr>
        <p:spPr bwMode="auto">
          <a:xfrm>
            <a:off x="3108690" y="2380709"/>
            <a:ext cx="0" cy="2412793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0893B579-0A8B-E3F9-3A0C-BC3DC97088FF}"/>
              </a:ext>
            </a:extLst>
          </p:cNvPr>
          <p:cNvCxnSpPr>
            <a:cxnSpLocks/>
          </p:cNvCxnSpPr>
          <p:nvPr/>
        </p:nvCxnSpPr>
        <p:spPr bwMode="auto">
          <a:xfrm flipH="1">
            <a:off x="3117048" y="4788963"/>
            <a:ext cx="5495666" cy="4539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Полилиния 27">
            <a:extLst>
              <a:ext uri="{FF2B5EF4-FFF2-40B4-BE49-F238E27FC236}">
                <a16:creationId xmlns:a16="http://schemas.microsoft.com/office/drawing/2014/main" id="{2F0B4D76-B88E-6E4C-D407-2FA5385FD45F}"/>
              </a:ext>
            </a:extLst>
          </p:cNvPr>
          <p:cNvSpPr/>
          <p:nvPr/>
        </p:nvSpPr>
        <p:spPr bwMode="auto">
          <a:xfrm>
            <a:off x="3116141" y="2943835"/>
            <a:ext cx="4914900" cy="1861457"/>
          </a:xfrm>
          <a:custGeom>
            <a:avLst/>
            <a:gdLst>
              <a:gd name="connsiteX0" fmla="*/ 0 w 9829800"/>
              <a:gd name="connsiteY0" fmla="*/ 3722914 h 3722914"/>
              <a:gd name="connsiteX1" fmla="*/ 1926771 w 9829800"/>
              <a:gd name="connsiteY1" fmla="*/ 359228 h 3722914"/>
              <a:gd name="connsiteX2" fmla="*/ 4278085 w 9829800"/>
              <a:gd name="connsiteY2" fmla="*/ 3069771 h 3722914"/>
              <a:gd name="connsiteX3" fmla="*/ 5878285 w 9829800"/>
              <a:gd name="connsiteY3" fmla="*/ 685800 h 3722914"/>
              <a:gd name="connsiteX4" fmla="*/ 9829800 w 9829800"/>
              <a:gd name="connsiteY4" fmla="*/ 0 h 372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9800" h="3722914">
                <a:moveTo>
                  <a:pt x="0" y="3722914"/>
                </a:moveTo>
                <a:cubicBezTo>
                  <a:pt x="606878" y="2095499"/>
                  <a:pt x="1213757" y="468085"/>
                  <a:pt x="1926771" y="359228"/>
                </a:cubicBezTo>
                <a:cubicBezTo>
                  <a:pt x="2639785" y="250371"/>
                  <a:pt x="3619499" y="3015342"/>
                  <a:pt x="4278085" y="3069771"/>
                </a:cubicBezTo>
                <a:cubicBezTo>
                  <a:pt x="4936671" y="3124200"/>
                  <a:pt x="4952999" y="1197428"/>
                  <a:pt x="5878285" y="685800"/>
                </a:cubicBezTo>
                <a:cubicBezTo>
                  <a:pt x="6803571" y="174172"/>
                  <a:pt x="9100457" y="103414"/>
                  <a:pt x="9829800" y="0"/>
                </a:cubicBezTo>
              </a:path>
            </a:pathLst>
          </a:custGeom>
          <a:ln>
            <a:solidFill>
              <a:srgbClr val="C0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556CB6-A8F7-F73D-4784-F0B23D457C25}"/>
              </a:ext>
            </a:extLst>
          </p:cNvPr>
          <p:cNvSpPr txBox="1"/>
          <p:nvPr/>
        </p:nvSpPr>
        <p:spPr bwMode="auto">
          <a:xfrm>
            <a:off x="4841761" y="3773677"/>
            <a:ext cx="769763" cy="4001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pPr algn="ctr"/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долина </a:t>
            </a:r>
          </a:p>
          <a:p>
            <a:pPr algn="ctr"/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отчаяния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AF1097-C0A2-FA66-F5EF-869D9ECA56AF}"/>
              </a:ext>
            </a:extLst>
          </p:cNvPr>
          <p:cNvSpPr txBox="1"/>
          <p:nvPr/>
        </p:nvSpPr>
        <p:spPr bwMode="auto">
          <a:xfrm>
            <a:off x="6696419" y="2703413"/>
            <a:ext cx="1431802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плато стабильности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EC6A7D-D61F-B9CA-9FB3-1FEDA38984E0}"/>
              </a:ext>
            </a:extLst>
          </p:cNvPr>
          <p:cNvSpPr txBox="1"/>
          <p:nvPr/>
        </p:nvSpPr>
        <p:spPr bwMode="auto">
          <a:xfrm>
            <a:off x="5966588" y="3298256"/>
            <a:ext cx="1462260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склон просветления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C7AABE-8D91-D217-29C1-EC71045EE1D5}"/>
              </a:ext>
            </a:extLst>
          </p:cNvPr>
          <p:cNvSpPr txBox="1"/>
          <p:nvPr/>
        </p:nvSpPr>
        <p:spPr bwMode="auto">
          <a:xfrm>
            <a:off x="6066936" y="2092622"/>
            <a:ext cx="2719014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Оптимально для Руководителя Проекта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89F1C8-BA8C-AFB5-C494-8452038E8A2B}"/>
              </a:ext>
            </a:extLst>
          </p:cNvPr>
          <p:cNvSpPr txBox="1"/>
          <p:nvPr/>
        </p:nvSpPr>
        <p:spPr bwMode="auto">
          <a:xfrm rot="16200000">
            <a:off x="1949002" y="3378101"/>
            <a:ext cx="1552028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уверенность в себе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2C2268-C038-F797-6157-98B007235C9C}"/>
              </a:ext>
            </a:extLst>
          </p:cNvPr>
          <p:cNvSpPr txBox="1"/>
          <p:nvPr/>
        </p:nvSpPr>
        <p:spPr bwMode="auto">
          <a:xfrm rot="16200000">
            <a:off x="2622216" y="4336093"/>
            <a:ext cx="663964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низкая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4D543C-4703-F7F7-3F95-704173D24689}"/>
              </a:ext>
            </a:extLst>
          </p:cNvPr>
          <p:cNvSpPr txBox="1"/>
          <p:nvPr/>
        </p:nvSpPr>
        <p:spPr bwMode="auto">
          <a:xfrm rot="16200000">
            <a:off x="2585508" y="2705308"/>
            <a:ext cx="768159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высокая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7A63C8-097B-84D7-E161-D422AC625D82}"/>
              </a:ext>
            </a:extLst>
          </p:cNvPr>
          <p:cNvSpPr txBox="1"/>
          <p:nvPr/>
        </p:nvSpPr>
        <p:spPr bwMode="auto">
          <a:xfrm>
            <a:off x="3101626" y="4805828"/>
            <a:ext cx="787395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новичок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2E0ED6-7A46-5C2E-19A8-8B2F431C16A3}"/>
              </a:ext>
            </a:extLst>
          </p:cNvPr>
          <p:cNvSpPr txBox="1"/>
          <p:nvPr/>
        </p:nvSpPr>
        <p:spPr bwMode="auto">
          <a:xfrm>
            <a:off x="8045555" y="4788963"/>
            <a:ext cx="481222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гуру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E06BA9E-37CF-6F62-299A-295284A13AC6}"/>
              </a:ext>
            </a:extLst>
          </p:cNvPr>
          <p:cNvSpPr txBox="1"/>
          <p:nvPr/>
        </p:nvSpPr>
        <p:spPr bwMode="auto">
          <a:xfrm>
            <a:off x="4933390" y="4940269"/>
            <a:ext cx="1473480" cy="27699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профессионализм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53C8B03-47D5-A94E-71A4-EF649AD13DCB}"/>
              </a:ext>
            </a:extLst>
          </p:cNvPr>
          <p:cNvSpPr txBox="1"/>
          <p:nvPr/>
        </p:nvSpPr>
        <p:spPr bwMode="auto">
          <a:xfrm>
            <a:off x="846133" y="1128453"/>
            <a:ext cx="8320169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924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Эффектом </a:t>
            </a:r>
            <a:r>
              <a:rPr lang="ru-RU" sz="1600" b="1" dirty="0" err="1">
                <a:solidFill>
                  <a:srgbClr val="0924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Даннинга</a:t>
            </a:r>
            <a:r>
              <a:rPr lang="ru-RU" sz="1600" b="1" dirty="0">
                <a:solidFill>
                  <a:srgbClr val="09243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-Крюгера назвали когнитивное искажение, при котором люди неверно оценивают свои способности. 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300B36-7990-7DF6-22ED-33CE5BDF2DA9}"/>
              </a:ext>
            </a:extLst>
          </p:cNvPr>
          <p:cNvSpPr txBox="1"/>
          <p:nvPr/>
        </p:nvSpPr>
        <p:spPr bwMode="auto">
          <a:xfrm>
            <a:off x="5573591" y="5992032"/>
            <a:ext cx="457401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228600" indent="-228600" algn="just" fontAlgn="base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«Плато стабильности» — человек превращается в квалифицированного специалиста и уверен в своих знаниях.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E35629-72BF-A6AD-2C5F-32FD1465B1ED}"/>
              </a:ext>
            </a:extLst>
          </p:cNvPr>
          <p:cNvSpPr txBox="1"/>
          <p:nvPr/>
        </p:nvSpPr>
        <p:spPr bwMode="auto">
          <a:xfrm>
            <a:off x="561870" y="5691688"/>
            <a:ext cx="61012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228600" indent="-228600" algn="just" fontAlgn="base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«Пик глупости» — человек думает, что знает всё.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4D4B6A-B39D-A6BE-C254-8E226301A2A5}"/>
              </a:ext>
            </a:extLst>
          </p:cNvPr>
          <p:cNvSpPr txBox="1"/>
          <p:nvPr/>
        </p:nvSpPr>
        <p:spPr bwMode="auto">
          <a:xfrm>
            <a:off x="561870" y="5994057"/>
            <a:ext cx="425611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228600" indent="-228600" algn="just" fontAlgn="base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«Склон просветления» — у человека постепенно накапливается достаточно знаний, чтобы применить их на практике.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512A85F-6306-97C5-D0F6-1B1F61F543A5}"/>
              </a:ext>
            </a:extLst>
          </p:cNvPr>
          <p:cNvSpPr txBox="1"/>
          <p:nvPr/>
        </p:nvSpPr>
        <p:spPr bwMode="auto">
          <a:xfrm>
            <a:off x="5573591" y="5682822"/>
            <a:ext cx="61091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square">
            <a:spAutoFit/>
          </a:bodyPr>
          <a:lstStyle/>
          <a:p>
            <a:pPr marL="228600" indent="-228600" algn="just" fontAlgn="base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«Долина отчаяния» — человек понимает, что ничего не знает.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E2DA08F-697A-4F66-9EFB-CD086457B2DE}"/>
              </a:ext>
            </a:extLst>
          </p:cNvPr>
          <p:cNvSpPr/>
          <p:nvPr/>
        </p:nvSpPr>
        <p:spPr>
          <a:xfrm>
            <a:off x="5567573" y="2367364"/>
            <a:ext cx="3177617" cy="1431619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DE68EC-6706-4CB1-805B-76DE4F11016C}"/>
              </a:ext>
            </a:extLst>
          </p:cNvPr>
          <p:cNvSpPr txBox="1"/>
          <p:nvPr/>
        </p:nvSpPr>
        <p:spPr bwMode="auto">
          <a:xfrm>
            <a:off x="3636347" y="2867920"/>
            <a:ext cx="1005403" cy="24622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wrap="none" rtlCol="0">
            <a:spAutoFit/>
          </a:bodyPr>
          <a:lstStyle/>
          <a:p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пик глупости</a:t>
            </a:r>
          </a:p>
        </p:txBody>
      </p:sp>
      <p:sp>
        <p:nvSpPr>
          <p:cNvPr id="7" name="Крест 6">
            <a:extLst>
              <a:ext uri="{FF2B5EF4-FFF2-40B4-BE49-F238E27FC236}">
                <a16:creationId xmlns:a16="http://schemas.microsoft.com/office/drawing/2014/main" id="{BDC38F62-F2CD-4969-9530-DC03BC100CD0}"/>
              </a:ext>
            </a:extLst>
          </p:cNvPr>
          <p:cNvSpPr/>
          <p:nvPr/>
        </p:nvSpPr>
        <p:spPr>
          <a:xfrm rot="2677089">
            <a:off x="3284547" y="4262761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рест 26">
            <a:extLst>
              <a:ext uri="{FF2B5EF4-FFF2-40B4-BE49-F238E27FC236}">
                <a16:creationId xmlns:a16="http://schemas.microsoft.com/office/drawing/2014/main" id="{5D42097A-A9AF-4A5E-85C9-79C21AB849F9}"/>
              </a:ext>
            </a:extLst>
          </p:cNvPr>
          <p:cNvSpPr/>
          <p:nvPr/>
        </p:nvSpPr>
        <p:spPr>
          <a:xfrm rot="2677089">
            <a:off x="3905350" y="2531482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Крест 28">
            <a:extLst>
              <a:ext uri="{FF2B5EF4-FFF2-40B4-BE49-F238E27FC236}">
                <a16:creationId xmlns:a16="http://schemas.microsoft.com/office/drawing/2014/main" id="{C8D05516-C97A-473A-8873-D7CF2B144CF4}"/>
              </a:ext>
            </a:extLst>
          </p:cNvPr>
          <p:cNvSpPr/>
          <p:nvPr/>
        </p:nvSpPr>
        <p:spPr>
          <a:xfrm rot="2677089">
            <a:off x="5020803" y="3432740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85B5760-8B8A-4FB9-8397-1EAB230C7EB7}"/>
              </a:ext>
            </a:extLst>
          </p:cNvPr>
          <p:cNvCxnSpPr>
            <a:cxnSpLocks/>
          </p:cNvCxnSpPr>
          <p:nvPr/>
        </p:nvCxnSpPr>
        <p:spPr>
          <a:xfrm>
            <a:off x="7795705" y="3198846"/>
            <a:ext cx="217714" cy="16915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A103BA88-51FD-48B7-B901-183E41B64EFC}"/>
              </a:ext>
            </a:extLst>
          </p:cNvPr>
          <p:cNvCxnSpPr>
            <a:cxnSpLocks/>
          </p:cNvCxnSpPr>
          <p:nvPr/>
        </p:nvCxnSpPr>
        <p:spPr>
          <a:xfrm flipV="1">
            <a:off x="8013419" y="2867920"/>
            <a:ext cx="489857" cy="5000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99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73826" y="354488"/>
            <a:ext cx="11041062" cy="647700"/>
          </a:xfrm>
          <a:prstGeom prst="rect">
            <a:avLst/>
          </a:prstGeom>
        </p:spPr>
        <p:txBody>
          <a:bodyPr lIns="91429" tIns="45715" rIns="91429" bIns="45715">
            <a:normAutofit/>
          </a:bodyPr>
          <a:lstStyle/>
          <a:p>
            <a:pPr defTabSz="914385">
              <a:lnSpc>
                <a:spcPct val="100000"/>
              </a:lnSpc>
            </a:pPr>
            <a:r>
              <a:rPr lang="ru-RU" alt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Руководитель проекта – менеджер или технарь</a:t>
            </a:r>
            <a:r>
              <a:rPr lang="en-US" alt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1489699" y="2304083"/>
            <a:ext cx="0" cy="31686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1354763" y="5364783"/>
            <a:ext cx="6624637" cy="0"/>
          </a:xfrm>
          <a:prstGeom prst="line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6949747" y="5380410"/>
            <a:ext cx="109356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1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Специалист</a:t>
            </a:r>
            <a:endParaRPr lang="en-US" altLang="ru-RU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 rot="16200000">
            <a:off x="768837" y="2598760"/>
            <a:ext cx="10368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ru-RU" altLang="ru-RU" sz="1400" b="1" dirty="0">
                <a:solidFill>
                  <a:srgbClr val="C00000"/>
                </a:solidFill>
              </a:rPr>
              <a:t>Менеджер</a:t>
            </a:r>
            <a:endParaRPr lang="en-US" altLang="ru-RU" sz="1400" b="1" dirty="0">
              <a:solidFill>
                <a:srgbClr val="C00000"/>
              </a:solidFill>
            </a:endParaRPr>
          </a:p>
        </p:txBody>
      </p:sp>
      <p:grpSp>
        <p:nvGrpSpPr>
          <p:cNvPr id="11" name="Group 1041"/>
          <p:cNvGrpSpPr>
            <a:grpSpLocks/>
          </p:cNvGrpSpPr>
          <p:nvPr/>
        </p:nvGrpSpPr>
        <p:grpSpPr bwMode="auto">
          <a:xfrm>
            <a:off x="1858000" y="2377108"/>
            <a:ext cx="5184775" cy="2684462"/>
            <a:chOff x="1132" y="1562"/>
            <a:chExt cx="3728" cy="2078"/>
          </a:xfrm>
          <a:solidFill>
            <a:schemeClr val="bg1">
              <a:lumMod val="65000"/>
            </a:schemeClr>
          </a:solidFill>
        </p:grpSpPr>
        <p:sp>
          <p:nvSpPr>
            <p:cNvPr id="12" name="Oval 9"/>
            <p:cNvSpPr>
              <a:spLocks noChangeArrowheads="1"/>
            </p:cNvSpPr>
            <p:nvPr/>
          </p:nvSpPr>
          <p:spPr bwMode="auto">
            <a:xfrm>
              <a:off x="1477" y="1977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0"/>
            <p:cNvSpPr>
              <a:spLocks noChangeArrowheads="1"/>
            </p:cNvSpPr>
            <p:nvPr/>
          </p:nvSpPr>
          <p:spPr bwMode="auto">
            <a:xfrm>
              <a:off x="1395" y="1818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1"/>
            <p:cNvSpPr>
              <a:spLocks noChangeArrowheads="1"/>
            </p:cNvSpPr>
            <p:nvPr/>
          </p:nvSpPr>
          <p:spPr bwMode="auto">
            <a:xfrm>
              <a:off x="1436" y="223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1519" y="229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1423" y="306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146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1341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134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125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1341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1"/>
            <p:cNvSpPr>
              <a:spLocks noChangeArrowheads="1"/>
            </p:cNvSpPr>
            <p:nvPr/>
          </p:nvSpPr>
          <p:spPr bwMode="auto">
            <a:xfrm>
              <a:off x="125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1382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1463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auto">
            <a:xfrm>
              <a:off x="1382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5"/>
            <p:cNvSpPr>
              <a:spLocks noChangeArrowheads="1"/>
            </p:cNvSpPr>
            <p:nvPr/>
          </p:nvSpPr>
          <p:spPr bwMode="auto">
            <a:xfrm>
              <a:off x="1920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1961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1837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auto">
            <a:xfrm>
              <a:off x="1837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auto">
            <a:xfrm>
              <a:off x="1546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183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1"/>
            <p:cNvSpPr>
              <a:spLocks noChangeArrowheads="1"/>
            </p:cNvSpPr>
            <p:nvPr/>
          </p:nvSpPr>
          <p:spPr bwMode="auto">
            <a:xfrm>
              <a:off x="1546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1878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1961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1878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1587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1837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1504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1504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1423" y="3320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Oval 40"/>
            <p:cNvSpPr>
              <a:spLocks noChangeArrowheads="1"/>
            </p:cNvSpPr>
            <p:nvPr/>
          </p:nvSpPr>
          <p:spPr bwMode="auto">
            <a:xfrm>
              <a:off x="1504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Oval 41"/>
            <p:cNvSpPr>
              <a:spLocks noChangeArrowheads="1"/>
            </p:cNvSpPr>
            <p:nvPr/>
          </p:nvSpPr>
          <p:spPr bwMode="auto">
            <a:xfrm>
              <a:off x="1423" y="3384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Oval 42"/>
            <p:cNvSpPr>
              <a:spLocks noChangeArrowheads="1"/>
            </p:cNvSpPr>
            <p:nvPr/>
          </p:nvSpPr>
          <p:spPr bwMode="auto">
            <a:xfrm>
              <a:off x="1546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Oval 43"/>
            <p:cNvSpPr>
              <a:spLocks noChangeArrowheads="1"/>
            </p:cNvSpPr>
            <p:nvPr/>
          </p:nvSpPr>
          <p:spPr bwMode="auto">
            <a:xfrm>
              <a:off x="1546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2128" y="3128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2168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2044" y="325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2044" y="316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1961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2044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1961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208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Oval 52"/>
            <p:cNvSpPr>
              <a:spLocks noChangeArrowheads="1"/>
            </p:cNvSpPr>
            <p:nvPr/>
          </p:nvSpPr>
          <p:spPr bwMode="auto">
            <a:xfrm>
              <a:off x="2168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Oval 53"/>
            <p:cNvSpPr>
              <a:spLocks noChangeArrowheads="1"/>
            </p:cNvSpPr>
            <p:nvPr/>
          </p:nvSpPr>
          <p:spPr bwMode="auto">
            <a:xfrm>
              <a:off x="2087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2209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Oval 55"/>
            <p:cNvSpPr>
              <a:spLocks noChangeArrowheads="1"/>
            </p:cNvSpPr>
            <p:nvPr/>
          </p:nvSpPr>
          <p:spPr bwMode="auto">
            <a:xfrm>
              <a:off x="2251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Oval 56"/>
            <p:cNvSpPr>
              <a:spLocks noChangeArrowheads="1"/>
            </p:cNvSpPr>
            <p:nvPr/>
          </p:nvSpPr>
          <p:spPr bwMode="auto">
            <a:xfrm>
              <a:off x="2128" y="3000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Oval 57"/>
            <p:cNvSpPr>
              <a:spLocks noChangeArrowheads="1"/>
            </p:cNvSpPr>
            <p:nvPr/>
          </p:nvSpPr>
          <p:spPr bwMode="auto">
            <a:xfrm>
              <a:off x="2128" y="2905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Oval 58"/>
            <p:cNvSpPr>
              <a:spLocks noChangeArrowheads="1"/>
            </p:cNvSpPr>
            <p:nvPr/>
          </p:nvSpPr>
          <p:spPr bwMode="auto">
            <a:xfrm>
              <a:off x="2044" y="296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" name="Oval 59"/>
            <p:cNvSpPr>
              <a:spLocks noChangeArrowheads="1"/>
            </p:cNvSpPr>
            <p:nvPr/>
          </p:nvSpPr>
          <p:spPr bwMode="auto">
            <a:xfrm>
              <a:off x="2128" y="306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" name="Oval 60"/>
            <p:cNvSpPr>
              <a:spLocks noChangeArrowheads="1"/>
            </p:cNvSpPr>
            <p:nvPr/>
          </p:nvSpPr>
          <p:spPr bwMode="auto">
            <a:xfrm>
              <a:off x="2044" y="303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" name="Oval 61"/>
            <p:cNvSpPr>
              <a:spLocks noChangeArrowheads="1"/>
            </p:cNvSpPr>
            <p:nvPr/>
          </p:nvSpPr>
          <p:spPr bwMode="auto">
            <a:xfrm>
              <a:off x="2168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Oval 62"/>
            <p:cNvSpPr>
              <a:spLocks noChangeArrowheads="1"/>
            </p:cNvSpPr>
            <p:nvPr/>
          </p:nvSpPr>
          <p:spPr bwMode="auto">
            <a:xfrm>
              <a:off x="2251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" name="Oval 63"/>
            <p:cNvSpPr>
              <a:spLocks noChangeArrowheads="1"/>
            </p:cNvSpPr>
            <p:nvPr/>
          </p:nvSpPr>
          <p:spPr bwMode="auto">
            <a:xfrm>
              <a:off x="2168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" name="Oval 64"/>
            <p:cNvSpPr>
              <a:spLocks noChangeArrowheads="1"/>
            </p:cNvSpPr>
            <p:nvPr/>
          </p:nvSpPr>
          <p:spPr bwMode="auto">
            <a:xfrm>
              <a:off x="2582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" name="Oval 65"/>
            <p:cNvSpPr>
              <a:spLocks noChangeArrowheads="1"/>
            </p:cNvSpPr>
            <p:nvPr/>
          </p:nvSpPr>
          <p:spPr bwMode="auto">
            <a:xfrm>
              <a:off x="262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2500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2500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" name="Oval 68"/>
            <p:cNvSpPr>
              <a:spLocks noChangeArrowheads="1"/>
            </p:cNvSpPr>
            <p:nvPr/>
          </p:nvSpPr>
          <p:spPr bwMode="auto">
            <a:xfrm>
              <a:off x="2416" y="303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" name="Oval 69"/>
            <p:cNvSpPr>
              <a:spLocks noChangeArrowheads="1"/>
            </p:cNvSpPr>
            <p:nvPr/>
          </p:nvSpPr>
          <p:spPr bwMode="auto">
            <a:xfrm>
              <a:off x="2500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Oval 70"/>
            <p:cNvSpPr>
              <a:spLocks noChangeArrowheads="1"/>
            </p:cNvSpPr>
            <p:nvPr/>
          </p:nvSpPr>
          <p:spPr bwMode="auto">
            <a:xfrm>
              <a:off x="2416" y="3097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" name="Oval 71"/>
            <p:cNvSpPr>
              <a:spLocks noChangeArrowheads="1"/>
            </p:cNvSpPr>
            <p:nvPr/>
          </p:nvSpPr>
          <p:spPr bwMode="auto">
            <a:xfrm>
              <a:off x="2541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" name="Oval 72"/>
            <p:cNvSpPr>
              <a:spLocks noChangeArrowheads="1"/>
            </p:cNvSpPr>
            <p:nvPr/>
          </p:nvSpPr>
          <p:spPr bwMode="auto">
            <a:xfrm>
              <a:off x="2624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Oval 73"/>
            <p:cNvSpPr>
              <a:spLocks noChangeArrowheads="1"/>
            </p:cNvSpPr>
            <p:nvPr/>
          </p:nvSpPr>
          <p:spPr bwMode="auto">
            <a:xfrm>
              <a:off x="254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Oval 74"/>
            <p:cNvSpPr>
              <a:spLocks noChangeArrowheads="1"/>
            </p:cNvSpPr>
            <p:nvPr/>
          </p:nvSpPr>
          <p:spPr bwMode="auto">
            <a:xfrm>
              <a:off x="2665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" name="Oval 75"/>
            <p:cNvSpPr>
              <a:spLocks noChangeArrowheads="1"/>
            </p:cNvSpPr>
            <p:nvPr/>
          </p:nvSpPr>
          <p:spPr bwMode="auto">
            <a:xfrm>
              <a:off x="270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" name="Oval 76"/>
            <p:cNvSpPr>
              <a:spLocks noChangeArrowheads="1"/>
            </p:cNvSpPr>
            <p:nvPr/>
          </p:nvSpPr>
          <p:spPr bwMode="auto">
            <a:xfrm>
              <a:off x="2292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2582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" name="Oval 78"/>
            <p:cNvSpPr>
              <a:spLocks noChangeArrowheads="1"/>
            </p:cNvSpPr>
            <p:nvPr/>
          </p:nvSpPr>
          <p:spPr bwMode="auto">
            <a:xfrm>
              <a:off x="2500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Oval 79"/>
            <p:cNvSpPr>
              <a:spLocks noChangeArrowheads="1"/>
            </p:cNvSpPr>
            <p:nvPr/>
          </p:nvSpPr>
          <p:spPr bwMode="auto">
            <a:xfrm>
              <a:off x="2292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" name="Oval 80"/>
            <p:cNvSpPr>
              <a:spLocks noChangeArrowheads="1"/>
            </p:cNvSpPr>
            <p:nvPr/>
          </p:nvSpPr>
          <p:spPr bwMode="auto">
            <a:xfrm>
              <a:off x="2209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" name="Oval 81"/>
            <p:cNvSpPr>
              <a:spLocks noChangeArrowheads="1"/>
            </p:cNvSpPr>
            <p:nvPr/>
          </p:nvSpPr>
          <p:spPr bwMode="auto">
            <a:xfrm>
              <a:off x="2624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2416" y="316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" name="Oval 83"/>
            <p:cNvSpPr>
              <a:spLocks noChangeArrowheads="1"/>
            </p:cNvSpPr>
            <p:nvPr/>
          </p:nvSpPr>
          <p:spPr bwMode="auto">
            <a:xfrm>
              <a:off x="2333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Oval 84"/>
            <p:cNvSpPr>
              <a:spLocks noChangeArrowheads="1"/>
            </p:cNvSpPr>
            <p:nvPr/>
          </p:nvSpPr>
          <p:spPr bwMode="auto">
            <a:xfrm>
              <a:off x="2955" y="303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" name="Oval 85"/>
            <p:cNvSpPr>
              <a:spLocks noChangeArrowheads="1"/>
            </p:cNvSpPr>
            <p:nvPr/>
          </p:nvSpPr>
          <p:spPr bwMode="auto">
            <a:xfrm>
              <a:off x="2997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" name="Oval 86"/>
            <p:cNvSpPr>
              <a:spLocks noChangeArrowheads="1"/>
            </p:cNvSpPr>
            <p:nvPr/>
          </p:nvSpPr>
          <p:spPr bwMode="auto">
            <a:xfrm>
              <a:off x="287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" name="Oval 87"/>
            <p:cNvSpPr>
              <a:spLocks noChangeArrowheads="1"/>
            </p:cNvSpPr>
            <p:nvPr/>
          </p:nvSpPr>
          <p:spPr bwMode="auto">
            <a:xfrm>
              <a:off x="2873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" name="Oval 88"/>
            <p:cNvSpPr>
              <a:spLocks noChangeArrowheads="1"/>
            </p:cNvSpPr>
            <p:nvPr/>
          </p:nvSpPr>
          <p:spPr bwMode="auto">
            <a:xfrm>
              <a:off x="2788" y="3128"/>
              <a:ext cx="45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Oval 89"/>
            <p:cNvSpPr>
              <a:spLocks noChangeArrowheads="1"/>
            </p:cNvSpPr>
            <p:nvPr/>
          </p:nvSpPr>
          <p:spPr bwMode="auto">
            <a:xfrm>
              <a:off x="2873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" name="Oval 90"/>
            <p:cNvSpPr>
              <a:spLocks noChangeArrowheads="1"/>
            </p:cNvSpPr>
            <p:nvPr/>
          </p:nvSpPr>
          <p:spPr bwMode="auto">
            <a:xfrm>
              <a:off x="2788" y="3192"/>
              <a:ext cx="45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291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2997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Oval 93"/>
            <p:cNvSpPr>
              <a:spLocks noChangeArrowheads="1"/>
            </p:cNvSpPr>
            <p:nvPr/>
          </p:nvSpPr>
          <p:spPr bwMode="auto">
            <a:xfrm>
              <a:off x="2914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Oval 94"/>
            <p:cNvSpPr>
              <a:spLocks noChangeArrowheads="1"/>
            </p:cNvSpPr>
            <p:nvPr/>
          </p:nvSpPr>
          <p:spPr bwMode="auto">
            <a:xfrm>
              <a:off x="2833" y="3289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" name="Oval 95"/>
            <p:cNvSpPr>
              <a:spLocks noChangeArrowheads="1"/>
            </p:cNvSpPr>
            <p:nvPr/>
          </p:nvSpPr>
          <p:spPr bwMode="auto">
            <a:xfrm>
              <a:off x="2873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" name="Oval 96"/>
            <p:cNvSpPr>
              <a:spLocks noChangeArrowheads="1"/>
            </p:cNvSpPr>
            <p:nvPr/>
          </p:nvSpPr>
          <p:spPr bwMode="auto">
            <a:xfrm>
              <a:off x="2748" y="3416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2748" y="3320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" name="Oval 98"/>
            <p:cNvSpPr>
              <a:spLocks noChangeArrowheads="1"/>
            </p:cNvSpPr>
            <p:nvPr/>
          </p:nvSpPr>
          <p:spPr bwMode="auto">
            <a:xfrm>
              <a:off x="2375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Oval 99"/>
            <p:cNvSpPr>
              <a:spLocks noChangeArrowheads="1"/>
            </p:cNvSpPr>
            <p:nvPr/>
          </p:nvSpPr>
          <p:spPr bwMode="auto">
            <a:xfrm>
              <a:off x="2748" y="3480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" name="Oval 100"/>
            <p:cNvSpPr>
              <a:spLocks noChangeArrowheads="1"/>
            </p:cNvSpPr>
            <p:nvPr/>
          </p:nvSpPr>
          <p:spPr bwMode="auto">
            <a:xfrm>
              <a:off x="2375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" name="Oval 101"/>
            <p:cNvSpPr>
              <a:spLocks noChangeArrowheads="1"/>
            </p:cNvSpPr>
            <p:nvPr/>
          </p:nvSpPr>
          <p:spPr bwMode="auto">
            <a:xfrm>
              <a:off x="2788" y="3384"/>
              <a:ext cx="45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" name="Oval 102"/>
            <p:cNvSpPr>
              <a:spLocks noChangeArrowheads="1"/>
            </p:cNvSpPr>
            <p:nvPr/>
          </p:nvSpPr>
          <p:spPr bwMode="auto">
            <a:xfrm>
              <a:off x="2873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" name="Oval 103"/>
            <p:cNvSpPr>
              <a:spLocks noChangeArrowheads="1"/>
            </p:cNvSpPr>
            <p:nvPr/>
          </p:nvSpPr>
          <p:spPr bwMode="auto">
            <a:xfrm>
              <a:off x="2788" y="3448"/>
              <a:ext cx="45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" name="Oval 104"/>
            <p:cNvSpPr>
              <a:spLocks noChangeArrowheads="1"/>
            </p:cNvSpPr>
            <p:nvPr/>
          </p:nvSpPr>
          <p:spPr bwMode="auto">
            <a:xfrm>
              <a:off x="3164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" name="Oval 105"/>
            <p:cNvSpPr>
              <a:spLocks noChangeArrowheads="1"/>
            </p:cNvSpPr>
            <p:nvPr/>
          </p:nvSpPr>
          <p:spPr bwMode="auto">
            <a:xfrm>
              <a:off x="3205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3080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3080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9" name="Oval 108"/>
            <p:cNvSpPr>
              <a:spLocks noChangeArrowheads="1"/>
            </p:cNvSpPr>
            <p:nvPr/>
          </p:nvSpPr>
          <p:spPr bwMode="auto">
            <a:xfrm>
              <a:off x="2997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" name="Oval 109"/>
            <p:cNvSpPr>
              <a:spLocks noChangeArrowheads="1"/>
            </p:cNvSpPr>
            <p:nvPr/>
          </p:nvSpPr>
          <p:spPr bwMode="auto">
            <a:xfrm>
              <a:off x="3080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" name="Oval 110"/>
            <p:cNvSpPr>
              <a:spLocks noChangeArrowheads="1"/>
            </p:cNvSpPr>
            <p:nvPr/>
          </p:nvSpPr>
          <p:spPr bwMode="auto">
            <a:xfrm>
              <a:off x="2997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" name="Oval 111"/>
            <p:cNvSpPr>
              <a:spLocks noChangeArrowheads="1"/>
            </p:cNvSpPr>
            <p:nvPr/>
          </p:nvSpPr>
          <p:spPr bwMode="auto">
            <a:xfrm>
              <a:off x="3121" y="328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" name="Oval 112"/>
            <p:cNvSpPr>
              <a:spLocks noChangeArrowheads="1"/>
            </p:cNvSpPr>
            <p:nvPr/>
          </p:nvSpPr>
          <p:spPr bwMode="auto">
            <a:xfrm>
              <a:off x="3205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4" name="Oval 113"/>
            <p:cNvSpPr>
              <a:spLocks noChangeArrowheads="1"/>
            </p:cNvSpPr>
            <p:nvPr/>
          </p:nvSpPr>
          <p:spPr bwMode="auto">
            <a:xfrm>
              <a:off x="3121" y="335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5" name="Oval 114"/>
            <p:cNvSpPr>
              <a:spLocks noChangeArrowheads="1"/>
            </p:cNvSpPr>
            <p:nvPr/>
          </p:nvSpPr>
          <p:spPr bwMode="auto">
            <a:xfrm>
              <a:off x="3246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6" name="Oval 115"/>
            <p:cNvSpPr>
              <a:spLocks noChangeArrowheads="1"/>
            </p:cNvSpPr>
            <p:nvPr/>
          </p:nvSpPr>
          <p:spPr bwMode="auto">
            <a:xfrm>
              <a:off x="328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7" name="Oval 116"/>
            <p:cNvSpPr>
              <a:spLocks noChangeArrowheads="1"/>
            </p:cNvSpPr>
            <p:nvPr/>
          </p:nvSpPr>
          <p:spPr bwMode="auto">
            <a:xfrm>
              <a:off x="3164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8" name="Oval 117"/>
            <p:cNvSpPr>
              <a:spLocks noChangeArrowheads="1"/>
            </p:cNvSpPr>
            <p:nvPr/>
          </p:nvSpPr>
          <p:spPr bwMode="auto">
            <a:xfrm>
              <a:off x="3164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9" name="Oval 118"/>
            <p:cNvSpPr>
              <a:spLocks noChangeArrowheads="1"/>
            </p:cNvSpPr>
            <p:nvPr/>
          </p:nvSpPr>
          <p:spPr bwMode="auto">
            <a:xfrm>
              <a:off x="3080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0" name="Oval 119"/>
            <p:cNvSpPr>
              <a:spLocks noChangeArrowheads="1"/>
            </p:cNvSpPr>
            <p:nvPr/>
          </p:nvSpPr>
          <p:spPr bwMode="auto">
            <a:xfrm>
              <a:off x="316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1" name="Oval 120"/>
            <p:cNvSpPr>
              <a:spLocks noChangeArrowheads="1"/>
            </p:cNvSpPr>
            <p:nvPr/>
          </p:nvSpPr>
          <p:spPr bwMode="auto">
            <a:xfrm>
              <a:off x="3080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" name="Oval 121"/>
            <p:cNvSpPr>
              <a:spLocks noChangeArrowheads="1"/>
            </p:cNvSpPr>
            <p:nvPr/>
          </p:nvSpPr>
          <p:spPr bwMode="auto">
            <a:xfrm>
              <a:off x="3205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" name="Oval 122"/>
            <p:cNvSpPr>
              <a:spLocks noChangeArrowheads="1"/>
            </p:cNvSpPr>
            <p:nvPr/>
          </p:nvSpPr>
          <p:spPr bwMode="auto">
            <a:xfrm>
              <a:off x="3287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4" name="Oval 123"/>
            <p:cNvSpPr>
              <a:spLocks noChangeArrowheads="1"/>
            </p:cNvSpPr>
            <p:nvPr/>
          </p:nvSpPr>
          <p:spPr bwMode="auto">
            <a:xfrm>
              <a:off x="3205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5" name="Oval 124"/>
            <p:cNvSpPr>
              <a:spLocks noChangeArrowheads="1"/>
            </p:cNvSpPr>
            <p:nvPr/>
          </p:nvSpPr>
          <p:spPr bwMode="auto">
            <a:xfrm>
              <a:off x="3618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6" name="Oval 125"/>
            <p:cNvSpPr>
              <a:spLocks noChangeArrowheads="1"/>
            </p:cNvSpPr>
            <p:nvPr/>
          </p:nvSpPr>
          <p:spPr bwMode="auto">
            <a:xfrm>
              <a:off x="3659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7" name="Oval 126"/>
            <p:cNvSpPr>
              <a:spLocks noChangeArrowheads="1"/>
            </p:cNvSpPr>
            <p:nvPr/>
          </p:nvSpPr>
          <p:spPr bwMode="auto">
            <a:xfrm>
              <a:off x="3536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8" name="Oval 127"/>
            <p:cNvSpPr>
              <a:spLocks noChangeArrowheads="1"/>
            </p:cNvSpPr>
            <p:nvPr/>
          </p:nvSpPr>
          <p:spPr bwMode="auto">
            <a:xfrm>
              <a:off x="3536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9" name="Oval 128"/>
            <p:cNvSpPr>
              <a:spLocks noChangeArrowheads="1"/>
            </p:cNvSpPr>
            <p:nvPr/>
          </p:nvSpPr>
          <p:spPr bwMode="auto">
            <a:xfrm>
              <a:off x="3453" y="3097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0" name="Oval 129"/>
            <p:cNvSpPr>
              <a:spLocks noChangeArrowheads="1"/>
            </p:cNvSpPr>
            <p:nvPr/>
          </p:nvSpPr>
          <p:spPr bwMode="auto">
            <a:xfrm>
              <a:off x="3536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1" name="Oval 130"/>
            <p:cNvSpPr>
              <a:spLocks noChangeArrowheads="1"/>
            </p:cNvSpPr>
            <p:nvPr/>
          </p:nvSpPr>
          <p:spPr bwMode="auto">
            <a:xfrm>
              <a:off x="3453" y="3161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2" name="Oval 131"/>
            <p:cNvSpPr>
              <a:spLocks noChangeArrowheads="1"/>
            </p:cNvSpPr>
            <p:nvPr/>
          </p:nvSpPr>
          <p:spPr bwMode="auto">
            <a:xfrm>
              <a:off x="3577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" name="Oval 132"/>
            <p:cNvSpPr>
              <a:spLocks noChangeArrowheads="1"/>
            </p:cNvSpPr>
            <p:nvPr/>
          </p:nvSpPr>
          <p:spPr bwMode="auto">
            <a:xfrm>
              <a:off x="3659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4" name="Oval 133"/>
            <p:cNvSpPr>
              <a:spLocks noChangeArrowheads="1"/>
            </p:cNvSpPr>
            <p:nvPr/>
          </p:nvSpPr>
          <p:spPr bwMode="auto">
            <a:xfrm>
              <a:off x="357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5" name="Oval 134"/>
            <p:cNvSpPr>
              <a:spLocks noChangeArrowheads="1"/>
            </p:cNvSpPr>
            <p:nvPr/>
          </p:nvSpPr>
          <p:spPr bwMode="auto">
            <a:xfrm>
              <a:off x="3370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6" name="Oval 135"/>
            <p:cNvSpPr>
              <a:spLocks noChangeArrowheads="1"/>
            </p:cNvSpPr>
            <p:nvPr/>
          </p:nvSpPr>
          <p:spPr bwMode="auto">
            <a:xfrm>
              <a:off x="3411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7" name="Oval 136"/>
            <p:cNvSpPr>
              <a:spLocks noChangeArrowheads="1"/>
            </p:cNvSpPr>
            <p:nvPr/>
          </p:nvSpPr>
          <p:spPr bwMode="auto">
            <a:xfrm>
              <a:off x="3287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8" name="Oval 137"/>
            <p:cNvSpPr>
              <a:spLocks noChangeArrowheads="1"/>
            </p:cNvSpPr>
            <p:nvPr/>
          </p:nvSpPr>
          <p:spPr bwMode="auto">
            <a:xfrm>
              <a:off x="3287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3328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0" name="Oval 139"/>
            <p:cNvSpPr>
              <a:spLocks noChangeArrowheads="1"/>
            </p:cNvSpPr>
            <p:nvPr/>
          </p:nvSpPr>
          <p:spPr bwMode="auto">
            <a:xfrm>
              <a:off x="3411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1" name="Oval 140"/>
            <p:cNvSpPr>
              <a:spLocks noChangeArrowheads="1"/>
            </p:cNvSpPr>
            <p:nvPr/>
          </p:nvSpPr>
          <p:spPr bwMode="auto">
            <a:xfrm>
              <a:off x="3328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2" name="Oval 141"/>
            <p:cNvSpPr>
              <a:spLocks noChangeArrowheads="1"/>
            </p:cNvSpPr>
            <p:nvPr/>
          </p:nvSpPr>
          <p:spPr bwMode="auto">
            <a:xfrm>
              <a:off x="3742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" name="Oval 142"/>
            <p:cNvSpPr>
              <a:spLocks noChangeArrowheads="1"/>
            </p:cNvSpPr>
            <p:nvPr/>
          </p:nvSpPr>
          <p:spPr bwMode="auto">
            <a:xfrm>
              <a:off x="3783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4" name="Oval 143"/>
            <p:cNvSpPr>
              <a:spLocks noChangeArrowheads="1"/>
            </p:cNvSpPr>
            <p:nvPr/>
          </p:nvSpPr>
          <p:spPr bwMode="auto">
            <a:xfrm>
              <a:off x="3659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5" name="Oval 144"/>
            <p:cNvSpPr>
              <a:spLocks noChangeArrowheads="1"/>
            </p:cNvSpPr>
            <p:nvPr/>
          </p:nvSpPr>
          <p:spPr bwMode="auto">
            <a:xfrm>
              <a:off x="3659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6" name="Oval 145"/>
            <p:cNvSpPr>
              <a:spLocks noChangeArrowheads="1"/>
            </p:cNvSpPr>
            <p:nvPr/>
          </p:nvSpPr>
          <p:spPr bwMode="auto">
            <a:xfrm>
              <a:off x="3700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7" name="Oval 146"/>
            <p:cNvSpPr>
              <a:spLocks noChangeArrowheads="1"/>
            </p:cNvSpPr>
            <p:nvPr/>
          </p:nvSpPr>
          <p:spPr bwMode="auto">
            <a:xfrm>
              <a:off x="3783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8" name="Oval 147"/>
            <p:cNvSpPr>
              <a:spLocks noChangeArrowheads="1"/>
            </p:cNvSpPr>
            <p:nvPr/>
          </p:nvSpPr>
          <p:spPr bwMode="auto">
            <a:xfrm>
              <a:off x="3700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9" name="Oval 148"/>
            <p:cNvSpPr>
              <a:spLocks noChangeArrowheads="1"/>
            </p:cNvSpPr>
            <p:nvPr/>
          </p:nvSpPr>
          <p:spPr bwMode="auto">
            <a:xfrm>
              <a:off x="1587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0" name="Oval 149"/>
            <p:cNvSpPr>
              <a:spLocks noChangeArrowheads="1"/>
            </p:cNvSpPr>
            <p:nvPr/>
          </p:nvSpPr>
          <p:spPr bwMode="auto">
            <a:xfrm>
              <a:off x="1837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1" name="Oval 150"/>
            <p:cNvSpPr>
              <a:spLocks noChangeArrowheads="1"/>
            </p:cNvSpPr>
            <p:nvPr/>
          </p:nvSpPr>
          <p:spPr bwMode="auto">
            <a:xfrm>
              <a:off x="1546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2" name="Oval 151"/>
            <p:cNvSpPr>
              <a:spLocks noChangeArrowheads="1"/>
            </p:cNvSpPr>
            <p:nvPr/>
          </p:nvSpPr>
          <p:spPr bwMode="auto">
            <a:xfrm>
              <a:off x="1215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" name="Oval 152"/>
            <p:cNvSpPr>
              <a:spLocks noChangeArrowheads="1"/>
            </p:cNvSpPr>
            <p:nvPr/>
          </p:nvSpPr>
          <p:spPr bwMode="auto">
            <a:xfrm>
              <a:off x="125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" name="Oval 153"/>
            <p:cNvSpPr>
              <a:spLocks noChangeArrowheads="1"/>
            </p:cNvSpPr>
            <p:nvPr/>
          </p:nvSpPr>
          <p:spPr bwMode="auto">
            <a:xfrm>
              <a:off x="117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5" name="Oval 154"/>
            <p:cNvSpPr>
              <a:spLocks noChangeArrowheads="1"/>
            </p:cNvSpPr>
            <p:nvPr/>
          </p:nvSpPr>
          <p:spPr bwMode="auto">
            <a:xfrm>
              <a:off x="1341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6" name="Oval 155"/>
            <p:cNvSpPr>
              <a:spLocks noChangeArrowheads="1"/>
            </p:cNvSpPr>
            <p:nvPr/>
          </p:nvSpPr>
          <p:spPr bwMode="auto">
            <a:xfrm>
              <a:off x="1382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7" name="Oval 156"/>
            <p:cNvSpPr>
              <a:spLocks noChangeArrowheads="1"/>
            </p:cNvSpPr>
            <p:nvPr/>
          </p:nvSpPr>
          <p:spPr bwMode="auto">
            <a:xfrm>
              <a:off x="1298" y="296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8" name="Oval 157"/>
            <p:cNvSpPr>
              <a:spLocks noChangeArrowheads="1"/>
            </p:cNvSpPr>
            <p:nvPr/>
          </p:nvSpPr>
          <p:spPr bwMode="auto">
            <a:xfrm>
              <a:off x="1174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9" name="Oval 158"/>
            <p:cNvSpPr>
              <a:spLocks noChangeArrowheads="1"/>
            </p:cNvSpPr>
            <p:nvPr/>
          </p:nvSpPr>
          <p:spPr bwMode="auto">
            <a:xfrm>
              <a:off x="1215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0" name="Oval 159"/>
            <p:cNvSpPr>
              <a:spLocks noChangeArrowheads="1"/>
            </p:cNvSpPr>
            <p:nvPr/>
          </p:nvSpPr>
          <p:spPr bwMode="auto">
            <a:xfrm>
              <a:off x="1132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1" name="Oval 160"/>
            <p:cNvSpPr>
              <a:spLocks noChangeArrowheads="1"/>
            </p:cNvSpPr>
            <p:nvPr/>
          </p:nvSpPr>
          <p:spPr bwMode="auto">
            <a:xfrm>
              <a:off x="1257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2" name="Oval 161"/>
            <p:cNvSpPr>
              <a:spLocks noChangeArrowheads="1"/>
            </p:cNvSpPr>
            <p:nvPr/>
          </p:nvSpPr>
          <p:spPr bwMode="auto">
            <a:xfrm>
              <a:off x="1174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3" name="Oval 162"/>
            <p:cNvSpPr>
              <a:spLocks noChangeArrowheads="1"/>
            </p:cNvSpPr>
            <p:nvPr/>
          </p:nvSpPr>
          <p:spPr bwMode="auto">
            <a:xfrm>
              <a:off x="1341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" name="Oval 163"/>
            <p:cNvSpPr>
              <a:spLocks noChangeArrowheads="1"/>
            </p:cNvSpPr>
            <p:nvPr/>
          </p:nvSpPr>
          <p:spPr bwMode="auto">
            <a:xfrm>
              <a:off x="1382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" name="Oval 164"/>
            <p:cNvSpPr>
              <a:spLocks noChangeArrowheads="1"/>
            </p:cNvSpPr>
            <p:nvPr/>
          </p:nvSpPr>
          <p:spPr bwMode="auto">
            <a:xfrm>
              <a:off x="1298" y="2777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6" name="Oval 165"/>
            <p:cNvSpPr>
              <a:spLocks noChangeArrowheads="1"/>
            </p:cNvSpPr>
            <p:nvPr/>
          </p:nvSpPr>
          <p:spPr bwMode="auto">
            <a:xfrm>
              <a:off x="1587" y="245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7" name="Oval 166"/>
            <p:cNvSpPr>
              <a:spLocks noChangeArrowheads="1"/>
            </p:cNvSpPr>
            <p:nvPr/>
          </p:nvSpPr>
          <p:spPr bwMode="auto">
            <a:xfrm>
              <a:off x="1629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8" name="Oval 167"/>
            <p:cNvSpPr>
              <a:spLocks noChangeArrowheads="1"/>
            </p:cNvSpPr>
            <p:nvPr/>
          </p:nvSpPr>
          <p:spPr bwMode="auto">
            <a:xfrm>
              <a:off x="1546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9" name="Oval 168"/>
            <p:cNvSpPr>
              <a:spLocks noChangeArrowheads="1"/>
            </p:cNvSpPr>
            <p:nvPr/>
          </p:nvSpPr>
          <p:spPr bwMode="auto">
            <a:xfrm>
              <a:off x="1298" y="3480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0" name="Oval 169"/>
            <p:cNvSpPr>
              <a:spLocks noChangeArrowheads="1"/>
            </p:cNvSpPr>
            <p:nvPr/>
          </p:nvSpPr>
          <p:spPr bwMode="auto">
            <a:xfrm>
              <a:off x="1215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1" name="Oval 170"/>
            <p:cNvSpPr>
              <a:spLocks noChangeArrowheads="1"/>
            </p:cNvSpPr>
            <p:nvPr/>
          </p:nvSpPr>
          <p:spPr bwMode="auto">
            <a:xfrm>
              <a:off x="1257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2" name="Oval 171"/>
            <p:cNvSpPr>
              <a:spLocks noChangeArrowheads="1"/>
            </p:cNvSpPr>
            <p:nvPr/>
          </p:nvSpPr>
          <p:spPr bwMode="auto">
            <a:xfrm>
              <a:off x="1504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3" name="Oval 172"/>
            <p:cNvSpPr>
              <a:spLocks noChangeArrowheads="1"/>
            </p:cNvSpPr>
            <p:nvPr/>
          </p:nvSpPr>
          <p:spPr bwMode="auto">
            <a:xfrm>
              <a:off x="1423" y="3448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" name="Oval 173"/>
            <p:cNvSpPr>
              <a:spLocks noChangeArrowheads="1"/>
            </p:cNvSpPr>
            <p:nvPr/>
          </p:nvSpPr>
          <p:spPr bwMode="auto">
            <a:xfrm>
              <a:off x="3493" y="328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5" name="Oval 174"/>
            <p:cNvSpPr>
              <a:spLocks noChangeArrowheads="1"/>
            </p:cNvSpPr>
            <p:nvPr/>
          </p:nvSpPr>
          <p:spPr bwMode="auto">
            <a:xfrm>
              <a:off x="3783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6" name="Oval 175"/>
            <p:cNvSpPr>
              <a:spLocks noChangeArrowheads="1"/>
            </p:cNvSpPr>
            <p:nvPr/>
          </p:nvSpPr>
          <p:spPr bwMode="auto">
            <a:xfrm>
              <a:off x="3700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7" name="Oval 176"/>
            <p:cNvSpPr>
              <a:spLocks noChangeArrowheads="1"/>
            </p:cNvSpPr>
            <p:nvPr/>
          </p:nvSpPr>
          <p:spPr bwMode="auto">
            <a:xfrm>
              <a:off x="3700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8" name="Oval 177"/>
            <p:cNvSpPr>
              <a:spLocks noChangeArrowheads="1"/>
            </p:cNvSpPr>
            <p:nvPr/>
          </p:nvSpPr>
          <p:spPr bwMode="auto">
            <a:xfrm>
              <a:off x="3618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9" name="Oval 178"/>
            <p:cNvSpPr>
              <a:spLocks noChangeArrowheads="1"/>
            </p:cNvSpPr>
            <p:nvPr/>
          </p:nvSpPr>
          <p:spPr bwMode="auto">
            <a:xfrm>
              <a:off x="3742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0" name="Oval 179"/>
            <p:cNvSpPr>
              <a:spLocks noChangeArrowheads="1"/>
            </p:cNvSpPr>
            <p:nvPr/>
          </p:nvSpPr>
          <p:spPr bwMode="auto">
            <a:xfrm>
              <a:off x="1920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1" name="Oval 180"/>
            <p:cNvSpPr>
              <a:spLocks noChangeArrowheads="1"/>
            </p:cNvSpPr>
            <p:nvPr/>
          </p:nvSpPr>
          <p:spPr bwMode="auto">
            <a:xfrm>
              <a:off x="2209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2" name="Oval 181"/>
            <p:cNvSpPr>
              <a:spLocks noChangeArrowheads="1"/>
            </p:cNvSpPr>
            <p:nvPr/>
          </p:nvSpPr>
          <p:spPr bwMode="auto">
            <a:xfrm>
              <a:off x="2128" y="3480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3" name="Oval 182"/>
            <p:cNvSpPr>
              <a:spLocks noChangeArrowheads="1"/>
            </p:cNvSpPr>
            <p:nvPr/>
          </p:nvSpPr>
          <p:spPr bwMode="auto">
            <a:xfrm>
              <a:off x="2128" y="3384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" name="Oval 183"/>
            <p:cNvSpPr>
              <a:spLocks noChangeArrowheads="1"/>
            </p:cNvSpPr>
            <p:nvPr/>
          </p:nvSpPr>
          <p:spPr bwMode="auto">
            <a:xfrm>
              <a:off x="2044" y="3448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5" name="Oval 184"/>
            <p:cNvSpPr>
              <a:spLocks noChangeArrowheads="1"/>
            </p:cNvSpPr>
            <p:nvPr/>
          </p:nvSpPr>
          <p:spPr bwMode="auto">
            <a:xfrm>
              <a:off x="2168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6" name="Oval 185"/>
            <p:cNvSpPr>
              <a:spLocks noChangeArrowheads="1"/>
            </p:cNvSpPr>
            <p:nvPr/>
          </p:nvSpPr>
          <p:spPr bwMode="auto">
            <a:xfrm>
              <a:off x="2333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7" name="Oval 186"/>
            <p:cNvSpPr>
              <a:spLocks noChangeArrowheads="1"/>
            </p:cNvSpPr>
            <p:nvPr/>
          </p:nvSpPr>
          <p:spPr bwMode="auto">
            <a:xfrm>
              <a:off x="2624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8" name="Oval 187"/>
            <p:cNvSpPr>
              <a:spLocks noChangeArrowheads="1"/>
            </p:cNvSpPr>
            <p:nvPr/>
          </p:nvSpPr>
          <p:spPr bwMode="auto">
            <a:xfrm>
              <a:off x="2541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9" name="Oval 188"/>
            <p:cNvSpPr>
              <a:spLocks noChangeArrowheads="1"/>
            </p:cNvSpPr>
            <p:nvPr/>
          </p:nvSpPr>
          <p:spPr bwMode="auto">
            <a:xfrm>
              <a:off x="2541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0" name="Oval 189"/>
            <p:cNvSpPr>
              <a:spLocks noChangeArrowheads="1"/>
            </p:cNvSpPr>
            <p:nvPr/>
          </p:nvSpPr>
          <p:spPr bwMode="auto">
            <a:xfrm>
              <a:off x="2459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1" name="Oval 190"/>
            <p:cNvSpPr>
              <a:spLocks noChangeArrowheads="1"/>
            </p:cNvSpPr>
            <p:nvPr/>
          </p:nvSpPr>
          <p:spPr bwMode="auto">
            <a:xfrm>
              <a:off x="2582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2" name="Oval 191"/>
            <p:cNvSpPr>
              <a:spLocks noChangeArrowheads="1"/>
            </p:cNvSpPr>
            <p:nvPr/>
          </p:nvSpPr>
          <p:spPr bwMode="auto">
            <a:xfrm>
              <a:off x="2833" y="3544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3" name="Oval 192"/>
            <p:cNvSpPr>
              <a:spLocks noChangeArrowheads="1"/>
            </p:cNvSpPr>
            <p:nvPr/>
          </p:nvSpPr>
          <p:spPr bwMode="auto">
            <a:xfrm>
              <a:off x="3121" y="3448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4" name="Oval 193"/>
            <p:cNvSpPr>
              <a:spLocks noChangeArrowheads="1"/>
            </p:cNvSpPr>
            <p:nvPr/>
          </p:nvSpPr>
          <p:spPr bwMode="auto">
            <a:xfrm>
              <a:off x="3038" y="357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5" name="Oval 194"/>
            <p:cNvSpPr>
              <a:spLocks noChangeArrowheads="1"/>
            </p:cNvSpPr>
            <p:nvPr/>
          </p:nvSpPr>
          <p:spPr bwMode="auto">
            <a:xfrm>
              <a:off x="3038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6" name="Oval 195"/>
            <p:cNvSpPr>
              <a:spLocks noChangeArrowheads="1"/>
            </p:cNvSpPr>
            <p:nvPr/>
          </p:nvSpPr>
          <p:spPr bwMode="auto">
            <a:xfrm>
              <a:off x="2955" y="354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7" name="Oval 196"/>
            <p:cNvSpPr>
              <a:spLocks noChangeArrowheads="1"/>
            </p:cNvSpPr>
            <p:nvPr/>
          </p:nvSpPr>
          <p:spPr bwMode="auto">
            <a:xfrm>
              <a:off x="3080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8" name="Oval 197"/>
            <p:cNvSpPr>
              <a:spLocks noChangeArrowheads="1"/>
            </p:cNvSpPr>
            <p:nvPr/>
          </p:nvSpPr>
          <p:spPr bwMode="auto">
            <a:xfrm>
              <a:off x="2375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9" name="Oval 198"/>
            <p:cNvSpPr>
              <a:spLocks noChangeArrowheads="1"/>
            </p:cNvSpPr>
            <p:nvPr/>
          </p:nvSpPr>
          <p:spPr bwMode="auto">
            <a:xfrm>
              <a:off x="2665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0" name="Oval 199"/>
            <p:cNvSpPr>
              <a:spLocks noChangeArrowheads="1"/>
            </p:cNvSpPr>
            <p:nvPr/>
          </p:nvSpPr>
          <p:spPr bwMode="auto">
            <a:xfrm>
              <a:off x="2582" y="357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1" name="Oval 200"/>
            <p:cNvSpPr>
              <a:spLocks noChangeArrowheads="1"/>
            </p:cNvSpPr>
            <p:nvPr/>
          </p:nvSpPr>
          <p:spPr bwMode="auto">
            <a:xfrm>
              <a:off x="2582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2" name="Oval 201"/>
            <p:cNvSpPr>
              <a:spLocks noChangeArrowheads="1"/>
            </p:cNvSpPr>
            <p:nvPr/>
          </p:nvSpPr>
          <p:spPr bwMode="auto">
            <a:xfrm>
              <a:off x="2500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3" name="Oval 202"/>
            <p:cNvSpPr>
              <a:spLocks noChangeArrowheads="1"/>
            </p:cNvSpPr>
            <p:nvPr/>
          </p:nvSpPr>
          <p:spPr bwMode="auto">
            <a:xfrm>
              <a:off x="2624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4" name="Oval 203"/>
            <p:cNvSpPr>
              <a:spLocks noChangeArrowheads="1"/>
            </p:cNvSpPr>
            <p:nvPr/>
          </p:nvSpPr>
          <p:spPr bwMode="auto">
            <a:xfrm>
              <a:off x="1341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5" name="Oval 204"/>
            <p:cNvSpPr>
              <a:spLocks noChangeArrowheads="1"/>
            </p:cNvSpPr>
            <p:nvPr/>
          </p:nvSpPr>
          <p:spPr bwMode="auto">
            <a:xfrm>
              <a:off x="1837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6" name="Oval 205"/>
            <p:cNvSpPr>
              <a:spLocks noChangeArrowheads="1"/>
            </p:cNvSpPr>
            <p:nvPr/>
          </p:nvSpPr>
          <p:spPr bwMode="auto">
            <a:xfrm>
              <a:off x="1546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7" name="Oval 206"/>
            <p:cNvSpPr>
              <a:spLocks noChangeArrowheads="1"/>
            </p:cNvSpPr>
            <p:nvPr/>
          </p:nvSpPr>
          <p:spPr bwMode="auto">
            <a:xfrm>
              <a:off x="1546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8" name="Oval 207"/>
            <p:cNvSpPr>
              <a:spLocks noChangeArrowheads="1"/>
            </p:cNvSpPr>
            <p:nvPr/>
          </p:nvSpPr>
          <p:spPr bwMode="auto">
            <a:xfrm>
              <a:off x="1463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9" name="Oval 208"/>
            <p:cNvSpPr>
              <a:spLocks noChangeArrowheads="1"/>
            </p:cNvSpPr>
            <p:nvPr/>
          </p:nvSpPr>
          <p:spPr bwMode="auto">
            <a:xfrm>
              <a:off x="1587" y="290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0" name="Oval 209"/>
            <p:cNvSpPr>
              <a:spLocks noChangeArrowheads="1"/>
            </p:cNvSpPr>
            <p:nvPr/>
          </p:nvSpPr>
          <p:spPr bwMode="auto">
            <a:xfrm>
              <a:off x="1382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1" name="Oval 210"/>
            <p:cNvSpPr>
              <a:spLocks noChangeArrowheads="1"/>
            </p:cNvSpPr>
            <p:nvPr/>
          </p:nvSpPr>
          <p:spPr bwMode="auto">
            <a:xfrm>
              <a:off x="1878" y="2649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2" name="Oval 211"/>
            <p:cNvSpPr>
              <a:spLocks noChangeArrowheads="1"/>
            </p:cNvSpPr>
            <p:nvPr/>
          </p:nvSpPr>
          <p:spPr bwMode="auto">
            <a:xfrm>
              <a:off x="1587" y="277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3" name="Oval 212"/>
            <p:cNvSpPr>
              <a:spLocks noChangeArrowheads="1"/>
            </p:cNvSpPr>
            <p:nvPr/>
          </p:nvSpPr>
          <p:spPr bwMode="auto">
            <a:xfrm>
              <a:off x="1423" y="2585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4" name="Oval 213"/>
            <p:cNvSpPr>
              <a:spLocks noChangeArrowheads="1"/>
            </p:cNvSpPr>
            <p:nvPr/>
          </p:nvSpPr>
          <p:spPr bwMode="auto">
            <a:xfrm>
              <a:off x="1504" y="274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5" name="Oval 214"/>
            <p:cNvSpPr>
              <a:spLocks noChangeArrowheads="1"/>
            </p:cNvSpPr>
            <p:nvPr/>
          </p:nvSpPr>
          <p:spPr bwMode="auto">
            <a:xfrm>
              <a:off x="1837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6" name="Oval 215"/>
            <p:cNvSpPr>
              <a:spLocks noChangeArrowheads="1"/>
            </p:cNvSpPr>
            <p:nvPr/>
          </p:nvSpPr>
          <p:spPr bwMode="auto">
            <a:xfrm>
              <a:off x="2582" y="303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7" name="Oval 216"/>
            <p:cNvSpPr>
              <a:spLocks noChangeArrowheads="1"/>
            </p:cNvSpPr>
            <p:nvPr/>
          </p:nvSpPr>
          <p:spPr bwMode="auto">
            <a:xfrm>
              <a:off x="2873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8" name="Oval 217"/>
            <p:cNvSpPr>
              <a:spLocks noChangeArrowheads="1"/>
            </p:cNvSpPr>
            <p:nvPr/>
          </p:nvSpPr>
          <p:spPr bwMode="auto">
            <a:xfrm>
              <a:off x="2788" y="3064"/>
              <a:ext cx="45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9" name="Oval 218"/>
            <p:cNvSpPr>
              <a:spLocks noChangeArrowheads="1"/>
            </p:cNvSpPr>
            <p:nvPr/>
          </p:nvSpPr>
          <p:spPr bwMode="auto">
            <a:xfrm>
              <a:off x="2788" y="2969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0" name="Oval 219"/>
            <p:cNvSpPr>
              <a:spLocks noChangeArrowheads="1"/>
            </p:cNvSpPr>
            <p:nvPr/>
          </p:nvSpPr>
          <p:spPr bwMode="auto">
            <a:xfrm>
              <a:off x="270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1" name="Oval 220"/>
            <p:cNvSpPr>
              <a:spLocks noChangeArrowheads="1"/>
            </p:cNvSpPr>
            <p:nvPr/>
          </p:nvSpPr>
          <p:spPr bwMode="auto">
            <a:xfrm>
              <a:off x="2833" y="3033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2" name="Oval 221"/>
            <p:cNvSpPr>
              <a:spLocks noChangeArrowheads="1"/>
            </p:cNvSpPr>
            <p:nvPr/>
          </p:nvSpPr>
          <p:spPr bwMode="auto">
            <a:xfrm>
              <a:off x="2168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3" name="Oval 222"/>
            <p:cNvSpPr>
              <a:spLocks noChangeArrowheads="1"/>
            </p:cNvSpPr>
            <p:nvPr/>
          </p:nvSpPr>
          <p:spPr bwMode="auto">
            <a:xfrm>
              <a:off x="2459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4" name="Oval 223"/>
            <p:cNvSpPr>
              <a:spLocks noChangeArrowheads="1"/>
            </p:cNvSpPr>
            <p:nvPr/>
          </p:nvSpPr>
          <p:spPr bwMode="auto">
            <a:xfrm>
              <a:off x="2375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5" name="Oval 224"/>
            <p:cNvSpPr>
              <a:spLocks noChangeArrowheads="1"/>
            </p:cNvSpPr>
            <p:nvPr/>
          </p:nvSpPr>
          <p:spPr bwMode="auto">
            <a:xfrm>
              <a:off x="2375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6" name="Oval 225"/>
            <p:cNvSpPr>
              <a:spLocks noChangeArrowheads="1"/>
            </p:cNvSpPr>
            <p:nvPr/>
          </p:nvSpPr>
          <p:spPr bwMode="auto">
            <a:xfrm>
              <a:off x="2292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7" name="Oval 226"/>
            <p:cNvSpPr>
              <a:spLocks noChangeArrowheads="1"/>
            </p:cNvSpPr>
            <p:nvPr/>
          </p:nvSpPr>
          <p:spPr bwMode="auto">
            <a:xfrm>
              <a:off x="2416" y="293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8" name="Oval 227"/>
            <p:cNvSpPr>
              <a:spLocks noChangeArrowheads="1"/>
            </p:cNvSpPr>
            <p:nvPr/>
          </p:nvSpPr>
          <p:spPr bwMode="auto">
            <a:xfrm>
              <a:off x="1670" y="2713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9" name="Oval 228"/>
            <p:cNvSpPr>
              <a:spLocks noChangeArrowheads="1"/>
            </p:cNvSpPr>
            <p:nvPr/>
          </p:nvSpPr>
          <p:spPr bwMode="auto">
            <a:xfrm>
              <a:off x="2087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0" name="Oval 229"/>
            <p:cNvSpPr>
              <a:spLocks noChangeArrowheads="1"/>
            </p:cNvSpPr>
            <p:nvPr/>
          </p:nvSpPr>
          <p:spPr bwMode="auto">
            <a:xfrm>
              <a:off x="2003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1" name="Oval 230"/>
            <p:cNvSpPr>
              <a:spLocks noChangeArrowheads="1"/>
            </p:cNvSpPr>
            <p:nvPr/>
          </p:nvSpPr>
          <p:spPr bwMode="auto">
            <a:xfrm>
              <a:off x="2003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2" name="Oval 231"/>
            <p:cNvSpPr>
              <a:spLocks noChangeArrowheads="1"/>
            </p:cNvSpPr>
            <p:nvPr/>
          </p:nvSpPr>
          <p:spPr bwMode="auto">
            <a:xfrm>
              <a:off x="1920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3" name="Oval 232"/>
            <p:cNvSpPr>
              <a:spLocks noChangeArrowheads="1"/>
            </p:cNvSpPr>
            <p:nvPr/>
          </p:nvSpPr>
          <p:spPr bwMode="auto">
            <a:xfrm>
              <a:off x="2044" y="2872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4" name="Oval 233"/>
            <p:cNvSpPr>
              <a:spLocks noChangeArrowheads="1"/>
            </p:cNvSpPr>
            <p:nvPr/>
          </p:nvSpPr>
          <p:spPr bwMode="auto">
            <a:xfrm>
              <a:off x="1546" y="261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" name="Oval 234"/>
            <p:cNvSpPr>
              <a:spLocks noChangeArrowheads="1"/>
            </p:cNvSpPr>
            <p:nvPr/>
          </p:nvSpPr>
          <p:spPr bwMode="auto">
            <a:xfrm>
              <a:off x="1837" y="252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" name="Oval 235"/>
            <p:cNvSpPr>
              <a:spLocks noChangeArrowheads="1"/>
            </p:cNvSpPr>
            <p:nvPr/>
          </p:nvSpPr>
          <p:spPr bwMode="auto">
            <a:xfrm>
              <a:off x="1546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7" name="Oval 236"/>
            <p:cNvSpPr>
              <a:spLocks noChangeArrowheads="1"/>
            </p:cNvSpPr>
            <p:nvPr/>
          </p:nvSpPr>
          <p:spPr bwMode="auto">
            <a:xfrm>
              <a:off x="1755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8" name="Oval 237"/>
            <p:cNvSpPr>
              <a:spLocks noChangeArrowheads="1"/>
            </p:cNvSpPr>
            <p:nvPr/>
          </p:nvSpPr>
          <p:spPr bwMode="auto">
            <a:xfrm>
              <a:off x="1670" y="2617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9" name="Oval 238"/>
            <p:cNvSpPr>
              <a:spLocks noChangeArrowheads="1"/>
            </p:cNvSpPr>
            <p:nvPr/>
          </p:nvSpPr>
          <p:spPr bwMode="auto">
            <a:xfrm>
              <a:off x="1796" y="261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0" name="Oval 239"/>
            <p:cNvSpPr>
              <a:spLocks noChangeArrowheads="1"/>
            </p:cNvSpPr>
            <p:nvPr/>
          </p:nvSpPr>
          <p:spPr bwMode="auto">
            <a:xfrm>
              <a:off x="3825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1" name="Oval 240"/>
            <p:cNvSpPr>
              <a:spLocks noChangeArrowheads="1"/>
            </p:cNvSpPr>
            <p:nvPr/>
          </p:nvSpPr>
          <p:spPr bwMode="auto">
            <a:xfrm>
              <a:off x="3951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2" name="Oval 241"/>
            <p:cNvSpPr>
              <a:spLocks noChangeArrowheads="1"/>
            </p:cNvSpPr>
            <p:nvPr/>
          </p:nvSpPr>
          <p:spPr bwMode="auto">
            <a:xfrm>
              <a:off x="4033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3" name="Oval 242"/>
            <p:cNvSpPr>
              <a:spLocks noChangeArrowheads="1"/>
            </p:cNvSpPr>
            <p:nvPr/>
          </p:nvSpPr>
          <p:spPr bwMode="auto">
            <a:xfrm>
              <a:off x="4323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4" name="Oval 243"/>
            <p:cNvSpPr>
              <a:spLocks noChangeArrowheads="1"/>
            </p:cNvSpPr>
            <p:nvPr/>
          </p:nvSpPr>
          <p:spPr bwMode="auto">
            <a:xfrm>
              <a:off x="4239" y="3416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5" name="Oval 244"/>
            <p:cNvSpPr>
              <a:spLocks noChangeArrowheads="1"/>
            </p:cNvSpPr>
            <p:nvPr/>
          </p:nvSpPr>
          <p:spPr bwMode="auto">
            <a:xfrm>
              <a:off x="4239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" name="Oval 245"/>
            <p:cNvSpPr>
              <a:spLocks noChangeArrowheads="1"/>
            </p:cNvSpPr>
            <p:nvPr/>
          </p:nvSpPr>
          <p:spPr bwMode="auto">
            <a:xfrm>
              <a:off x="4156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7" name="Oval 246"/>
            <p:cNvSpPr>
              <a:spLocks noChangeArrowheads="1"/>
            </p:cNvSpPr>
            <p:nvPr/>
          </p:nvSpPr>
          <p:spPr bwMode="auto">
            <a:xfrm>
              <a:off x="4282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8" name="Oval 247"/>
            <p:cNvSpPr>
              <a:spLocks noChangeArrowheads="1"/>
            </p:cNvSpPr>
            <p:nvPr/>
          </p:nvSpPr>
          <p:spPr bwMode="auto">
            <a:xfrm>
              <a:off x="3659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9" name="Oval 248"/>
            <p:cNvSpPr>
              <a:spLocks noChangeArrowheads="1"/>
            </p:cNvSpPr>
            <p:nvPr/>
          </p:nvSpPr>
          <p:spPr bwMode="auto">
            <a:xfrm>
              <a:off x="3951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0" name="Oval 249"/>
            <p:cNvSpPr>
              <a:spLocks noChangeArrowheads="1"/>
            </p:cNvSpPr>
            <p:nvPr/>
          </p:nvSpPr>
          <p:spPr bwMode="auto">
            <a:xfrm>
              <a:off x="3866" y="3448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1" name="Oval 250"/>
            <p:cNvSpPr>
              <a:spLocks noChangeArrowheads="1"/>
            </p:cNvSpPr>
            <p:nvPr/>
          </p:nvSpPr>
          <p:spPr bwMode="auto">
            <a:xfrm>
              <a:off x="3866" y="3353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2" name="Oval 251"/>
            <p:cNvSpPr>
              <a:spLocks noChangeArrowheads="1"/>
            </p:cNvSpPr>
            <p:nvPr/>
          </p:nvSpPr>
          <p:spPr bwMode="auto">
            <a:xfrm>
              <a:off x="3783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3" name="Oval 252"/>
            <p:cNvSpPr>
              <a:spLocks noChangeArrowheads="1"/>
            </p:cNvSpPr>
            <p:nvPr/>
          </p:nvSpPr>
          <p:spPr bwMode="auto">
            <a:xfrm>
              <a:off x="3910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4" name="Oval 253"/>
            <p:cNvSpPr>
              <a:spLocks noChangeArrowheads="1"/>
            </p:cNvSpPr>
            <p:nvPr/>
          </p:nvSpPr>
          <p:spPr bwMode="auto">
            <a:xfrm>
              <a:off x="3866" y="3544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5" name="Oval 254"/>
            <p:cNvSpPr>
              <a:spLocks noChangeArrowheads="1"/>
            </p:cNvSpPr>
            <p:nvPr/>
          </p:nvSpPr>
          <p:spPr bwMode="auto">
            <a:xfrm>
              <a:off x="4156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6" name="Oval 255"/>
            <p:cNvSpPr>
              <a:spLocks noChangeArrowheads="1"/>
            </p:cNvSpPr>
            <p:nvPr/>
          </p:nvSpPr>
          <p:spPr bwMode="auto">
            <a:xfrm>
              <a:off x="4075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7" name="Oval 256"/>
            <p:cNvSpPr>
              <a:spLocks noChangeArrowheads="1"/>
            </p:cNvSpPr>
            <p:nvPr/>
          </p:nvSpPr>
          <p:spPr bwMode="auto">
            <a:xfrm>
              <a:off x="4075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8" name="Oval 257"/>
            <p:cNvSpPr>
              <a:spLocks noChangeArrowheads="1"/>
            </p:cNvSpPr>
            <p:nvPr/>
          </p:nvSpPr>
          <p:spPr bwMode="auto">
            <a:xfrm>
              <a:off x="3992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9" name="Oval 258"/>
            <p:cNvSpPr>
              <a:spLocks noChangeArrowheads="1"/>
            </p:cNvSpPr>
            <p:nvPr/>
          </p:nvSpPr>
          <p:spPr bwMode="auto">
            <a:xfrm>
              <a:off x="4116" y="3544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0" name="Oval 259"/>
            <p:cNvSpPr>
              <a:spLocks noChangeArrowheads="1"/>
            </p:cNvSpPr>
            <p:nvPr/>
          </p:nvSpPr>
          <p:spPr bwMode="auto">
            <a:xfrm>
              <a:off x="3287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1" name="Oval 260"/>
            <p:cNvSpPr>
              <a:spLocks noChangeArrowheads="1"/>
            </p:cNvSpPr>
            <p:nvPr/>
          </p:nvSpPr>
          <p:spPr bwMode="auto">
            <a:xfrm>
              <a:off x="3577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2" name="Oval 261"/>
            <p:cNvSpPr>
              <a:spLocks noChangeArrowheads="1"/>
            </p:cNvSpPr>
            <p:nvPr/>
          </p:nvSpPr>
          <p:spPr bwMode="auto">
            <a:xfrm>
              <a:off x="3493" y="3512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3" name="Oval 262"/>
            <p:cNvSpPr>
              <a:spLocks noChangeArrowheads="1"/>
            </p:cNvSpPr>
            <p:nvPr/>
          </p:nvSpPr>
          <p:spPr bwMode="auto">
            <a:xfrm>
              <a:off x="3493" y="3416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4" name="Oval 263"/>
            <p:cNvSpPr>
              <a:spLocks noChangeArrowheads="1"/>
            </p:cNvSpPr>
            <p:nvPr/>
          </p:nvSpPr>
          <p:spPr bwMode="auto">
            <a:xfrm>
              <a:off x="3411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5" name="Oval 264"/>
            <p:cNvSpPr>
              <a:spLocks noChangeArrowheads="1"/>
            </p:cNvSpPr>
            <p:nvPr/>
          </p:nvSpPr>
          <p:spPr bwMode="auto">
            <a:xfrm>
              <a:off x="3536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6" name="Oval 265"/>
            <p:cNvSpPr>
              <a:spLocks noChangeArrowheads="1"/>
            </p:cNvSpPr>
            <p:nvPr/>
          </p:nvSpPr>
          <p:spPr bwMode="auto">
            <a:xfrm>
              <a:off x="4239" y="3512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7" name="Oval 266"/>
            <p:cNvSpPr>
              <a:spLocks noChangeArrowheads="1"/>
            </p:cNvSpPr>
            <p:nvPr/>
          </p:nvSpPr>
          <p:spPr bwMode="auto">
            <a:xfrm>
              <a:off x="4530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8" name="Oval 267"/>
            <p:cNvSpPr>
              <a:spLocks noChangeArrowheads="1"/>
            </p:cNvSpPr>
            <p:nvPr/>
          </p:nvSpPr>
          <p:spPr bwMode="auto">
            <a:xfrm>
              <a:off x="4447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9" name="Oval 268"/>
            <p:cNvSpPr>
              <a:spLocks noChangeArrowheads="1"/>
            </p:cNvSpPr>
            <p:nvPr/>
          </p:nvSpPr>
          <p:spPr bwMode="auto">
            <a:xfrm>
              <a:off x="4447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0" name="Oval 269"/>
            <p:cNvSpPr>
              <a:spLocks noChangeArrowheads="1"/>
            </p:cNvSpPr>
            <p:nvPr/>
          </p:nvSpPr>
          <p:spPr bwMode="auto">
            <a:xfrm>
              <a:off x="4364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1" name="Oval 270"/>
            <p:cNvSpPr>
              <a:spLocks noChangeArrowheads="1"/>
            </p:cNvSpPr>
            <p:nvPr/>
          </p:nvSpPr>
          <p:spPr bwMode="auto">
            <a:xfrm>
              <a:off x="4488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2" name="Oval 271"/>
            <p:cNvSpPr>
              <a:spLocks noChangeArrowheads="1"/>
            </p:cNvSpPr>
            <p:nvPr/>
          </p:nvSpPr>
          <p:spPr bwMode="auto">
            <a:xfrm>
              <a:off x="4530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3" name="Oval 272"/>
            <p:cNvSpPr>
              <a:spLocks noChangeArrowheads="1"/>
            </p:cNvSpPr>
            <p:nvPr/>
          </p:nvSpPr>
          <p:spPr bwMode="auto">
            <a:xfrm>
              <a:off x="4820" y="3480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4" name="Oval 273"/>
            <p:cNvSpPr>
              <a:spLocks noChangeArrowheads="1"/>
            </p:cNvSpPr>
            <p:nvPr/>
          </p:nvSpPr>
          <p:spPr bwMode="auto">
            <a:xfrm>
              <a:off x="4737" y="360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5" name="Oval 274"/>
            <p:cNvSpPr>
              <a:spLocks noChangeArrowheads="1"/>
            </p:cNvSpPr>
            <p:nvPr/>
          </p:nvSpPr>
          <p:spPr bwMode="auto">
            <a:xfrm>
              <a:off x="4737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6" name="Oval 275"/>
            <p:cNvSpPr>
              <a:spLocks noChangeArrowheads="1"/>
            </p:cNvSpPr>
            <p:nvPr/>
          </p:nvSpPr>
          <p:spPr bwMode="auto">
            <a:xfrm>
              <a:off x="4655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7" name="Oval 276"/>
            <p:cNvSpPr>
              <a:spLocks noChangeArrowheads="1"/>
            </p:cNvSpPr>
            <p:nvPr/>
          </p:nvSpPr>
          <p:spPr bwMode="auto">
            <a:xfrm>
              <a:off x="4778" y="357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8" name="Oval 277"/>
            <p:cNvSpPr>
              <a:spLocks noChangeArrowheads="1"/>
            </p:cNvSpPr>
            <p:nvPr/>
          </p:nvSpPr>
          <p:spPr bwMode="auto">
            <a:xfrm>
              <a:off x="3080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9" name="Oval 278"/>
            <p:cNvSpPr>
              <a:spLocks noChangeArrowheads="1"/>
            </p:cNvSpPr>
            <p:nvPr/>
          </p:nvSpPr>
          <p:spPr bwMode="auto">
            <a:xfrm>
              <a:off x="3370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0" name="Oval 279"/>
            <p:cNvSpPr>
              <a:spLocks noChangeArrowheads="1"/>
            </p:cNvSpPr>
            <p:nvPr/>
          </p:nvSpPr>
          <p:spPr bwMode="auto">
            <a:xfrm>
              <a:off x="3287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1" name="Oval 280"/>
            <p:cNvSpPr>
              <a:spLocks noChangeArrowheads="1"/>
            </p:cNvSpPr>
            <p:nvPr/>
          </p:nvSpPr>
          <p:spPr bwMode="auto">
            <a:xfrm>
              <a:off x="3287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2" name="Oval 281"/>
            <p:cNvSpPr>
              <a:spLocks noChangeArrowheads="1"/>
            </p:cNvSpPr>
            <p:nvPr/>
          </p:nvSpPr>
          <p:spPr bwMode="auto">
            <a:xfrm>
              <a:off x="3205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3" name="Oval 282"/>
            <p:cNvSpPr>
              <a:spLocks noChangeArrowheads="1"/>
            </p:cNvSpPr>
            <p:nvPr/>
          </p:nvSpPr>
          <p:spPr bwMode="auto">
            <a:xfrm>
              <a:off x="3328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4" name="Oval 283"/>
            <p:cNvSpPr>
              <a:spLocks noChangeArrowheads="1"/>
            </p:cNvSpPr>
            <p:nvPr/>
          </p:nvSpPr>
          <p:spPr bwMode="auto">
            <a:xfrm>
              <a:off x="1382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5" name="Oval 284"/>
            <p:cNvSpPr>
              <a:spLocks noChangeArrowheads="1"/>
            </p:cNvSpPr>
            <p:nvPr/>
          </p:nvSpPr>
          <p:spPr bwMode="auto">
            <a:xfrm>
              <a:off x="1670" y="3480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" name="Oval 285"/>
            <p:cNvSpPr>
              <a:spLocks noChangeArrowheads="1"/>
            </p:cNvSpPr>
            <p:nvPr/>
          </p:nvSpPr>
          <p:spPr bwMode="auto">
            <a:xfrm>
              <a:off x="1587" y="360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7" name="Oval 286"/>
            <p:cNvSpPr>
              <a:spLocks noChangeArrowheads="1"/>
            </p:cNvSpPr>
            <p:nvPr/>
          </p:nvSpPr>
          <p:spPr bwMode="auto">
            <a:xfrm>
              <a:off x="1587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8" name="Oval 287"/>
            <p:cNvSpPr>
              <a:spLocks noChangeArrowheads="1"/>
            </p:cNvSpPr>
            <p:nvPr/>
          </p:nvSpPr>
          <p:spPr bwMode="auto">
            <a:xfrm>
              <a:off x="1504" y="357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9" name="Oval 288"/>
            <p:cNvSpPr>
              <a:spLocks noChangeArrowheads="1"/>
            </p:cNvSpPr>
            <p:nvPr/>
          </p:nvSpPr>
          <p:spPr bwMode="auto">
            <a:xfrm>
              <a:off x="1629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0" name="Oval 289"/>
            <p:cNvSpPr>
              <a:spLocks noChangeArrowheads="1"/>
            </p:cNvSpPr>
            <p:nvPr/>
          </p:nvSpPr>
          <p:spPr bwMode="auto">
            <a:xfrm>
              <a:off x="1920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1" name="Oval 290"/>
            <p:cNvSpPr>
              <a:spLocks noChangeArrowheads="1"/>
            </p:cNvSpPr>
            <p:nvPr/>
          </p:nvSpPr>
          <p:spPr bwMode="auto">
            <a:xfrm>
              <a:off x="2209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2" name="Oval 291"/>
            <p:cNvSpPr>
              <a:spLocks noChangeArrowheads="1"/>
            </p:cNvSpPr>
            <p:nvPr/>
          </p:nvSpPr>
          <p:spPr bwMode="auto">
            <a:xfrm>
              <a:off x="2128" y="3576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3" name="Oval 292"/>
            <p:cNvSpPr>
              <a:spLocks noChangeArrowheads="1"/>
            </p:cNvSpPr>
            <p:nvPr/>
          </p:nvSpPr>
          <p:spPr bwMode="auto">
            <a:xfrm>
              <a:off x="2128" y="3480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4" name="Oval 293"/>
            <p:cNvSpPr>
              <a:spLocks noChangeArrowheads="1"/>
            </p:cNvSpPr>
            <p:nvPr/>
          </p:nvSpPr>
          <p:spPr bwMode="auto">
            <a:xfrm>
              <a:off x="2044" y="354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5" name="Oval 294"/>
            <p:cNvSpPr>
              <a:spLocks noChangeArrowheads="1"/>
            </p:cNvSpPr>
            <p:nvPr/>
          </p:nvSpPr>
          <p:spPr bwMode="auto">
            <a:xfrm>
              <a:off x="2168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6" name="Oval 295"/>
            <p:cNvSpPr>
              <a:spLocks noChangeArrowheads="1"/>
            </p:cNvSpPr>
            <p:nvPr/>
          </p:nvSpPr>
          <p:spPr bwMode="auto">
            <a:xfrm>
              <a:off x="2624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7" name="Oval 296"/>
            <p:cNvSpPr>
              <a:spLocks noChangeArrowheads="1"/>
            </p:cNvSpPr>
            <p:nvPr/>
          </p:nvSpPr>
          <p:spPr bwMode="auto">
            <a:xfrm>
              <a:off x="2914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8" name="Oval 297"/>
            <p:cNvSpPr>
              <a:spLocks noChangeArrowheads="1"/>
            </p:cNvSpPr>
            <p:nvPr/>
          </p:nvSpPr>
          <p:spPr bwMode="auto">
            <a:xfrm>
              <a:off x="2833" y="2969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9" name="Oval 298"/>
            <p:cNvSpPr>
              <a:spLocks noChangeArrowheads="1"/>
            </p:cNvSpPr>
            <p:nvPr/>
          </p:nvSpPr>
          <p:spPr bwMode="auto">
            <a:xfrm>
              <a:off x="2833" y="2872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0" name="Oval 299"/>
            <p:cNvSpPr>
              <a:spLocks noChangeArrowheads="1"/>
            </p:cNvSpPr>
            <p:nvPr/>
          </p:nvSpPr>
          <p:spPr bwMode="auto">
            <a:xfrm>
              <a:off x="2748" y="2936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1" name="Oval 300"/>
            <p:cNvSpPr>
              <a:spLocks noChangeArrowheads="1"/>
            </p:cNvSpPr>
            <p:nvPr/>
          </p:nvSpPr>
          <p:spPr bwMode="auto">
            <a:xfrm>
              <a:off x="2873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2" name="Oval 301"/>
            <p:cNvSpPr>
              <a:spLocks noChangeArrowheads="1"/>
            </p:cNvSpPr>
            <p:nvPr/>
          </p:nvSpPr>
          <p:spPr bwMode="auto">
            <a:xfrm>
              <a:off x="2459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3" name="Oval 302"/>
            <p:cNvSpPr>
              <a:spLocks noChangeArrowheads="1"/>
            </p:cNvSpPr>
            <p:nvPr/>
          </p:nvSpPr>
          <p:spPr bwMode="auto">
            <a:xfrm>
              <a:off x="2748" y="2713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4" name="Oval 303"/>
            <p:cNvSpPr>
              <a:spLocks noChangeArrowheads="1"/>
            </p:cNvSpPr>
            <p:nvPr/>
          </p:nvSpPr>
          <p:spPr bwMode="auto">
            <a:xfrm>
              <a:off x="2665" y="284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5" name="Oval 304"/>
            <p:cNvSpPr>
              <a:spLocks noChangeArrowheads="1"/>
            </p:cNvSpPr>
            <p:nvPr/>
          </p:nvSpPr>
          <p:spPr bwMode="auto">
            <a:xfrm>
              <a:off x="2665" y="274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6" name="Oval 305"/>
            <p:cNvSpPr>
              <a:spLocks noChangeArrowheads="1"/>
            </p:cNvSpPr>
            <p:nvPr/>
          </p:nvSpPr>
          <p:spPr bwMode="auto">
            <a:xfrm>
              <a:off x="2582" y="280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" name="Oval 306"/>
            <p:cNvSpPr>
              <a:spLocks noChangeArrowheads="1"/>
            </p:cNvSpPr>
            <p:nvPr/>
          </p:nvSpPr>
          <p:spPr bwMode="auto">
            <a:xfrm>
              <a:off x="2707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" name="Oval 307"/>
            <p:cNvSpPr>
              <a:spLocks noChangeArrowheads="1"/>
            </p:cNvSpPr>
            <p:nvPr/>
          </p:nvSpPr>
          <p:spPr bwMode="auto">
            <a:xfrm>
              <a:off x="2292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" name="Oval 308"/>
            <p:cNvSpPr>
              <a:spLocks noChangeArrowheads="1"/>
            </p:cNvSpPr>
            <p:nvPr/>
          </p:nvSpPr>
          <p:spPr bwMode="auto">
            <a:xfrm>
              <a:off x="2582" y="2649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0" name="Oval 309"/>
            <p:cNvSpPr>
              <a:spLocks noChangeArrowheads="1"/>
            </p:cNvSpPr>
            <p:nvPr/>
          </p:nvSpPr>
          <p:spPr bwMode="auto">
            <a:xfrm>
              <a:off x="2500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1" name="Oval 310"/>
            <p:cNvSpPr>
              <a:spLocks noChangeArrowheads="1"/>
            </p:cNvSpPr>
            <p:nvPr/>
          </p:nvSpPr>
          <p:spPr bwMode="auto">
            <a:xfrm>
              <a:off x="2500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2" name="Oval 311"/>
            <p:cNvSpPr>
              <a:spLocks noChangeArrowheads="1"/>
            </p:cNvSpPr>
            <p:nvPr/>
          </p:nvSpPr>
          <p:spPr bwMode="auto">
            <a:xfrm>
              <a:off x="2416" y="2744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3" name="Oval 312"/>
            <p:cNvSpPr>
              <a:spLocks noChangeArrowheads="1"/>
            </p:cNvSpPr>
            <p:nvPr/>
          </p:nvSpPr>
          <p:spPr bwMode="auto">
            <a:xfrm>
              <a:off x="2541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4" name="Oval 313"/>
            <p:cNvSpPr>
              <a:spLocks noChangeArrowheads="1"/>
            </p:cNvSpPr>
            <p:nvPr/>
          </p:nvSpPr>
          <p:spPr bwMode="auto">
            <a:xfrm>
              <a:off x="2128" y="2649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5" name="Oval 314"/>
            <p:cNvSpPr>
              <a:spLocks noChangeArrowheads="1"/>
            </p:cNvSpPr>
            <p:nvPr/>
          </p:nvSpPr>
          <p:spPr bwMode="auto">
            <a:xfrm>
              <a:off x="2416" y="2553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6" name="Oval 315"/>
            <p:cNvSpPr>
              <a:spLocks noChangeArrowheads="1"/>
            </p:cNvSpPr>
            <p:nvPr/>
          </p:nvSpPr>
          <p:spPr bwMode="auto">
            <a:xfrm>
              <a:off x="2333" y="2681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7" name="Oval 316"/>
            <p:cNvSpPr>
              <a:spLocks noChangeArrowheads="1"/>
            </p:cNvSpPr>
            <p:nvPr/>
          </p:nvSpPr>
          <p:spPr bwMode="auto">
            <a:xfrm>
              <a:off x="2333" y="2585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8" name="Oval 317"/>
            <p:cNvSpPr>
              <a:spLocks noChangeArrowheads="1"/>
            </p:cNvSpPr>
            <p:nvPr/>
          </p:nvSpPr>
          <p:spPr bwMode="auto">
            <a:xfrm>
              <a:off x="2251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9" name="Oval 318"/>
            <p:cNvSpPr>
              <a:spLocks noChangeArrowheads="1"/>
            </p:cNvSpPr>
            <p:nvPr/>
          </p:nvSpPr>
          <p:spPr bwMode="auto">
            <a:xfrm>
              <a:off x="2375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0" name="Oval 319"/>
            <p:cNvSpPr>
              <a:spLocks noChangeArrowheads="1"/>
            </p:cNvSpPr>
            <p:nvPr/>
          </p:nvSpPr>
          <p:spPr bwMode="auto">
            <a:xfrm>
              <a:off x="1920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1" name="Oval 320"/>
            <p:cNvSpPr>
              <a:spLocks noChangeArrowheads="1"/>
            </p:cNvSpPr>
            <p:nvPr/>
          </p:nvSpPr>
          <p:spPr bwMode="auto">
            <a:xfrm>
              <a:off x="2209" y="245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2" name="Oval 321"/>
            <p:cNvSpPr>
              <a:spLocks noChangeArrowheads="1"/>
            </p:cNvSpPr>
            <p:nvPr/>
          </p:nvSpPr>
          <p:spPr bwMode="auto">
            <a:xfrm>
              <a:off x="2128" y="2585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3" name="Oval 322"/>
            <p:cNvSpPr>
              <a:spLocks noChangeArrowheads="1"/>
            </p:cNvSpPr>
            <p:nvPr/>
          </p:nvSpPr>
          <p:spPr bwMode="auto">
            <a:xfrm>
              <a:off x="2128" y="2489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4" name="Oval 323"/>
            <p:cNvSpPr>
              <a:spLocks noChangeArrowheads="1"/>
            </p:cNvSpPr>
            <p:nvPr/>
          </p:nvSpPr>
          <p:spPr bwMode="auto">
            <a:xfrm>
              <a:off x="2044" y="2553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5" name="Oval 324"/>
            <p:cNvSpPr>
              <a:spLocks noChangeArrowheads="1"/>
            </p:cNvSpPr>
            <p:nvPr/>
          </p:nvSpPr>
          <p:spPr bwMode="auto">
            <a:xfrm>
              <a:off x="2168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6" name="Oval 325"/>
            <p:cNvSpPr>
              <a:spLocks noChangeArrowheads="1"/>
            </p:cNvSpPr>
            <p:nvPr/>
          </p:nvSpPr>
          <p:spPr bwMode="auto">
            <a:xfrm>
              <a:off x="1755" y="242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7" name="Oval 326"/>
            <p:cNvSpPr>
              <a:spLocks noChangeArrowheads="1"/>
            </p:cNvSpPr>
            <p:nvPr/>
          </p:nvSpPr>
          <p:spPr bwMode="auto">
            <a:xfrm>
              <a:off x="2044" y="2329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8" name="Oval 327"/>
            <p:cNvSpPr>
              <a:spLocks noChangeArrowheads="1"/>
            </p:cNvSpPr>
            <p:nvPr/>
          </p:nvSpPr>
          <p:spPr bwMode="auto">
            <a:xfrm>
              <a:off x="1961" y="245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9" name="Oval 328"/>
            <p:cNvSpPr>
              <a:spLocks noChangeArrowheads="1"/>
            </p:cNvSpPr>
            <p:nvPr/>
          </p:nvSpPr>
          <p:spPr bwMode="auto">
            <a:xfrm>
              <a:off x="1961" y="2361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0" name="Oval 329"/>
            <p:cNvSpPr>
              <a:spLocks noChangeArrowheads="1"/>
            </p:cNvSpPr>
            <p:nvPr/>
          </p:nvSpPr>
          <p:spPr bwMode="auto">
            <a:xfrm>
              <a:off x="1878" y="2425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1" name="Oval 330"/>
            <p:cNvSpPr>
              <a:spLocks noChangeArrowheads="1"/>
            </p:cNvSpPr>
            <p:nvPr/>
          </p:nvSpPr>
          <p:spPr bwMode="auto">
            <a:xfrm>
              <a:off x="2003" y="242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2" name="Oval 331"/>
            <p:cNvSpPr>
              <a:spLocks noChangeArrowheads="1"/>
            </p:cNvSpPr>
            <p:nvPr/>
          </p:nvSpPr>
          <p:spPr bwMode="auto">
            <a:xfrm>
              <a:off x="262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3" name="Oval 332"/>
            <p:cNvSpPr>
              <a:spLocks noChangeArrowheads="1"/>
            </p:cNvSpPr>
            <p:nvPr/>
          </p:nvSpPr>
          <p:spPr bwMode="auto">
            <a:xfrm>
              <a:off x="2914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4" name="Oval 333"/>
            <p:cNvSpPr>
              <a:spLocks noChangeArrowheads="1"/>
            </p:cNvSpPr>
            <p:nvPr/>
          </p:nvSpPr>
          <p:spPr bwMode="auto">
            <a:xfrm>
              <a:off x="2833" y="306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5" name="Oval 334"/>
            <p:cNvSpPr>
              <a:spLocks noChangeArrowheads="1"/>
            </p:cNvSpPr>
            <p:nvPr/>
          </p:nvSpPr>
          <p:spPr bwMode="auto">
            <a:xfrm>
              <a:off x="2833" y="2969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6" name="Oval 335"/>
            <p:cNvSpPr>
              <a:spLocks noChangeArrowheads="1"/>
            </p:cNvSpPr>
            <p:nvPr/>
          </p:nvSpPr>
          <p:spPr bwMode="auto">
            <a:xfrm>
              <a:off x="2748" y="3033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7" name="Oval 336"/>
            <p:cNvSpPr>
              <a:spLocks noChangeArrowheads="1"/>
            </p:cNvSpPr>
            <p:nvPr/>
          </p:nvSpPr>
          <p:spPr bwMode="auto">
            <a:xfrm>
              <a:off x="2873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" name="Oval 337"/>
            <p:cNvSpPr>
              <a:spLocks noChangeArrowheads="1"/>
            </p:cNvSpPr>
            <p:nvPr/>
          </p:nvSpPr>
          <p:spPr bwMode="auto">
            <a:xfrm>
              <a:off x="1920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9" name="Oval 338"/>
            <p:cNvSpPr>
              <a:spLocks noChangeArrowheads="1"/>
            </p:cNvSpPr>
            <p:nvPr/>
          </p:nvSpPr>
          <p:spPr bwMode="auto">
            <a:xfrm>
              <a:off x="1961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" name="Oval 339"/>
            <p:cNvSpPr>
              <a:spLocks noChangeArrowheads="1"/>
            </p:cNvSpPr>
            <p:nvPr/>
          </p:nvSpPr>
          <p:spPr bwMode="auto">
            <a:xfrm>
              <a:off x="1837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" name="Oval 340"/>
            <p:cNvSpPr>
              <a:spLocks noChangeArrowheads="1"/>
            </p:cNvSpPr>
            <p:nvPr/>
          </p:nvSpPr>
          <p:spPr bwMode="auto">
            <a:xfrm>
              <a:off x="1837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" name="Oval 341"/>
            <p:cNvSpPr>
              <a:spLocks noChangeArrowheads="1"/>
            </p:cNvSpPr>
            <p:nvPr/>
          </p:nvSpPr>
          <p:spPr bwMode="auto">
            <a:xfrm>
              <a:off x="1755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3" name="Oval 342"/>
            <p:cNvSpPr>
              <a:spLocks noChangeArrowheads="1"/>
            </p:cNvSpPr>
            <p:nvPr/>
          </p:nvSpPr>
          <p:spPr bwMode="auto">
            <a:xfrm>
              <a:off x="1837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4" name="Oval 343"/>
            <p:cNvSpPr>
              <a:spLocks noChangeArrowheads="1"/>
            </p:cNvSpPr>
            <p:nvPr/>
          </p:nvSpPr>
          <p:spPr bwMode="auto">
            <a:xfrm>
              <a:off x="1755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5" name="Oval 344"/>
            <p:cNvSpPr>
              <a:spLocks noChangeArrowheads="1"/>
            </p:cNvSpPr>
            <p:nvPr/>
          </p:nvSpPr>
          <p:spPr bwMode="auto">
            <a:xfrm>
              <a:off x="1878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6" name="Oval 345"/>
            <p:cNvSpPr>
              <a:spLocks noChangeArrowheads="1"/>
            </p:cNvSpPr>
            <p:nvPr/>
          </p:nvSpPr>
          <p:spPr bwMode="auto">
            <a:xfrm>
              <a:off x="1961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7" name="Oval 346"/>
            <p:cNvSpPr>
              <a:spLocks noChangeArrowheads="1"/>
            </p:cNvSpPr>
            <p:nvPr/>
          </p:nvSpPr>
          <p:spPr bwMode="auto">
            <a:xfrm>
              <a:off x="1878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" name="Oval 347"/>
            <p:cNvSpPr>
              <a:spLocks noChangeArrowheads="1"/>
            </p:cNvSpPr>
            <p:nvPr/>
          </p:nvSpPr>
          <p:spPr bwMode="auto">
            <a:xfrm>
              <a:off x="2044" y="3064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9" name="Oval 348"/>
            <p:cNvSpPr>
              <a:spLocks noChangeArrowheads="1"/>
            </p:cNvSpPr>
            <p:nvPr/>
          </p:nvSpPr>
          <p:spPr bwMode="auto">
            <a:xfrm>
              <a:off x="2044" y="312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0" name="Oval 349"/>
            <p:cNvSpPr>
              <a:spLocks noChangeArrowheads="1"/>
            </p:cNvSpPr>
            <p:nvPr/>
          </p:nvSpPr>
          <p:spPr bwMode="auto">
            <a:xfrm>
              <a:off x="208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1" name="Oval 350"/>
            <p:cNvSpPr>
              <a:spLocks noChangeArrowheads="1"/>
            </p:cNvSpPr>
            <p:nvPr/>
          </p:nvSpPr>
          <p:spPr bwMode="auto">
            <a:xfrm>
              <a:off x="2003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2" name="Oval 351"/>
            <p:cNvSpPr>
              <a:spLocks noChangeArrowheads="1"/>
            </p:cNvSpPr>
            <p:nvPr/>
          </p:nvSpPr>
          <p:spPr bwMode="auto">
            <a:xfrm>
              <a:off x="2003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3" name="Oval 352"/>
            <p:cNvSpPr>
              <a:spLocks noChangeArrowheads="1"/>
            </p:cNvSpPr>
            <p:nvPr/>
          </p:nvSpPr>
          <p:spPr bwMode="auto">
            <a:xfrm>
              <a:off x="1920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4" name="Oval 353"/>
            <p:cNvSpPr>
              <a:spLocks noChangeArrowheads="1"/>
            </p:cNvSpPr>
            <p:nvPr/>
          </p:nvSpPr>
          <p:spPr bwMode="auto">
            <a:xfrm>
              <a:off x="2003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5" name="Oval 354"/>
            <p:cNvSpPr>
              <a:spLocks noChangeArrowheads="1"/>
            </p:cNvSpPr>
            <p:nvPr/>
          </p:nvSpPr>
          <p:spPr bwMode="auto">
            <a:xfrm>
              <a:off x="1920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6" name="Oval 355"/>
            <p:cNvSpPr>
              <a:spLocks noChangeArrowheads="1"/>
            </p:cNvSpPr>
            <p:nvPr/>
          </p:nvSpPr>
          <p:spPr bwMode="auto">
            <a:xfrm>
              <a:off x="2044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7" name="Oval 356"/>
            <p:cNvSpPr>
              <a:spLocks noChangeArrowheads="1"/>
            </p:cNvSpPr>
            <p:nvPr/>
          </p:nvSpPr>
          <p:spPr bwMode="auto">
            <a:xfrm>
              <a:off x="2044" y="338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" name="Oval 357"/>
            <p:cNvSpPr>
              <a:spLocks noChangeArrowheads="1"/>
            </p:cNvSpPr>
            <p:nvPr/>
          </p:nvSpPr>
          <p:spPr bwMode="auto">
            <a:xfrm>
              <a:off x="208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9" name="Oval 358"/>
            <p:cNvSpPr>
              <a:spLocks noChangeArrowheads="1"/>
            </p:cNvSpPr>
            <p:nvPr/>
          </p:nvSpPr>
          <p:spPr bwMode="auto">
            <a:xfrm>
              <a:off x="2044" y="325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0" name="Oval 359"/>
            <p:cNvSpPr>
              <a:spLocks noChangeArrowheads="1"/>
            </p:cNvSpPr>
            <p:nvPr/>
          </p:nvSpPr>
          <p:spPr bwMode="auto">
            <a:xfrm>
              <a:off x="1714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1" name="Oval 360"/>
            <p:cNvSpPr>
              <a:spLocks noChangeArrowheads="1"/>
            </p:cNvSpPr>
            <p:nvPr/>
          </p:nvSpPr>
          <p:spPr bwMode="auto">
            <a:xfrm>
              <a:off x="1755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2" name="Oval 361"/>
            <p:cNvSpPr>
              <a:spLocks noChangeArrowheads="1"/>
            </p:cNvSpPr>
            <p:nvPr/>
          </p:nvSpPr>
          <p:spPr bwMode="auto">
            <a:xfrm>
              <a:off x="1670" y="3033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3" name="Oval 362"/>
            <p:cNvSpPr>
              <a:spLocks noChangeArrowheads="1"/>
            </p:cNvSpPr>
            <p:nvPr/>
          </p:nvSpPr>
          <p:spPr bwMode="auto">
            <a:xfrm>
              <a:off x="1837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4" name="Oval 363"/>
            <p:cNvSpPr>
              <a:spLocks noChangeArrowheads="1"/>
            </p:cNvSpPr>
            <p:nvPr/>
          </p:nvSpPr>
          <p:spPr bwMode="auto">
            <a:xfrm>
              <a:off x="1878" y="296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5" name="Oval 364"/>
            <p:cNvSpPr>
              <a:spLocks noChangeArrowheads="1"/>
            </p:cNvSpPr>
            <p:nvPr/>
          </p:nvSpPr>
          <p:spPr bwMode="auto">
            <a:xfrm>
              <a:off x="1796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6" name="Oval 365"/>
            <p:cNvSpPr>
              <a:spLocks noChangeArrowheads="1"/>
            </p:cNvSpPr>
            <p:nvPr/>
          </p:nvSpPr>
          <p:spPr bwMode="auto">
            <a:xfrm>
              <a:off x="1670" y="2777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7" name="Oval 366"/>
            <p:cNvSpPr>
              <a:spLocks noChangeArrowheads="1"/>
            </p:cNvSpPr>
            <p:nvPr/>
          </p:nvSpPr>
          <p:spPr bwMode="auto">
            <a:xfrm>
              <a:off x="1714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" name="Oval 367"/>
            <p:cNvSpPr>
              <a:spLocks noChangeArrowheads="1"/>
            </p:cNvSpPr>
            <p:nvPr/>
          </p:nvSpPr>
          <p:spPr bwMode="auto">
            <a:xfrm>
              <a:off x="1629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9" name="Oval 368"/>
            <p:cNvSpPr>
              <a:spLocks noChangeArrowheads="1"/>
            </p:cNvSpPr>
            <p:nvPr/>
          </p:nvSpPr>
          <p:spPr bwMode="auto">
            <a:xfrm>
              <a:off x="1755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0" name="Oval 369"/>
            <p:cNvSpPr>
              <a:spLocks noChangeArrowheads="1"/>
            </p:cNvSpPr>
            <p:nvPr/>
          </p:nvSpPr>
          <p:spPr bwMode="auto">
            <a:xfrm>
              <a:off x="1670" y="2649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1" name="Oval 370"/>
            <p:cNvSpPr>
              <a:spLocks noChangeArrowheads="1"/>
            </p:cNvSpPr>
            <p:nvPr/>
          </p:nvSpPr>
          <p:spPr bwMode="auto">
            <a:xfrm>
              <a:off x="1837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2" name="Oval 371"/>
            <p:cNvSpPr>
              <a:spLocks noChangeArrowheads="1"/>
            </p:cNvSpPr>
            <p:nvPr/>
          </p:nvSpPr>
          <p:spPr bwMode="auto">
            <a:xfrm>
              <a:off x="1878" y="277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3" name="Oval 372"/>
            <p:cNvSpPr>
              <a:spLocks noChangeArrowheads="1"/>
            </p:cNvSpPr>
            <p:nvPr/>
          </p:nvSpPr>
          <p:spPr bwMode="auto">
            <a:xfrm>
              <a:off x="1796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4" name="Oval 373"/>
            <p:cNvSpPr>
              <a:spLocks noChangeArrowheads="1"/>
            </p:cNvSpPr>
            <p:nvPr/>
          </p:nvSpPr>
          <p:spPr bwMode="auto">
            <a:xfrm>
              <a:off x="1546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5" name="Oval 374"/>
            <p:cNvSpPr>
              <a:spLocks noChangeArrowheads="1"/>
            </p:cNvSpPr>
            <p:nvPr/>
          </p:nvSpPr>
          <p:spPr bwMode="auto">
            <a:xfrm>
              <a:off x="1755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6" name="Oval 375"/>
            <p:cNvSpPr>
              <a:spLocks noChangeArrowheads="1"/>
            </p:cNvSpPr>
            <p:nvPr/>
          </p:nvSpPr>
          <p:spPr bwMode="auto">
            <a:xfrm>
              <a:off x="1837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7" name="Oval 376"/>
            <p:cNvSpPr>
              <a:spLocks noChangeArrowheads="1"/>
            </p:cNvSpPr>
            <p:nvPr/>
          </p:nvSpPr>
          <p:spPr bwMode="auto">
            <a:xfrm>
              <a:off x="2044" y="293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8" name="Oval 377"/>
            <p:cNvSpPr>
              <a:spLocks noChangeArrowheads="1"/>
            </p:cNvSpPr>
            <p:nvPr/>
          </p:nvSpPr>
          <p:spPr bwMode="auto">
            <a:xfrm>
              <a:off x="2044" y="284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9" name="Oval 378"/>
            <p:cNvSpPr>
              <a:spLocks noChangeArrowheads="1"/>
            </p:cNvSpPr>
            <p:nvPr/>
          </p:nvSpPr>
          <p:spPr bwMode="auto">
            <a:xfrm>
              <a:off x="1961" y="290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0" name="Oval 379"/>
            <p:cNvSpPr>
              <a:spLocks noChangeArrowheads="1"/>
            </p:cNvSpPr>
            <p:nvPr/>
          </p:nvSpPr>
          <p:spPr bwMode="auto">
            <a:xfrm>
              <a:off x="2087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1" name="Oval 380"/>
            <p:cNvSpPr>
              <a:spLocks noChangeArrowheads="1"/>
            </p:cNvSpPr>
            <p:nvPr/>
          </p:nvSpPr>
          <p:spPr bwMode="auto">
            <a:xfrm>
              <a:off x="1878" y="274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2" name="Oval 381"/>
            <p:cNvSpPr>
              <a:spLocks noChangeArrowheads="1"/>
            </p:cNvSpPr>
            <p:nvPr/>
          </p:nvSpPr>
          <p:spPr bwMode="auto">
            <a:xfrm>
              <a:off x="2087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3" name="Oval 382"/>
            <p:cNvSpPr>
              <a:spLocks noChangeArrowheads="1"/>
            </p:cNvSpPr>
            <p:nvPr/>
          </p:nvSpPr>
          <p:spPr bwMode="auto">
            <a:xfrm>
              <a:off x="2087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4" name="Oval 383"/>
            <p:cNvSpPr>
              <a:spLocks noChangeArrowheads="1"/>
            </p:cNvSpPr>
            <p:nvPr/>
          </p:nvSpPr>
          <p:spPr bwMode="auto">
            <a:xfrm>
              <a:off x="2003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5" name="Oval 384"/>
            <p:cNvSpPr>
              <a:spLocks noChangeArrowheads="1"/>
            </p:cNvSpPr>
            <p:nvPr/>
          </p:nvSpPr>
          <p:spPr bwMode="auto">
            <a:xfrm>
              <a:off x="2087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6" name="Oval 385"/>
            <p:cNvSpPr>
              <a:spLocks noChangeArrowheads="1"/>
            </p:cNvSpPr>
            <p:nvPr/>
          </p:nvSpPr>
          <p:spPr bwMode="auto">
            <a:xfrm>
              <a:off x="2044" y="2649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7" name="Oval 386"/>
            <p:cNvSpPr>
              <a:spLocks noChangeArrowheads="1"/>
            </p:cNvSpPr>
            <p:nvPr/>
          </p:nvSpPr>
          <p:spPr bwMode="auto">
            <a:xfrm>
              <a:off x="171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8" name="Oval 387"/>
            <p:cNvSpPr>
              <a:spLocks noChangeArrowheads="1"/>
            </p:cNvSpPr>
            <p:nvPr/>
          </p:nvSpPr>
          <p:spPr bwMode="auto">
            <a:xfrm>
              <a:off x="1755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89" name="Oval 388"/>
            <p:cNvSpPr>
              <a:spLocks noChangeArrowheads="1"/>
            </p:cNvSpPr>
            <p:nvPr/>
          </p:nvSpPr>
          <p:spPr bwMode="auto">
            <a:xfrm>
              <a:off x="1629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0" name="Oval 389"/>
            <p:cNvSpPr>
              <a:spLocks noChangeArrowheads="1"/>
            </p:cNvSpPr>
            <p:nvPr/>
          </p:nvSpPr>
          <p:spPr bwMode="auto">
            <a:xfrm>
              <a:off x="1629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1" name="Oval 390"/>
            <p:cNvSpPr>
              <a:spLocks noChangeArrowheads="1"/>
            </p:cNvSpPr>
            <p:nvPr/>
          </p:nvSpPr>
          <p:spPr bwMode="auto">
            <a:xfrm>
              <a:off x="1546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2" name="Oval 391"/>
            <p:cNvSpPr>
              <a:spLocks noChangeArrowheads="1"/>
            </p:cNvSpPr>
            <p:nvPr/>
          </p:nvSpPr>
          <p:spPr bwMode="auto">
            <a:xfrm>
              <a:off x="1629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3" name="Oval 392"/>
            <p:cNvSpPr>
              <a:spLocks noChangeArrowheads="1"/>
            </p:cNvSpPr>
            <p:nvPr/>
          </p:nvSpPr>
          <p:spPr bwMode="auto">
            <a:xfrm>
              <a:off x="1546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4" name="Oval 393"/>
            <p:cNvSpPr>
              <a:spLocks noChangeArrowheads="1"/>
            </p:cNvSpPr>
            <p:nvPr/>
          </p:nvSpPr>
          <p:spPr bwMode="auto">
            <a:xfrm>
              <a:off x="1670" y="3225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5" name="Oval 394"/>
            <p:cNvSpPr>
              <a:spLocks noChangeArrowheads="1"/>
            </p:cNvSpPr>
            <p:nvPr/>
          </p:nvSpPr>
          <p:spPr bwMode="auto">
            <a:xfrm>
              <a:off x="1755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6" name="Oval 395"/>
            <p:cNvSpPr>
              <a:spLocks noChangeArrowheads="1"/>
            </p:cNvSpPr>
            <p:nvPr/>
          </p:nvSpPr>
          <p:spPr bwMode="auto">
            <a:xfrm>
              <a:off x="1670" y="3289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7" name="Oval 396"/>
            <p:cNvSpPr>
              <a:spLocks noChangeArrowheads="1"/>
            </p:cNvSpPr>
            <p:nvPr/>
          </p:nvSpPr>
          <p:spPr bwMode="auto">
            <a:xfrm>
              <a:off x="1837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8" name="Oval 397"/>
            <p:cNvSpPr>
              <a:spLocks noChangeArrowheads="1"/>
            </p:cNvSpPr>
            <p:nvPr/>
          </p:nvSpPr>
          <p:spPr bwMode="auto">
            <a:xfrm>
              <a:off x="1837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99" name="Oval 398"/>
            <p:cNvSpPr>
              <a:spLocks noChangeArrowheads="1"/>
            </p:cNvSpPr>
            <p:nvPr/>
          </p:nvSpPr>
          <p:spPr bwMode="auto">
            <a:xfrm>
              <a:off x="1796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0" name="Oval 399"/>
            <p:cNvSpPr>
              <a:spLocks noChangeArrowheads="1"/>
            </p:cNvSpPr>
            <p:nvPr/>
          </p:nvSpPr>
          <p:spPr bwMode="auto">
            <a:xfrm>
              <a:off x="1796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1" name="Oval 400"/>
            <p:cNvSpPr>
              <a:spLocks noChangeArrowheads="1"/>
            </p:cNvSpPr>
            <p:nvPr/>
          </p:nvSpPr>
          <p:spPr bwMode="auto">
            <a:xfrm>
              <a:off x="1714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2" name="Oval 401"/>
            <p:cNvSpPr>
              <a:spLocks noChangeArrowheads="1"/>
            </p:cNvSpPr>
            <p:nvPr/>
          </p:nvSpPr>
          <p:spPr bwMode="auto">
            <a:xfrm>
              <a:off x="1714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3" name="Oval 402"/>
            <p:cNvSpPr>
              <a:spLocks noChangeArrowheads="1"/>
            </p:cNvSpPr>
            <p:nvPr/>
          </p:nvSpPr>
          <p:spPr bwMode="auto">
            <a:xfrm>
              <a:off x="1878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4" name="Oval 403"/>
            <p:cNvSpPr>
              <a:spLocks noChangeArrowheads="1"/>
            </p:cNvSpPr>
            <p:nvPr/>
          </p:nvSpPr>
          <p:spPr bwMode="auto">
            <a:xfrm>
              <a:off x="1504" y="300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5" name="Oval 404"/>
            <p:cNvSpPr>
              <a:spLocks noChangeArrowheads="1"/>
            </p:cNvSpPr>
            <p:nvPr/>
          </p:nvSpPr>
          <p:spPr bwMode="auto">
            <a:xfrm>
              <a:off x="1670" y="3097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6" name="Oval 405"/>
            <p:cNvSpPr>
              <a:spLocks noChangeArrowheads="1"/>
            </p:cNvSpPr>
            <p:nvPr/>
          </p:nvSpPr>
          <p:spPr bwMode="auto">
            <a:xfrm>
              <a:off x="1463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7" name="Oval 406"/>
            <p:cNvSpPr>
              <a:spLocks noChangeArrowheads="1"/>
            </p:cNvSpPr>
            <p:nvPr/>
          </p:nvSpPr>
          <p:spPr bwMode="auto">
            <a:xfrm>
              <a:off x="1629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8" name="Oval 407"/>
            <p:cNvSpPr>
              <a:spLocks noChangeArrowheads="1"/>
            </p:cNvSpPr>
            <p:nvPr/>
          </p:nvSpPr>
          <p:spPr bwMode="auto">
            <a:xfrm>
              <a:off x="1670" y="3033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9" name="Oval 408"/>
            <p:cNvSpPr>
              <a:spLocks noChangeArrowheads="1"/>
            </p:cNvSpPr>
            <p:nvPr/>
          </p:nvSpPr>
          <p:spPr bwMode="auto">
            <a:xfrm>
              <a:off x="1587" y="303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" name="Oval 409"/>
            <p:cNvSpPr>
              <a:spLocks noChangeArrowheads="1"/>
            </p:cNvSpPr>
            <p:nvPr/>
          </p:nvSpPr>
          <p:spPr bwMode="auto">
            <a:xfrm>
              <a:off x="1463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1" name="Oval 410"/>
            <p:cNvSpPr>
              <a:spLocks noChangeArrowheads="1"/>
            </p:cNvSpPr>
            <p:nvPr/>
          </p:nvSpPr>
          <p:spPr bwMode="auto">
            <a:xfrm>
              <a:off x="1504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" name="Oval 411"/>
            <p:cNvSpPr>
              <a:spLocks noChangeArrowheads="1"/>
            </p:cNvSpPr>
            <p:nvPr/>
          </p:nvSpPr>
          <p:spPr bwMode="auto">
            <a:xfrm>
              <a:off x="1423" y="2936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" name="Oval 412"/>
            <p:cNvSpPr>
              <a:spLocks noChangeArrowheads="1"/>
            </p:cNvSpPr>
            <p:nvPr/>
          </p:nvSpPr>
          <p:spPr bwMode="auto">
            <a:xfrm>
              <a:off x="1546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4" name="Oval 413"/>
            <p:cNvSpPr>
              <a:spLocks noChangeArrowheads="1"/>
            </p:cNvSpPr>
            <p:nvPr/>
          </p:nvSpPr>
          <p:spPr bwMode="auto">
            <a:xfrm>
              <a:off x="1463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5" name="Oval 414"/>
            <p:cNvSpPr>
              <a:spLocks noChangeArrowheads="1"/>
            </p:cNvSpPr>
            <p:nvPr/>
          </p:nvSpPr>
          <p:spPr bwMode="auto">
            <a:xfrm>
              <a:off x="1629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6" name="Oval 415"/>
            <p:cNvSpPr>
              <a:spLocks noChangeArrowheads="1"/>
            </p:cNvSpPr>
            <p:nvPr/>
          </p:nvSpPr>
          <p:spPr bwMode="auto">
            <a:xfrm>
              <a:off x="1670" y="2841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7" name="Oval 416"/>
            <p:cNvSpPr>
              <a:spLocks noChangeArrowheads="1"/>
            </p:cNvSpPr>
            <p:nvPr/>
          </p:nvSpPr>
          <p:spPr bwMode="auto">
            <a:xfrm>
              <a:off x="1587" y="284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8" name="Oval 417"/>
            <p:cNvSpPr>
              <a:spLocks noChangeArrowheads="1"/>
            </p:cNvSpPr>
            <p:nvPr/>
          </p:nvSpPr>
          <p:spPr bwMode="auto">
            <a:xfrm>
              <a:off x="1341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9" name="Oval 418"/>
            <p:cNvSpPr>
              <a:spLocks noChangeArrowheads="1"/>
            </p:cNvSpPr>
            <p:nvPr/>
          </p:nvSpPr>
          <p:spPr bwMode="auto">
            <a:xfrm>
              <a:off x="1629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0" name="Oval 419"/>
            <p:cNvSpPr>
              <a:spLocks noChangeArrowheads="1"/>
            </p:cNvSpPr>
            <p:nvPr/>
          </p:nvSpPr>
          <p:spPr bwMode="auto">
            <a:xfrm>
              <a:off x="1837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1" name="Oval 420"/>
            <p:cNvSpPr>
              <a:spLocks noChangeArrowheads="1"/>
            </p:cNvSpPr>
            <p:nvPr/>
          </p:nvSpPr>
          <p:spPr bwMode="auto">
            <a:xfrm>
              <a:off x="1837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2" name="Oval 421"/>
            <p:cNvSpPr>
              <a:spLocks noChangeArrowheads="1"/>
            </p:cNvSpPr>
            <p:nvPr/>
          </p:nvSpPr>
          <p:spPr bwMode="auto">
            <a:xfrm>
              <a:off x="1755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3" name="Oval 422"/>
            <p:cNvSpPr>
              <a:spLocks noChangeArrowheads="1"/>
            </p:cNvSpPr>
            <p:nvPr/>
          </p:nvSpPr>
          <p:spPr bwMode="auto">
            <a:xfrm>
              <a:off x="1878" y="296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4" name="Oval 423"/>
            <p:cNvSpPr>
              <a:spLocks noChangeArrowheads="1"/>
            </p:cNvSpPr>
            <p:nvPr/>
          </p:nvSpPr>
          <p:spPr bwMode="auto">
            <a:xfrm>
              <a:off x="1670" y="2808"/>
              <a:ext cx="44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5" name="Oval 424"/>
            <p:cNvSpPr>
              <a:spLocks noChangeArrowheads="1"/>
            </p:cNvSpPr>
            <p:nvPr/>
          </p:nvSpPr>
          <p:spPr bwMode="auto">
            <a:xfrm>
              <a:off x="1878" y="284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6" name="Oval 425"/>
            <p:cNvSpPr>
              <a:spLocks noChangeArrowheads="1"/>
            </p:cNvSpPr>
            <p:nvPr/>
          </p:nvSpPr>
          <p:spPr bwMode="auto">
            <a:xfrm>
              <a:off x="1878" y="274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7" name="Oval 426"/>
            <p:cNvSpPr>
              <a:spLocks noChangeArrowheads="1"/>
            </p:cNvSpPr>
            <p:nvPr/>
          </p:nvSpPr>
          <p:spPr bwMode="auto">
            <a:xfrm>
              <a:off x="1796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8" name="Oval 427"/>
            <p:cNvSpPr>
              <a:spLocks noChangeArrowheads="1"/>
            </p:cNvSpPr>
            <p:nvPr/>
          </p:nvSpPr>
          <p:spPr bwMode="auto">
            <a:xfrm>
              <a:off x="1878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9" name="Oval 428"/>
            <p:cNvSpPr>
              <a:spLocks noChangeArrowheads="1"/>
            </p:cNvSpPr>
            <p:nvPr/>
          </p:nvSpPr>
          <p:spPr bwMode="auto">
            <a:xfrm>
              <a:off x="1837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0" name="Oval 429"/>
            <p:cNvSpPr>
              <a:spLocks noChangeArrowheads="1"/>
            </p:cNvSpPr>
            <p:nvPr/>
          </p:nvSpPr>
          <p:spPr bwMode="auto">
            <a:xfrm>
              <a:off x="1215" y="2393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1" name="Oval 430"/>
            <p:cNvSpPr>
              <a:spLocks noChangeArrowheads="1"/>
            </p:cNvSpPr>
            <p:nvPr/>
          </p:nvSpPr>
          <p:spPr bwMode="auto">
            <a:xfrm>
              <a:off x="1257" y="248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2" name="Oval 431"/>
            <p:cNvSpPr>
              <a:spLocks noChangeArrowheads="1"/>
            </p:cNvSpPr>
            <p:nvPr/>
          </p:nvSpPr>
          <p:spPr bwMode="auto">
            <a:xfrm>
              <a:off x="1257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3" name="Oval 432"/>
            <p:cNvSpPr>
              <a:spLocks noChangeArrowheads="1"/>
            </p:cNvSpPr>
            <p:nvPr/>
          </p:nvSpPr>
          <p:spPr bwMode="auto">
            <a:xfrm>
              <a:off x="1341" y="239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4" name="Oval 433"/>
            <p:cNvSpPr>
              <a:spLocks noChangeArrowheads="1"/>
            </p:cNvSpPr>
            <p:nvPr/>
          </p:nvSpPr>
          <p:spPr bwMode="auto">
            <a:xfrm>
              <a:off x="1341" y="245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5" name="Oval 434"/>
            <p:cNvSpPr>
              <a:spLocks noChangeArrowheads="1"/>
            </p:cNvSpPr>
            <p:nvPr/>
          </p:nvSpPr>
          <p:spPr bwMode="auto">
            <a:xfrm>
              <a:off x="1298" y="2585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6" name="Oval 435"/>
            <p:cNvSpPr>
              <a:spLocks noChangeArrowheads="1"/>
            </p:cNvSpPr>
            <p:nvPr/>
          </p:nvSpPr>
          <p:spPr bwMode="auto">
            <a:xfrm>
              <a:off x="1382" y="248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7" name="Oval 436"/>
            <p:cNvSpPr>
              <a:spLocks noChangeArrowheads="1"/>
            </p:cNvSpPr>
            <p:nvPr/>
          </p:nvSpPr>
          <p:spPr bwMode="auto">
            <a:xfrm>
              <a:off x="1341" y="226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8" name="Oval 437"/>
            <p:cNvSpPr>
              <a:spLocks noChangeArrowheads="1"/>
            </p:cNvSpPr>
            <p:nvPr/>
          </p:nvSpPr>
          <p:spPr bwMode="auto">
            <a:xfrm>
              <a:off x="1257" y="223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9" name="Oval 438"/>
            <p:cNvSpPr>
              <a:spLocks noChangeArrowheads="1"/>
            </p:cNvSpPr>
            <p:nvPr/>
          </p:nvSpPr>
          <p:spPr bwMode="auto">
            <a:xfrm>
              <a:off x="1382" y="210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0" name="Oval 439"/>
            <p:cNvSpPr>
              <a:spLocks noChangeArrowheads="1"/>
            </p:cNvSpPr>
            <p:nvPr/>
          </p:nvSpPr>
          <p:spPr bwMode="auto">
            <a:xfrm>
              <a:off x="1382" y="2010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1" name="Oval 440"/>
            <p:cNvSpPr>
              <a:spLocks noChangeArrowheads="1"/>
            </p:cNvSpPr>
            <p:nvPr/>
          </p:nvSpPr>
          <p:spPr bwMode="auto">
            <a:xfrm>
              <a:off x="1382" y="220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2" name="Oval 441"/>
            <p:cNvSpPr>
              <a:spLocks noChangeArrowheads="1"/>
            </p:cNvSpPr>
            <p:nvPr/>
          </p:nvSpPr>
          <p:spPr bwMode="auto">
            <a:xfrm>
              <a:off x="1341" y="1977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3" name="Oval 442"/>
            <p:cNvSpPr>
              <a:spLocks noChangeArrowheads="1"/>
            </p:cNvSpPr>
            <p:nvPr/>
          </p:nvSpPr>
          <p:spPr bwMode="auto">
            <a:xfrm>
              <a:off x="1546" y="248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4" name="Oval 443"/>
            <p:cNvSpPr>
              <a:spLocks noChangeArrowheads="1"/>
            </p:cNvSpPr>
            <p:nvPr/>
          </p:nvSpPr>
          <p:spPr bwMode="auto">
            <a:xfrm>
              <a:off x="1546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5" name="Oval 444"/>
            <p:cNvSpPr>
              <a:spLocks noChangeArrowheads="1"/>
            </p:cNvSpPr>
            <p:nvPr/>
          </p:nvSpPr>
          <p:spPr bwMode="auto">
            <a:xfrm>
              <a:off x="1546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6" name="Oval 445"/>
            <p:cNvSpPr>
              <a:spLocks noChangeArrowheads="1"/>
            </p:cNvSpPr>
            <p:nvPr/>
          </p:nvSpPr>
          <p:spPr bwMode="auto">
            <a:xfrm>
              <a:off x="1463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7" name="Oval 446"/>
            <p:cNvSpPr>
              <a:spLocks noChangeArrowheads="1"/>
            </p:cNvSpPr>
            <p:nvPr/>
          </p:nvSpPr>
          <p:spPr bwMode="auto">
            <a:xfrm>
              <a:off x="1463" y="210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8" name="Oval 447"/>
            <p:cNvSpPr>
              <a:spLocks noChangeArrowheads="1"/>
            </p:cNvSpPr>
            <p:nvPr/>
          </p:nvSpPr>
          <p:spPr bwMode="auto">
            <a:xfrm>
              <a:off x="1546" y="1977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49" name="Oval 448"/>
            <p:cNvSpPr>
              <a:spLocks noChangeArrowheads="1"/>
            </p:cNvSpPr>
            <p:nvPr/>
          </p:nvSpPr>
          <p:spPr bwMode="auto">
            <a:xfrm>
              <a:off x="1463" y="1977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0" name="Oval 449"/>
            <p:cNvSpPr>
              <a:spLocks noChangeArrowheads="1"/>
            </p:cNvSpPr>
            <p:nvPr/>
          </p:nvSpPr>
          <p:spPr bwMode="auto">
            <a:xfrm>
              <a:off x="1504" y="245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1" name="Oval 450"/>
            <p:cNvSpPr>
              <a:spLocks noChangeArrowheads="1"/>
            </p:cNvSpPr>
            <p:nvPr/>
          </p:nvSpPr>
          <p:spPr bwMode="auto">
            <a:xfrm>
              <a:off x="1546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2" name="Oval 451"/>
            <p:cNvSpPr>
              <a:spLocks noChangeArrowheads="1"/>
            </p:cNvSpPr>
            <p:nvPr/>
          </p:nvSpPr>
          <p:spPr bwMode="auto">
            <a:xfrm>
              <a:off x="1423" y="2489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3" name="Oval 452"/>
            <p:cNvSpPr>
              <a:spLocks noChangeArrowheads="1"/>
            </p:cNvSpPr>
            <p:nvPr/>
          </p:nvSpPr>
          <p:spPr bwMode="auto">
            <a:xfrm>
              <a:off x="1298" y="2329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4" name="Oval 453"/>
            <p:cNvSpPr>
              <a:spLocks noChangeArrowheads="1"/>
            </p:cNvSpPr>
            <p:nvPr/>
          </p:nvSpPr>
          <p:spPr bwMode="auto">
            <a:xfrm>
              <a:off x="1341" y="252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5" name="Oval 454"/>
            <p:cNvSpPr>
              <a:spLocks noChangeArrowheads="1"/>
            </p:cNvSpPr>
            <p:nvPr/>
          </p:nvSpPr>
          <p:spPr bwMode="auto">
            <a:xfrm>
              <a:off x="1257" y="242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6" name="Oval 455"/>
            <p:cNvSpPr>
              <a:spLocks noChangeArrowheads="1"/>
            </p:cNvSpPr>
            <p:nvPr/>
          </p:nvSpPr>
          <p:spPr bwMode="auto">
            <a:xfrm>
              <a:off x="1463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7" name="Oval 456"/>
            <p:cNvSpPr>
              <a:spLocks noChangeArrowheads="1"/>
            </p:cNvSpPr>
            <p:nvPr/>
          </p:nvSpPr>
          <p:spPr bwMode="auto">
            <a:xfrm>
              <a:off x="1382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8" name="Oval 457"/>
            <p:cNvSpPr>
              <a:spLocks noChangeArrowheads="1"/>
            </p:cNvSpPr>
            <p:nvPr/>
          </p:nvSpPr>
          <p:spPr bwMode="auto">
            <a:xfrm>
              <a:off x="1257" y="216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59" name="Oval 458"/>
            <p:cNvSpPr>
              <a:spLocks noChangeArrowheads="1"/>
            </p:cNvSpPr>
            <p:nvPr/>
          </p:nvSpPr>
          <p:spPr bwMode="auto">
            <a:xfrm>
              <a:off x="1298" y="2265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0" name="Oval 459"/>
            <p:cNvSpPr>
              <a:spLocks noChangeArrowheads="1"/>
            </p:cNvSpPr>
            <p:nvPr/>
          </p:nvSpPr>
          <p:spPr bwMode="auto">
            <a:xfrm>
              <a:off x="1215" y="2265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1" name="Oval 460"/>
            <p:cNvSpPr>
              <a:spLocks noChangeArrowheads="1"/>
            </p:cNvSpPr>
            <p:nvPr/>
          </p:nvSpPr>
          <p:spPr bwMode="auto">
            <a:xfrm>
              <a:off x="1341" y="2041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2" name="Oval 461"/>
            <p:cNvSpPr>
              <a:spLocks noChangeArrowheads="1"/>
            </p:cNvSpPr>
            <p:nvPr/>
          </p:nvSpPr>
          <p:spPr bwMode="auto">
            <a:xfrm>
              <a:off x="1257" y="2041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3" name="Oval 462"/>
            <p:cNvSpPr>
              <a:spLocks noChangeArrowheads="1"/>
            </p:cNvSpPr>
            <p:nvPr/>
          </p:nvSpPr>
          <p:spPr bwMode="auto">
            <a:xfrm>
              <a:off x="1382" y="216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4" name="Oval 463"/>
            <p:cNvSpPr>
              <a:spLocks noChangeArrowheads="1"/>
            </p:cNvSpPr>
            <p:nvPr/>
          </p:nvSpPr>
          <p:spPr bwMode="auto">
            <a:xfrm>
              <a:off x="1423" y="2297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5" name="Oval 464"/>
            <p:cNvSpPr>
              <a:spLocks noChangeArrowheads="1"/>
            </p:cNvSpPr>
            <p:nvPr/>
          </p:nvSpPr>
          <p:spPr bwMode="auto">
            <a:xfrm>
              <a:off x="1546" y="229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6" name="Oval 465"/>
            <p:cNvSpPr>
              <a:spLocks noChangeArrowheads="1"/>
            </p:cNvSpPr>
            <p:nvPr/>
          </p:nvSpPr>
          <p:spPr bwMode="auto">
            <a:xfrm>
              <a:off x="2292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7" name="Oval 466"/>
            <p:cNvSpPr>
              <a:spLocks noChangeArrowheads="1"/>
            </p:cNvSpPr>
            <p:nvPr/>
          </p:nvSpPr>
          <p:spPr bwMode="auto">
            <a:xfrm>
              <a:off x="2333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8" name="Oval 467"/>
            <p:cNvSpPr>
              <a:spLocks noChangeArrowheads="1"/>
            </p:cNvSpPr>
            <p:nvPr/>
          </p:nvSpPr>
          <p:spPr bwMode="auto">
            <a:xfrm>
              <a:off x="2209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9" name="Oval 468"/>
            <p:cNvSpPr>
              <a:spLocks noChangeArrowheads="1"/>
            </p:cNvSpPr>
            <p:nvPr/>
          </p:nvSpPr>
          <p:spPr bwMode="auto">
            <a:xfrm>
              <a:off x="2209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0" name="Oval 469"/>
            <p:cNvSpPr>
              <a:spLocks noChangeArrowheads="1"/>
            </p:cNvSpPr>
            <p:nvPr/>
          </p:nvSpPr>
          <p:spPr bwMode="auto">
            <a:xfrm>
              <a:off x="2209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1" name="Oval 470"/>
            <p:cNvSpPr>
              <a:spLocks noChangeArrowheads="1"/>
            </p:cNvSpPr>
            <p:nvPr/>
          </p:nvSpPr>
          <p:spPr bwMode="auto">
            <a:xfrm>
              <a:off x="2251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2" name="Oval 471"/>
            <p:cNvSpPr>
              <a:spLocks noChangeArrowheads="1"/>
            </p:cNvSpPr>
            <p:nvPr/>
          </p:nvSpPr>
          <p:spPr bwMode="auto">
            <a:xfrm>
              <a:off x="2333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3" name="Oval 472"/>
            <p:cNvSpPr>
              <a:spLocks noChangeArrowheads="1"/>
            </p:cNvSpPr>
            <p:nvPr/>
          </p:nvSpPr>
          <p:spPr bwMode="auto">
            <a:xfrm>
              <a:off x="2251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4" name="Oval 473"/>
            <p:cNvSpPr>
              <a:spLocks noChangeArrowheads="1"/>
            </p:cNvSpPr>
            <p:nvPr/>
          </p:nvSpPr>
          <p:spPr bwMode="auto">
            <a:xfrm>
              <a:off x="2375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5" name="Oval 474"/>
            <p:cNvSpPr>
              <a:spLocks noChangeArrowheads="1"/>
            </p:cNvSpPr>
            <p:nvPr/>
          </p:nvSpPr>
          <p:spPr bwMode="auto">
            <a:xfrm>
              <a:off x="2416" y="3097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6" name="Oval 475"/>
            <p:cNvSpPr>
              <a:spLocks noChangeArrowheads="1"/>
            </p:cNvSpPr>
            <p:nvPr/>
          </p:nvSpPr>
          <p:spPr bwMode="auto">
            <a:xfrm>
              <a:off x="2292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7" name="Oval 476"/>
            <p:cNvSpPr>
              <a:spLocks noChangeArrowheads="1"/>
            </p:cNvSpPr>
            <p:nvPr/>
          </p:nvSpPr>
          <p:spPr bwMode="auto">
            <a:xfrm>
              <a:off x="2292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8" name="Oval 477"/>
            <p:cNvSpPr>
              <a:spLocks noChangeArrowheads="1"/>
            </p:cNvSpPr>
            <p:nvPr/>
          </p:nvSpPr>
          <p:spPr bwMode="auto">
            <a:xfrm>
              <a:off x="2209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79" name="Oval 478"/>
            <p:cNvSpPr>
              <a:spLocks noChangeArrowheads="1"/>
            </p:cNvSpPr>
            <p:nvPr/>
          </p:nvSpPr>
          <p:spPr bwMode="auto">
            <a:xfrm>
              <a:off x="2292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0" name="Oval 479"/>
            <p:cNvSpPr>
              <a:spLocks noChangeArrowheads="1"/>
            </p:cNvSpPr>
            <p:nvPr/>
          </p:nvSpPr>
          <p:spPr bwMode="auto">
            <a:xfrm>
              <a:off x="2209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1" name="Oval 480"/>
            <p:cNvSpPr>
              <a:spLocks noChangeArrowheads="1"/>
            </p:cNvSpPr>
            <p:nvPr/>
          </p:nvSpPr>
          <p:spPr bwMode="auto">
            <a:xfrm>
              <a:off x="2333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2" name="Oval 481"/>
            <p:cNvSpPr>
              <a:spLocks noChangeArrowheads="1"/>
            </p:cNvSpPr>
            <p:nvPr/>
          </p:nvSpPr>
          <p:spPr bwMode="auto">
            <a:xfrm>
              <a:off x="2416" y="316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3" name="Oval 482"/>
            <p:cNvSpPr>
              <a:spLocks noChangeArrowheads="1"/>
            </p:cNvSpPr>
            <p:nvPr/>
          </p:nvSpPr>
          <p:spPr bwMode="auto">
            <a:xfrm>
              <a:off x="2333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4" name="Oval 483"/>
            <p:cNvSpPr>
              <a:spLocks noChangeArrowheads="1"/>
            </p:cNvSpPr>
            <p:nvPr/>
          </p:nvSpPr>
          <p:spPr bwMode="auto">
            <a:xfrm>
              <a:off x="2748" y="306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5" name="Oval 484"/>
            <p:cNvSpPr>
              <a:spLocks noChangeArrowheads="1"/>
            </p:cNvSpPr>
            <p:nvPr/>
          </p:nvSpPr>
          <p:spPr bwMode="auto">
            <a:xfrm>
              <a:off x="2788" y="3161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6" name="Oval 485"/>
            <p:cNvSpPr>
              <a:spLocks noChangeArrowheads="1"/>
            </p:cNvSpPr>
            <p:nvPr/>
          </p:nvSpPr>
          <p:spPr bwMode="auto">
            <a:xfrm>
              <a:off x="2665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7" name="Oval 486"/>
            <p:cNvSpPr>
              <a:spLocks noChangeArrowheads="1"/>
            </p:cNvSpPr>
            <p:nvPr/>
          </p:nvSpPr>
          <p:spPr bwMode="auto">
            <a:xfrm>
              <a:off x="2665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8" name="Oval 487"/>
            <p:cNvSpPr>
              <a:spLocks noChangeArrowheads="1"/>
            </p:cNvSpPr>
            <p:nvPr/>
          </p:nvSpPr>
          <p:spPr bwMode="auto">
            <a:xfrm>
              <a:off x="2582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89" name="Oval 488"/>
            <p:cNvSpPr>
              <a:spLocks noChangeArrowheads="1"/>
            </p:cNvSpPr>
            <p:nvPr/>
          </p:nvSpPr>
          <p:spPr bwMode="auto">
            <a:xfrm>
              <a:off x="266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0" name="Oval 489"/>
            <p:cNvSpPr>
              <a:spLocks noChangeArrowheads="1"/>
            </p:cNvSpPr>
            <p:nvPr/>
          </p:nvSpPr>
          <p:spPr bwMode="auto">
            <a:xfrm>
              <a:off x="2582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1" name="Oval 490"/>
            <p:cNvSpPr>
              <a:spLocks noChangeArrowheads="1"/>
            </p:cNvSpPr>
            <p:nvPr/>
          </p:nvSpPr>
          <p:spPr bwMode="auto">
            <a:xfrm>
              <a:off x="270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2" name="Oval 491"/>
            <p:cNvSpPr>
              <a:spLocks noChangeArrowheads="1"/>
            </p:cNvSpPr>
            <p:nvPr/>
          </p:nvSpPr>
          <p:spPr bwMode="auto">
            <a:xfrm>
              <a:off x="2788" y="3225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3" name="Oval 492"/>
            <p:cNvSpPr>
              <a:spLocks noChangeArrowheads="1"/>
            </p:cNvSpPr>
            <p:nvPr/>
          </p:nvSpPr>
          <p:spPr bwMode="auto">
            <a:xfrm>
              <a:off x="270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4" name="Oval 493"/>
            <p:cNvSpPr>
              <a:spLocks noChangeArrowheads="1"/>
            </p:cNvSpPr>
            <p:nvPr/>
          </p:nvSpPr>
          <p:spPr bwMode="auto">
            <a:xfrm>
              <a:off x="2459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5" name="Oval 494"/>
            <p:cNvSpPr>
              <a:spLocks noChangeArrowheads="1"/>
            </p:cNvSpPr>
            <p:nvPr/>
          </p:nvSpPr>
          <p:spPr bwMode="auto">
            <a:xfrm>
              <a:off x="2748" y="3289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6" name="Oval 495"/>
            <p:cNvSpPr>
              <a:spLocks noChangeArrowheads="1"/>
            </p:cNvSpPr>
            <p:nvPr/>
          </p:nvSpPr>
          <p:spPr bwMode="auto">
            <a:xfrm>
              <a:off x="2665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7" name="Oval 496"/>
            <p:cNvSpPr>
              <a:spLocks noChangeArrowheads="1"/>
            </p:cNvSpPr>
            <p:nvPr/>
          </p:nvSpPr>
          <p:spPr bwMode="auto">
            <a:xfrm>
              <a:off x="2459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8" name="Oval 497"/>
            <p:cNvSpPr>
              <a:spLocks noChangeArrowheads="1"/>
            </p:cNvSpPr>
            <p:nvPr/>
          </p:nvSpPr>
          <p:spPr bwMode="auto">
            <a:xfrm>
              <a:off x="2375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9" name="Oval 498"/>
            <p:cNvSpPr>
              <a:spLocks noChangeArrowheads="1"/>
            </p:cNvSpPr>
            <p:nvPr/>
          </p:nvSpPr>
          <p:spPr bwMode="auto">
            <a:xfrm>
              <a:off x="2788" y="3353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0" name="Oval 499"/>
            <p:cNvSpPr>
              <a:spLocks noChangeArrowheads="1"/>
            </p:cNvSpPr>
            <p:nvPr/>
          </p:nvSpPr>
          <p:spPr bwMode="auto">
            <a:xfrm>
              <a:off x="2582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1" name="Oval 500"/>
            <p:cNvSpPr>
              <a:spLocks noChangeArrowheads="1"/>
            </p:cNvSpPr>
            <p:nvPr/>
          </p:nvSpPr>
          <p:spPr bwMode="auto">
            <a:xfrm>
              <a:off x="2500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2" name="Oval 501"/>
            <p:cNvSpPr>
              <a:spLocks noChangeArrowheads="1"/>
            </p:cNvSpPr>
            <p:nvPr/>
          </p:nvSpPr>
          <p:spPr bwMode="auto">
            <a:xfrm>
              <a:off x="2541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3" name="Oval 502"/>
            <p:cNvSpPr>
              <a:spLocks noChangeArrowheads="1"/>
            </p:cNvSpPr>
            <p:nvPr/>
          </p:nvSpPr>
          <p:spPr bwMode="auto">
            <a:xfrm>
              <a:off x="2541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4" name="Oval 503"/>
            <p:cNvSpPr>
              <a:spLocks noChangeArrowheads="1"/>
            </p:cNvSpPr>
            <p:nvPr/>
          </p:nvSpPr>
          <p:spPr bwMode="auto">
            <a:xfrm>
              <a:off x="2788" y="3448"/>
              <a:ext cx="45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5" name="Oval 504"/>
            <p:cNvSpPr>
              <a:spLocks noChangeArrowheads="1"/>
            </p:cNvSpPr>
            <p:nvPr/>
          </p:nvSpPr>
          <p:spPr bwMode="auto">
            <a:xfrm>
              <a:off x="2748" y="3161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6" name="Oval 505"/>
            <p:cNvSpPr>
              <a:spLocks noChangeArrowheads="1"/>
            </p:cNvSpPr>
            <p:nvPr/>
          </p:nvSpPr>
          <p:spPr bwMode="auto">
            <a:xfrm>
              <a:off x="2333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7" name="Oval 506"/>
            <p:cNvSpPr>
              <a:spLocks noChangeArrowheads="1"/>
            </p:cNvSpPr>
            <p:nvPr/>
          </p:nvSpPr>
          <p:spPr bwMode="auto">
            <a:xfrm>
              <a:off x="2624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8" name="Oval 507"/>
            <p:cNvSpPr>
              <a:spLocks noChangeArrowheads="1"/>
            </p:cNvSpPr>
            <p:nvPr/>
          </p:nvSpPr>
          <p:spPr bwMode="auto">
            <a:xfrm>
              <a:off x="254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09" name="Oval 508"/>
            <p:cNvSpPr>
              <a:spLocks noChangeArrowheads="1"/>
            </p:cNvSpPr>
            <p:nvPr/>
          </p:nvSpPr>
          <p:spPr bwMode="auto">
            <a:xfrm>
              <a:off x="2541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0" name="Oval 509"/>
            <p:cNvSpPr>
              <a:spLocks noChangeArrowheads="1"/>
            </p:cNvSpPr>
            <p:nvPr/>
          </p:nvSpPr>
          <p:spPr bwMode="auto">
            <a:xfrm>
              <a:off x="2459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1" name="Oval 510"/>
            <p:cNvSpPr>
              <a:spLocks noChangeArrowheads="1"/>
            </p:cNvSpPr>
            <p:nvPr/>
          </p:nvSpPr>
          <p:spPr bwMode="auto">
            <a:xfrm>
              <a:off x="2582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2" name="Oval 511"/>
            <p:cNvSpPr>
              <a:spLocks noChangeArrowheads="1"/>
            </p:cNvSpPr>
            <p:nvPr/>
          </p:nvSpPr>
          <p:spPr bwMode="auto">
            <a:xfrm>
              <a:off x="2251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" name="Oval 512"/>
            <p:cNvSpPr>
              <a:spLocks noChangeArrowheads="1"/>
            </p:cNvSpPr>
            <p:nvPr/>
          </p:nvSpPr>
          <p:spPr bwMode="auto">
            <a:xfrm>
              <a:off x="2168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" name="Oval 513"/>
            <p:cNvSpPr>
              <a:spLocks noChangeArrowheads="1"/>
            </p:cNvSpPr>
            <p:nvPr/>
          </p:nvSpPr>
          <p:spPr bwMode="auto">
            <a:xfrm>
              <a:off x="2168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5" name="Oval 514"/>
            <p:cNvSpPr>
              <a:spLocks noChangeArrowheads="1"/>
            </p:cNvSpPr>
            <p:nvPr/>
          </p:nvSpPr>
          <p:spPr bwMode="auto">
            <a:xfrm>
              <a:off x="2209" y="300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6" name="Oval 515"/>
            <p:cNvSpPr>
              <a:spLocks noChangeArrowheads="1"/>
            </p:cNvSpPr>
            <p:nvPr/>
          </p:nvSpPr>
          <p:spPr bwMode="auto">
            <a:xfrm>
              <a:off x="2788" y="3064"/>
              <a:ext cx="45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7" name="Oval 516"/>
            <p:cNvSpPr>
              <a:spLocks noChangeArrowheads="1"/>
            </p:cNvSpPr>
            <p:nvPr/>
          </p:nvSpPr>
          <p:spPr bwMode="auto">
            <a:xfrm>
              <a:off x="2624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8" name="Oval 517"/>
            <p:cNvSpPr>
              <a:spLocks noChangeArrowheads="1"/>
            </p:cNvSpPr>
            <p:nvPr/>
          </p:nvSpPr>
          <p:spPr bwMode="auto">
            <a:xfrm>
              <a:off x="2748" y="2936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9" name="Oval 518"/>
            <p:cNvSpPr>
              <a:spLocks noChangeArrowheads="1"/>
            </p:cNvSpPr>
            <p:nvPr/>
          </p:nvSpPr>
          <p:spPr bwMode="auto">
            <a:xfrm>
              <a:off x="2459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0" name="Oval 519"/>
            <p:cNvSpPr>
              <a:spLocks noChangeArrowheads="1"/>
            </p:cNvSpPr>
            <p:nvPr/>
          </p:nvSpPr>
          <p:spPr bwMode="auto">
            <a:xfrm>
              <a:off x="2665" y="290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1" name="Oval 520"/>
            <p:cNvSpPr>
              <a:spLocks noChangeArrowheads="1"/>
            </p:cNvSpPr>
            <p:nvPr/>
          </p:nvSpPr>
          <p:spPr bwMode="auto">
            <a:xfrm>
              <a:off x="2582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2" name="Oval 521"/>
            <p:cNvSpPr>
              <a:spLocks noChangeArrowheads="1"/>
            </p:cNvSpPr>
            <p:nvPr/>
          </p:nvSpPr>
          <p:spPr bwMode="auto">
            <a:xfrm>
              <a:off x="2707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3" name="Oval 522"/>
            <p:cNvSpPr>
              <a:spLocks noChangeArrowheads="1"/>
            </p:cNvSpPr>
            <p:nvPr/>
          </p:nvSpPr>
          <p:spPr bwMode="auto">
            <a:xfrm>
              <a:off x="2788" y="3161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4" name="Oval 523"/>
            <p:cNvSpPr>
              <a:spLocks noChangeArrowheads="1"/>
            </p:cNvSpPr>
            <p:nvPr/>
          </p:nvSpPr>
          <p:spPr bwMode="auto">
            <a:xfrm>
              <a:off x="2209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5" name="Oval 524"/>
            <p:cNvSpPr>
              <a:spLocks noChangeArrowheads="1"/>
            </p:cNvSpPr>
            <p:nvPr/>
          </p:nvSpPr>
          <p:spPr bwMode="auto">
            <a:xfrm>
              <a:off x="2209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6" name="Oval 525"/>
            <p:cNvSpPr>
              <a:spLocks noChangeArrowheads="1"/>
            </p:cNvSpPr>
            <p:nvPr/>
          </p:nvSpPr>
          <p:spPr bwMode="auto">
            <a:xfrm>
              <a:off x="2251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7" name="Oval 526"/>
            <p:cNvSpPr>
              <a:spLocks noChangeArrowheads="1"/>
            </p:cNvSpPr>
            <p:nvPr/>
          </p:nvSpPr>
          <p:spPr bwMode="auto">
            <a:xfrm>
              <a:off x="2168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8" name="Oval 527"/>
            <p:cNvSpPr>
              <a:spLocks noChangeArrowheads="1"/>
            </p:cNvSpPr>
            <p:nvPr/>
          </p:nvSpPr>
          <p:spPr bwMode="auto">
            <a:xfrm>
              <a:off x="2209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29" name="Oval 528"/>
            <p:cNvSpPr>
              <a:spLocks noChangeArrowheads="1"/>
            </p:cNvSpPr>
            <p:nvPr/>
          </p:nvSpPr>
          <p:spPr bwMode="auto">
            <a:xfrm>
              <a:off x="2251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0" name="Oval 529"/>
            <p:cNvSpPr>
              <a:spLocks noChangeArrowheads="1"/>
            </p:cNvSpPr>
            <p:nvPr/>
          </p:nvSpPr>
          <p:spPr bwMode="auto">
            <a:xfrm>
              <a:off x="2209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1" name="Oval 530"/>
            <p:cNvSpPr>
              <a:spLocks noChangeArrowheads="1"/>
            </p:cNvSpPr>
            <p:nvPr/>
          </p:nvSpPr>
          <p:spPr bwMode="auto">
            <a:xfrm>
              <a:off x="2209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" name="Oval 531"/>
            <p:cNvSpPr>
              <a:spLocks noChangeArrowheads="1"/>
            </p:cNvSpPr>
            <p:nvPr/>
          </p:nvSpPr>
          <p:spPr bwMode="auto">
            <a:xfrm>
              <a:off x="2209" y="296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" name="Oval 532"/>
            <p:cNvSpPr>
              <a:spLocks noChangeArrowheads="1"/>
            </p:cNvSpPr>
            <p:nvPr/>
          </p:nvSpPr>
          <p:spPr bwMode="auto">
            <a:xfrm>
              <a:off x="2251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4" name="Oval 533"/>
            <p:cNvSpPr>
              <a:spLocks noChangeArrowheads="1"/>
            </p:cNvSpPr>
            <p:nvPr/>
          </p:nvSpPr>
          <p:spPr bwMode="auto">
            <a:xfrm>
              <a:off x="2251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5" name="Oval 534"/>
            <p:cNvSpPr>
              <a:spLocks noChangeArrowheads="1"/>
            </p:cNvSpPr>
            <p:nvPr/>
          </p:nvSpPr>
          <p:spPr bwMode="auto">
            <a:xfrm>
              <a:off x="2168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6" name="Oval 535"/>
            <p:cNvSpPr>
              <a:spLocks noChangeArrowheads="1"/>
            </p:cNvSpPr>
            <p:nvPr/>
          </p:nvSpPr>
          <p:spPr bwMode="auto">
            <a:xfrm>
              <a:off x="2251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7" name="Oval 536"/>
            <p:cNvSpPr>
              <a:spLocks noChangeArrowheads="1"/>
            </p:cNvSpPr>
            <p:nvPr/>
          </p:nvSpPr>
          <p:spPr bwMode="auto">
            <a:xfrm>
              <a:off x="208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8" name="Oval 537"/>
            <p:cNvSpPr>
              <a:spLocks noChangeArrowheads="1"/>
            </p:cNvSpPr>
            <p:nvPr/>
          </p:nvSpPr>
          <p:spPr bwMode="auto">
            <a:xfrm>
              <a:off x="2128" y="3128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9" name="Oval 538"/>
            <p:cNvSpPr>
              <a:spLocks noChangeArrowheads="1"/>
            </p:cNvSpPr>
            <p:nvPr/>
          </p:nvSpPr>
          <p:spPr bwMode="auto">
            <a:xfrm>
              <a:off x="200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0" name="Oval 539"/>
            <p:cNvSpPr>
              <a:spLocks noChangeArrowheads="1"/>
            </p:cNvSpPr>
            <p:nvPr/>
          </p:nvSpPr>
          <p:spPr bwMode="auto">
            <a:xfrm>
              <a:off x="2003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1" name="Oval 540"/>
            <p:cNvSpPr>
              <a:spLocks noChangeArrowheads="1"/>
            </p:cNvSpPr>
            <p:nvPr/>
          </p:nvSpPr>
          <p:spPr bwMode="auto">
            <a:xfrm>
              <a:off x="2003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2" name="Oval 541"/>
            <p:cNvSpPr>
              <a:spLocks noChangeArrowheads="1"/>
            </p:cNvSpPr>
            <p:nvPr/>
          </p:nvSpPr>
          <p:spPr bwMode="auto">
            <a:xfrm>
              <a:off x="2044" y="312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3" name="Oval 542"/>
            <p:cNvSpPr>
              <a:spLocks noChangeArrowheads="1"/>
            </p:cNvSpPr>
            <p:nvPr/>
          </p:nvSpPr>
          <p:spPr bwMode="auto">
            <a:xfrm>
              <a:off x="2128" y="3192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4" name="Oval 543"/>
            <p:cNvSpPr>
              <a:spLocks noChangeArrowheads="1"/>
            </p:cNvSpPr>
            <p:nvPr/>
          </p:nvSpPr>
          <p:spPr bwMode="auto">
            <a:xfrm>
              <a:off x="2168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5" name="Oval 544"/>
            <p:cNvSpPr>
              <a:spLocks noChangeArrowheads="1"/>
            </p:cNvSpPr>
            <p:nvPr/>
          </p:nvSpPr>
          <p:spPr bwMode="auto">
            <a:xfrm>
              <a:off x="2209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6" name="Oval 545"/>
            <p:cNvSpPr>
              <a:spLocks noChangeArrowheads="1"/>
            </p:cNvSpPr>
            <p:nvPr/>
          </p:nvSpPr>
          <p:spPr bwMode="auto">
            <a:xfrm>
              <a:off x="2087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7" name="Oval 546"/>
            <p:cNvSpPr>
              <a:spLocks noChangeArrowheads="1"/>
            </p:cNvSpPr>
            <p:nvPr/>
          </p:nvSpPr>
          <p:spPr bwMode="auto">
            <a:xfrm>
              <a:off x="2087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8" name="Oval 547"/>
            <p:cNvSpPr>
              <a:spLocks noChangeArrowheads="1"/>
            </p:cNvSpPr>
            <p:nvPr/>
          </p:nvSpPr>
          <p:spPr bwMode="auto">
            <a:xfrm>
              <a:off x="2003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9" name="Oval 548"/>
            <p:cNvSpPr>
              <a:spLocks noChangeArrowheads="1"/>
            </p:cNvSpPr>
            <p:nvPr/>
          </p:nvSpPr>
          <p:spPr bwMode="auto">
            <a:xfrm>
              <a:off x="2087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0" name="Oval 549"/>
            <p:cNvSpPr>
              <a:spLocks noChangeArrowheads="1"/>
            </p:cNvSpPr>
            <p:nvPr/>
          </p:nvSpPr>
          <p:spPr bwMode="auto">
            <a:xfrm>
              <a:off x="2003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1" name="Oval 550"/>
            <p:cNvSpPr>
              <a:spLocks noChangeArrowheads="1"/>
            </p:cNvSpPr>
            <p:nvPr/>
          </p:nvSpPr>
          <p:spPr bwMode="auto">
            <a:xfrm>
              <a:off x="2128" y="2872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2" name="Oval 551"/>
            <p:cNvSpPr>
              <a:spLocks noChangeArrowheads="1"/>
            </p:cNvSpPr>
            <p:nvPr/>
          </p:nvSpPr>
          <p:spPr bwMode="auto">
            <a:xfrm>
              <a:off x="2209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3" name="Oval 552"/>
            <p:cNvSpPr>
              <a:spLocks noChangeArrowheads="1"/>
            </p:cNvSpPr>
            <p:nvPr/>
          </p:nvSpPr>
          <p:spPr bwMode="auto">
            <a:xfrm>
              <a:off x="2128" y="2936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4" name="Oval 553"/>
            <p:cNvSpPr>
              <a:spLocks noChangeArrowheads="1"/>
            </p:cNvSpPr>
            <p:nvPr/>
          </p:nvSpPr>
          <p:spPr bwMode="auto">
            <a:xfrm>
              <a:off x="2541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5" name="Oval 554"/>
            <p:cNvSpPr>
              <a:spLocks noChangeArrowheads="1"/>
            </p:cNvSpPr>
            <p:nvPr/>
          </p:nvSpPr>
          <p:spPr bwMode="auto">
            <a:xfrm>
              <a:off x="2582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6" name="Oval 555"/>
            <p:cNvSpPr>
              <a:spLocks noChangeArrowheads="1"/>
            </p:cNvSpPr>
            <p:nvPr/>
          </p:nvSpPr>
          <p:spPr bwMode="auto">
            <a:xfrm>
              <a:off x="2459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7" name="Oval 556"/>
            <p:cNvSpPr>
              <a:spLocks noChangeArrowheads="1"/>
            </p:cNvSpPr>
            <p:nvPr/>
          </p:nvSpPr>
          <p:spPr bwMode="auto">
            <a:xfrm>
              <a:off x="2459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8" name="Oval 557"/>
            <p:cNvSpPr>
              <a:spLocks noChangeArrowheads="1"/>
            </p:cNvSpPr>
            <p:nvPr/>
          </p:nvSpPr>
          <p:spPr bwMode="auto">
            <a:xfrm>
              <a:off x="2375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9" name="Oval 558"/>
            <p:cNvSpPr>
              <a:spLocks noChangeArrowheads="1"/>
            </p:cNvSpPr>
            <p:nvPr/>
          </p:nvSpPr>
          <p:spPr bwMode="auto">
            <a:xfrm>
              <a:off x="2459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0" name="Oval 559"/>
            <p:cNvSpPr>
              <a:spLocks noChangeArrowheads="1"/>
            </p:cNvSpPr>
            <p:nvPr/>
          </p:nvSpPr>
          <p:spPr bwMode="auto">
            <a:xfrm>
              <a:off x="2375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1" name="Oval 560"/>
            <p:cNvSpPr>
              <a:spLocks noChangeArrowheads="1"/>
            </p:cNvSpPr>
            <p:nvPr/>
          </p:nvSpPr>
          <p:spPr bwMode="auto">
            <a:xfrm>
              <a:off x="2500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2" name="Oval 561"/>
            <p:cNvSpPr>
              <a:spLocks noChangeArrowheads="1"/>
            </p:cNvSpPr>
            <p:nvPr/>
          </p:nvSpPr>
          <p:spPr bwMode="auto">
            <a:xfrm>
              <a:off x="2582" y="300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3" name="Oval 562"/>
            <p:cNvSpPr>
              <a:spLocks noChangeArrowheads="1"/>
            </p:cNvSpPr>
            <p:nvPr/>
          </p:nvSpPr>
          <p:spPr bwMode="auto">
            <a:xfrm>
              <a:off x="2500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4" name="Oval 563"/>
            <p:cNvSpPr>
              <a:spLocks noChangeArrowheads="1"/>
            </p:cNvSpPr>
            <p:nvPr/>
          </p:nvSpPr>
          <p:spPr bwMode="auto">
            <a:xfrm>
              <a:off x="2251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5" name="Oval 564"/>
            <p:cNvSpPr>
              <a:spLocks noChangeArrowheads="1"/>
            </p:cNvSpPr>
            <p:nvPr/>
          </p:nvSpPr>
          <p:spPr bwMode="auto">
            <a:xfrm>
              <a:off x="2541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6" name="Oval 565"/>
            <p:cNvSpPr>
              <a:spLocks noChangeArrowheads="1"/>
            </p:cNvSpPr>
            <p:nvPr/>
          </p:nvSpPr>
          <p:spPr bwMode="auto">
            <a:xfrm>
              <a:off x="2459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7" name="Oval 566"/>
            <p:cNvSpPr>
              <a:spLocks noChangeArrowheads="1"/>
            </p:cNvSpPr>
            <p:nvPr/>
          </p:nvSpPr>
          <p:spPr bwMode="auto">
            <a:xfrm>
              <a:off x="225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8" name="Oval 567"/>
            <p:cNvSpPr>
              <a:spLocks noChangeArrowheads="1"/>
            </p:cNvSpPr>
            <p:nvPr/>
          </p:nvSpPr>
          <p:spPr bwMode="auto">
            <a:xfrm>
              <a:off x="2168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9" name="Oval 568"/>
            <p:cNvSpPr>
              <a:spLocks noChangeArrowheads="1"/>
            </p:cNvSpPr>
            <p:nvPr/>
          </p:nvSpPr>
          <p:spPr bwMode="auto">
            <a:xfrm>
              <a:off x="2582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0" name="Oval 569"/>
            <p:cNvSpPr>
              <a:spLocks noChangeArrowheads="1"/>
            </p:cNvSpPr>
            <p:nvPr/>
          </p:nvSpPr>
          <p:spPr bwMode="auto">
            <a:xfrm>
              <a:off x="2375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1" name="Oval 570"/>
            <p:cNvSpPr>
              <a:spLocks noChangeArrowheads="1"/>
            </p:cNvSpPr>
            <p:nvPr/>
          </p:nvSpPr>
          <p:spPr bwMode="auto">
            <a:xfrm>
              <a:off x="2292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2" name="Oval 571"/>
            <p:cNvSpPr>
              <a:spLocks noChangeArrowheads="1"/>
            </p:cNvSpPr>
            <p:nvPr/>
          </p:nvSpPr>
          <p:spPr bwMode="auto">
            <a:xfrm>
              <a:off x="2333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3" name="Oval 572"/>
            <p:cNvSpPr>
              <a:spLocks noChangeArrowheads="1"/>
            </p:cNvSpPr>
            <p:nvPr/>
          </p:nvSpPr>
          <p:spPr bwMode="auto">
            <a:xfrm>
              <a:off x="2333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4" name="Oval 573"/>
            <p:cNvSpPr>
              <a:spLocks noChangeArrowheads="1"/>
            </p:cNvSpPr>
            <p:nvPr/>
          </p:nvSpPr>
          <p:spPr bwMode="auto">
            <a:xfrm>
              <a:off x="2582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5" name="Oval 574"/>
            <p:cNvSpPr>
              <a:spLocks noChangeArrowheads="1"/>
            </p:cNvSpPr>
            <p:nvPr/>
          </p:nvSpPr>
          <p:spPr bwMode="auto">
            <a:xfrm>
              <a:off x="2541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6" name="Oval 575"/>
            <p:cNvSpPr>
              <a:spLocks noChangeArrowheads="1"/>
            </p:cNvSpPr>
            <p:nvPr/>
          </p:nvSpPr>
          <p:spPr bwMode="auto">
            <a:xfrm>
              <a:off x="2128" y="2841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7" name="Oval 576"/>
            <p:cNvSpPr>
              <a:spLocks noChangeArrowheads="1"/>
            </p:cNvSpPr>
            <p:nvPr/>
          </p:nvSpPr>
          <p:spPr bwMode="auto">
            <a:xfrm>
              <a:off x="2416" y="2744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8" name="Oval 577"/>
            <p:cNvSpPr>
              <a:spLocks noChangeArrowheads="1"/>
            </p:cNvSpPr>
            <p:nvPr/>
          </p:nvSpPr>
          <p:spPr bwMode="auto">
            <a:xfrm>
              <a:off x="2333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9" name="Oval 578"/>
            <p:cNvSpPr>
              <a:spLocks noChangeArrowheads="1"/>
            </p:cNvSpPr>
            <p:nvPr/>
          </p:nvSpPr>
          <p:spPr bwMode="auto">
            <a:xfrm>
              <a:off x="2333" y="277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0" name="Oval 579"/>
            <p:cNvSpPr>
              <a:spLocks noChangeArrowheads="1"/>
            </p:cNvSpPr>
            <p:nvPr/>
          </p:nvSpPr>
          <p:spPr bwMode="auto">
            <a:xfrm>
              <a:off x="2251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1" name="Oval 580"/>
            <p:cNvSpPr>
              <a:spLocks noChangeArrowheads="1"/>
            </p:cNvSpPr>
            <p:nvPr/>
          </p:nvSpPr>
          <p:spPr bwMode="auto">
            <a:xfrm>
              <a:off x="2375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2" name="Oval 581"/>
            <p:cNvSpPr>
              <a:spLocks noChangeArrowheads="1"/>
            </p:cNvSpPr>
            <p:nvPr/>
          </p:nvSpPr>
          <p:spPr bwMode="auto">
            <a:xfrm>
              <a:off x="2044" y="2681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3" name="Oval 582"/>
            <p:cNvSpPr>
              <a:spLocks noChangeArrowheads="1"/>
            </p:cNvSpPr>
            <p:nvPr/>
          </p:nvSpPr>
          <p:spPr bwMode="auto">
            <a:xfrm>
              <a:off x="1961" y="280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4" name="Oval 583"/>
            <p:cNvSpPr>
              <a:spLocks noChangeArrowheads="1"/>
            </p:cNvSpPr>
            <p:nvPr/>
          </p:nvSpPr>
          <p:spPr bwMode="auto">
            <a:xfrm>
              <a:off x="1961" y="271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5" name="Oval 584"/>
            <p:cNvSpPr>
              <a:spLocks noChangeArrowheads="1"/>
            </p:cNvSpPr>
            <p:nvPr/>
          </p:nvSpPr>
          <p:spPr bwMode="auto">
            <a:xfrm>
              <a:off x="2003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6" name="Oval 585"/>
            <p:cNvSpPr>
              <a:spLocks noChangeArrowheads="1"/>
            </p:cNvSpPr>
            <p:nvPr/>
          </p:nvSpPr>
          <p:spPr bwMode="auto">
            <a:xfrm>
              <a:off x="2582" y="284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7" name="Oval 586"/>
            <p:cNvSpPr>
              <a:spLocks noChangeArrowheads="1"/>
            </p:cNvSpPr>
            <p:nvPr/>
          </p:nvSpPr>
          <p:spPr bwMode="auto">
            <a:xfrm>
              <a:off x="2416" y="271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8" name="Oval 587"/>
            <p:cNvSpPr>
              <a:spLocks noChangeArrowheads="1"/>
            </p:cNvSpPr>
            <p:nvPr/>
          </p:nvSpPr>
          <p:spPr bwMode="auto">
            <a:xfrm>
              <a:off x="2541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9" name="Oval 588"/>
            <p:cNvSpPr>
              <a:spLocks noChangeArrowheads="1"/>
            </p:cNvSpPr>
            <p:nvPr/>
          </p:nvSpPr>
          <p:spPr bwMode="auto">
            <a:xfrm>
              <a:off x="2251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0" name="Oval 589"/>
            <p:cNvSpPr>
              <a:spLocks noChangeArrowheads="1"/>
            </p:cNvSpPr>
            <p:nvPr/>
          </p:nvSpPr>
          <p:spPr bwMode="auto">
            <a:xfrm>
              <a:off x="2459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1" name="Oval 590"/>
            <p:cNvSpPr>
              <a:spLocks noChangeArrowheads="1"/>
            </p:cNvSpPr>
            <p:nvPr/>
          </p:nvSpPr>
          <p:spPr bwMode="auto">
            <a:xfrm>
              <a:off x="2375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2" name="Oval 591"/>
            <p:cNvSpPr>
              <a:spLocks noChangeArrowheads="1"/>
            </p:cNvSpPr>
            <p:nvPr/>
          </p:nvSpPr>
          <p:spPr bwMode="auto">
            <a:xfrm>
              <a:off x="2500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3" name="Oval 592"/>
            <p:cNvSpPr>
              <a:spLocks noChangeArrowheads="1"/>
            </p:cNvSpPr>
            <p:nvPr/>
          </p:nvSpPr>
          <p:spPr bwMode="auto">
            <a:xfrm>
              <a:off x="2582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4" name="Oval 593"/>
            <p:cNvSpPr>
              <a:spLocks noChangeArrowheads="1"/>
            </p:cNvSpPr>
            <p:nvPr/>
          </p:nvSpPr>
          <p:spPr bwMode="auto">
            <a:xfrm>
              <a:off x="2003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5" name="Oval 594"/>
            <p:cNvSpPr>
              <a:spLocks noChangeArrowheads="1"/>
            </p:cNvSpPr>
            <p:nvPr/>
          </p:nvSpPr>
          <p:spPr bwMode="auto">
            <a:xfrm>
              <a:off x="2003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6" name="Oval 595"/>
            <p:cNvSpPr>
              <a:spLocks noChangeArrowheads="1"/>
            </p:cNvSpPr>
            <p:nvPr/>
          </p:nvSpPr>
          <p:spPr bwMode="auto">
            <a:xfrm>
              <a:off x="2044" y="312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7" name="Oval 596"/>
            <p:cNvSpPr>
              <a:spLocks noChangeArrowheads="1"/>
            </p:cNvSpPr>
            <p:nvPr/>
          </p:nvSpPr>
          <p:spPr bwMode="auto">
            <a:xfrm>
              <a:off x="1961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8" name="Oval 597"/>
            <p:cNvSpPr>
              <a:spLocks noChangeArrowheads="1"/>
            </p:cNvSpPr>
            <p:nvPr/>
          </p:nvSpPr>
          <p:spPr bwMode="auto">
            <a:xfrm>
              <a:off x="2003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9" name="Oval 598"/>
            <p:cNvSpPr>
              <a:spLocks noChangeArrowheads="1"/>
            </p:cNvSpPr>
            <p:nvPr/>
          </p:nvSpPr>
          <p:spPr bwMode="auto">
            <a:xfrm>
              <a:off x="2044" y="3064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0" name="Oval 599"/>
            <p:cNvSpPr>
              <a:spLocks noChangeArrowheads="1"/>
            </p:cNvSpPr>
            <p:nvPr/>
          </p:nvSpPr>
          <p:spPr bwMode="auto">
            <a:xfrm>
              <a:off x="200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1" name="Oval 600"/>
            <p:cNvSpPr>
              <a:spLocks noChangeArrowheads="1"/>
            </p:cNvSpPr>
            <p:nvPr/>
          </p:nvSpPr>
          <p:spPr bwMode="auto">
            <a:xfrm>
              <a:off x="2003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2" name="Oval 601"/>
            <p:cNvSpPr>
              <a:spLocks noChangeArrowheads="1"/>
            </p:cNvSpPr>
            <p:nvPr/>
          </p:nvSpPr>
          <p:spPr bwMode="auto">
            <a:xfrm>
              <a:off x="2003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3" name="Oval 602"/>
            <p:cNvSpPr>
              <a:spLocks noChangeArrowheads="1"/>
            </p:cNvSpPr>
            <p:nvPr/>
          </p:nvSpPr>
          <p:spPr bwMode="auto">
            <a:xfrm>
              <a:off x="2044" y="280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4" name="Oval 603"/>
            <p:cNvSpPr>
              <a:spLocks noChangeArrowheads="1"/>
            </p:cNvSpPr>
            <p:nvPr/>
          </p:nvSpPr>
          <p:spPr bwMode="auto">
            <a:xfrm>
              <a:off x="2044" y="2681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5" name="Oval 604"/>
            <p:cNvSpPr>
              <a:spLocks noChangeArrowheads="1"/>
            </p:cNvSpPr>
            <p:nvPr/>
          </p:nvSpPr>
          <p:spPr bwMode="auto">
            <a:xfrm>
              <a:off x="1961" y="2649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6" name="Oval 605"/>
            <p:cNvSpPr>
              <a:spLocks noChangeArrowheads="1"/>
            </p:cNvSpPr>
            <p:nvPr/>
          </p:nvSpPr>
          <p:spPr bwMode="auto">
            <a:xfrm>
              <a:off x="2044" y="2777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7" name="Oval 606"/>
            <p:cNvSpPr>
              <a:spLocks noChangeArrowheads="1"/>
            </p:cNvSpPr>
            <p:nvPr/>
          </p:nvSpPr>
          <p:spPr bwMode="auto">
            <a:xfrm>
              <a:off x="2459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8" name="Oval 607"/>
            <p:cNvSpPr>
              <a:spLocks noChangeArrowheads="1"/>
            </p:cNvSpPr>
            <p:nvPr/>
          </p:nvSpPr>
          <p:spPr bwMode="auto">
            <a:xfrm>
              <a:off x="2500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09" name="Oval 608"/>
            <p:cNvSpPr>
              <a:spLocks noChangeArrowheads="1"/>
            </p:cNvSpPr>
            <p:nvPr/>
          </p:nvSpPr>
          <p:spPr bwMode="auto">
            <a:xfrm>
              <a:off x="2375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0" name="Oval 609"/>
            <p:cNvSpPr>
              <a:spLocks noChangeArrowheads="1"/>
            </p:cNvSpPr>
            <p:nvPr/>
          </p:nvSpPr>
          <p:spPr bwMode="auto">
            <a:xfrm>
              <a:off x="2375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1" name="Oval 610"/>
            <p:cNvSpPr>
              <a:spLocks noChangeArrowheads="1"/>
            </p:cNvSpPr>
            <p:nvPr/>
          </p:nvSpPr>
          <p:spPr bwMode="auto">
            <a:xfrm>
              <a:off x="2375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2" name="Oval 611"/>
            <p:cNvSpPr>
              <a:spLocks noChangeArrowheads="1"/>
            </p:cNvSpPr>
            <p:nvPr/>
          </p:nvSpPr>
          <p:spPr bwMode="auto">
            <a:xfrm>
              <a:off x="2416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3" name="Oval 612"/>
            <p:cNvSpPr>
              <a:spLocks noChangeArrowheads="1"/>
            </p:cNvSpPr>
            <p:nvPr/>
          </p:nvSpPr>
          <p:spPr bwMode="auto">
            <a:xfrm>
              <a:off x="2500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4" name="Oval 613"/>
            <p:cNvSpPr>
              <a:spLocks noChangeArrowheads="1"/>
            </p:cNvSpPr>
            <p:nvPr/>
          </p:nvSpPr>
          <p:spPr bwMode="auto">
            <a:xfrm>
              <a:off x="2416" y="338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" name="Oval 614"/>
            <p:cNvSpPr>
              <a:spLocks noChangeArrowheads="1"/>
            </p:cNvSpPr>
            <p:nvPr/>
          </p:nvSpPr>
          <p:spPr bwMode="auto">
            <a:xfrm>
              <a:off x="2541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" name="Oval 615"/>
            <p:cNvSpPr>
              <a:spLocks noChangeArrowheads="1"/>
            </p:cNvSpPr>
            <p:nvPr/>
          </p:nvSpPr>
          <p:spPr bwMode="auto">
            <a:xfrm>
              <a:off x="2582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7" name="Oval 616"/>
            <p:cNvSpPr>
              <a:spLocks noChangeArrowheads="1"/>
            </p:cNvSpPr>
            <p:nvPr/>
          </p:nvSpPr>
          <p:spPr bwMode="auto">
            <a:xfrm>
              <a:off x="2459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8" name="Oval 617"/>
            <p:cNvSpPr>
              <a:spLocks noChangeArrowheads="1"/>
            </p:cNvSpPr>
            <p:nvPr/>
          </p:nvSpPr>
          <p:spPr bwMode="auto">
            <a:xfrm>
              <a:off x="2459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9" name="Oval 618"/>
            <p:cNvSpPr>
              <a:spLocks noChangeArrowheads="1"/>
            </p:cNvSpPr>
            <p:nvPr/>
          </p:nvSpPr>
          <p:spPr bwMode="auto">
            <a:xfrm>
              <a:off x="2375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0" name="Oval 619"/>
            <p:cNvSpPr>
              <a:spLocks noChangeArrowheads="1"/>
            </p:cNvSpPr>
            <p:nvPr/>
          </p:nvSpPr>
          <p:spPr bwMode="auto">
            <a:xfrm>
              <a:off x="2459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1" name="Oval 620"/>
            <p:cNvSpPr>
              <a:spLocks noChangeArrowheads="1"/>
            </p:cNvSpPr>
            <p:nvPr/>
          </p:nvSpPr>
          <p:spPr bwMode="auto">
            <a:xfrm>
              <a:off x="2375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2" name="Oval 621"/>
            <p:cNvSpPr>
              <a:spLocks noChangeArrowheads="1"/>
            </p:cNvSpPr>
            <p:nvPr/>
          </p:nvSpPr>
          <p:spPr bwMode="auto">
            <a:xfrm>
              <a:off x="2500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3" name="Oval 622"/>
            <p:cNvSpPr>
              <a:spLocks noChangeArrowheads="1"/>
            </p:cNvSpPr>
            <p:nvPr/>
          </p:nvSpPr>
          <p:spPr bwMode="auto">
            <a:xfrm>
              <a:off x="2582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" name="Oval 623"/>
            <p:cNvSpPr>
              <a:spLocks noChangeArrowheads="1"/>
            </p:cNvSpPr>
            <p:nvPr/>
          </p:nvSpPr>
          <p:spPr bwMode="auto">
            <a:xfrm>
              <a:off x="2500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5" name="Oval 624"/>
            <p:cNvSpPr>
              <a:spLocks noChangeArrowheads="1"/>
            </p:cNvSpPr>
            <p:nvPr/>
          </p:nvSpPr>
          <p:spPr bwMode="auto">
            <a:xfrm>
              <a:off x="291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6" name="Oval 625"/>
            <p:cNvSpPr>
              <a:spLocks noChangeArrowheads="1"/>
            </p:cNvSpPr>
            <p:nvPr/>
          </p:nvSpPr>
          <p:spPr bwMode="auto">
            <a:xfrm>
              <a:off x="2955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7" name="Oval 626"/>
            <p:cNvSpPr>
              <a:spLocks noChangeArrowheads="1"/>
            </p:cNvSpPr>
            <p:nvPr/>
          </p:nvSpPr>
          <p:spPr bwMode="auto">
            <a:xfrm>
              <a:off x="2833" y="3161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8" name="Oval 627"/>
            <p:cNvSpPr>
              <a:spLocks noChangeArrowheads="1"/>
            </p:cNvSpPr>
            <p:nvPr/>
          </p:nvSpPr>
          <p:spPr bwMode="auto">
            <a:xfrm>
              <a:off x="2833" y="306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9" name="Oval 628"/>
            <p:cNvSpPr>
              <a:spLocks noChangeArrowheads="1"/>
            </p:cNvSpPr>
            <p:nvPr/>
          </p:nvSpPr>
          <p:spPr bwMode="auto">
            <a:xfrm>
              <a:off x="2748" y="3128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0" name="Oval 629"/>
            <p:cNvSpPr>
              <a:spLocks noChangeArrowheads="1"/>
            </p:cNvSpPr>
            <p:nvPr/>
          </p:nvSpPr>
          <p:spPr bwMode="auto">
            <a:xfrm>
              <a:off x="2833" y="3225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1" name="Oval 630"/>
            <p:cNvSpPr>
              <a:spLocks noChangeArrowheads="1"/>
            </p:cNvSpPr>
            <p:nvPr/>
          </p:nvSpPr>
          <p:spPr bwMode="auto">
            <a:xfrm>
              <a:off x="2748" y="3192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2" name="Oval 631"/>
            <p:cNvSpPr>
              <a:spLocks noChangeArrowheads="1"/>
            </p:cNvSpPr>
            <p:nvPr/>
          </p:nvSpPr>
          <p:spPr bwMode="auto">
            <a:xfrm>
              <a:off x="2873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3" name="Oval 632"/>
            <p:cNvSpPr>
              <a:spLocks noChangeArrowheads="1"/>
            </p:cNvSpPr>
            <p:nvPr/>
          </p:nvSpPr>
          <p:spPr bwMode="auto">
            <a:xfrm>
              <a:off x="2955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4" name="Oval 633"/>
            <p:cNvSpPr>
              <a:spLocks noChangeArrowheads="1"/>
            </p:cNvSpPr>
            <p:nvPr/>
          </p:nvSpPr>
          <p:spPr bwMode="auto">
            <a:xfrm>
              <a:off x="2873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5" name="Oval 634"/>
            <p:cNvSpPr>
              <a:spLocks noChangeArrowheads="1"/>
            </p:cNvSpPr>
            <p:nvPr/>
          </p:nvSpPr>
          <p:spPr bwMode="auto">
            <a:xfrm>
              <a:off x="2624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6" name="Oval 635"/>
            <p:cNvSpPr>
              <a:spLocks noChangeArrowheads="1"/>
            </p:cNvSpPr>
            <p:nvPr/>
          </p:nvSpPr>
          <p:spPr bwMode="auto">
            <a:xfrm>
              <a:off x="2914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7" name="Oval 636"/>
            <p:cNvSpPr>
              <a:spLocks noChangeArrowheads="1"/>
            </p:cNvSpPr>
            <p:nvPr/>
          </p:nvSpPr>
          <p:spPr bwMode="auto">
            <a:xfrm>
              <a:off x="2833" y="3320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" name="Oval 637"/>
            <p:cNvSpPr>
              <a:spLocks noChangeArrowheads="1"/>
            </p:cNvSpPr>
            <p:nvPr/>
          </p:nvSpPr>
          <p:spPr bwMode="auto">
            <a:xfrm>
              <a:off x="2624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9" name="Oval 638"/>
            <p:cNvSpPr>
              <a:spLocks noChangeArrowheads="1"/>
            </p:cNvSpPr>
            <p:nvPr/>
          </p:nvSpPr>
          <p:spPr bwMode="auto">
            <a:xfrm>
              <a:off x="2541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0" name="Oval 639"/>
            <p:cNvSpPr>
              <a:spLocks noChangeArrowheads="1"/>
            </p:cNvSpPr>
            <p:nvPr/>
          </p:nvSpPr>
          <p:spPr bwMode="auto">
            <a:xfrm>
              <a:off x="2955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1" name="Oval 640"/>
            <p:cNvSpPr>
              <a:spLocks noChangeArrowheads="1"/>
            </p:cNvSpPr>
            <p:nvPr/>
          </p:nvSpPr>
          <p:spPr bwMode="auto">
            <a:xfrm>
              <a:off x="2748" y="3256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2" name="Oval 641"/>
            <p:cNvSpPr>
              <a:spLocks noChangeArrowheads="1"/>
            </p:cNvSpPr>
            <p:nvPr/>
          </p:nvSpPr>
          <p:spPr bwMode="auto">
            <a:xfrm>
              <a:off x="266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3" name="Oval 642"/>
            <p:cNvSpPr>
              <a:spLocks noChangeArrowheads="1"/>
            </p:cNvSpPr>
            <p:nvPr/>
          </p:nvSpPr>
          <p:spPr bwMode="auto">
            <a:xfrm>
              <a:off x="2707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4" name="Oval 643"/>
            <p:cNvSpPr>
              <a:spLocks noChangeArrowheads="1"/>
            </p:cNvSpPr>
            <p:nvPr/>
          </p:nvSpPr>
          <p:spPr bwMode="auto">
            <a:xfrm>
              <a:off x="2707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5" name="Oval 644"/>
            <p:cNvSpPr>
              <a:spLocks noChangeArrowheads="1"/>
            </p:cNvSpPr>
            <p:nvPr/>
          </p:nvSpPr>
          <p:spPr bwMode="auto">
            <a:xfrm>
              <a:off x="2955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6" name="Oval 645"/>
            <p:cNvSpPr>
              <a:spLocks noChangeArrowheads="1"/>
            </p:cNvSpPr>
            <p:nvPr/>
          </p:nvSpPr>
          <p:spPr bwMode="auto">
            <a:xfrm>
              <a:off x="291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7" name="Oval 646"/>
            <p:cNvSpPr>
              <a:spLocks noChangeArrowheads="1"/>
            </p:cNvSpPr>
            <p:nvPr/>
          </p:nvSpPr>
          <p:spPr bwMode="auto">
            <a:xfrm>
              <a:off x="2500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8" name="Oval 647"/>
            <p:cNvSpPr>
              <a:spLocks noChangeArrowheads="1"/>
            </p:cNvSpPr>
            <p:nvPr/>
          </p:nvSpPr>
          <p:spPr bwMode="auto">
            <a:xfrm>
              <a:off x="2788" y="2936"/>
              <a:ext cx="45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49" name="Oval 648"/>
            <p:cNvSpPr>
              <a:spLocks noChangeArrowheads="1"/>
            </p:cNvSpPr>
            <p:nvPr/>
          </p:nvSpPr>
          <p:spPr bwMode="auto">
            <a:xfrm>
              <a:off x="2707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0" name="Oval 649"/>
            <p:cNvSpPr>
              <a:spLocks noChangeArrowheads="1"/>
            </p:cNvSpPr>
            <p:nvPr/>
          </p:nvSpPr>
          <p:spPr bwMode="auto">
            <a:xfrm>
              <a:off x="2707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1" name="Oval 650"/>
            <p:cNvSpPr>
              <a:spLocks noChangeArrowheads="1"/>
            </p:cNvSpPr>
            <p:nvPr/>
          </p:nvSpPr>
          <p:spPr bwMode="auto">
            <a:xfrm>
              <a:off x="262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2" name="Oval 651"/>
            <p:cNvSpPr>
              <a:spLocks noChangeArrowheads="1"/>
            </p:cNvSpPr>
            <p:nvPr/>
          </p:nvSpPr>
          <p:spPr bwMode="auto">
            <a:xfrm>
              <a:off x="2748" y="3033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3" name="Oval 652"/>
            <p:cNvSpPr>
              <a:spLocks noChangeArrowheads="1"/>
            </p:cNvSpPr>
            <p:nvPr/>
          </p:nvSpPr>
          <p:spPr bwMode="auto">
            <a:xfrm>
              <a:off x="2416" y="2872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4" name="Oval 653"/>
            <p:cNvSpPr>
              <a:spLocks noChangeArrowheads="1"/>
            </p:cNvSpPr>
            <p:nvPr/>
          </p:nvSpPr>
          <p:spPr bwMode="auto">
            <a:xfrm>
              <a:off x="2333" y="300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" name="Oval 654"/>
            <p:cNvSpPr>
              <a:spLocks noChangeArrowheads="1"/>
            </p:cNvSpPr>
            <p:nvPr/>
          </p:nvSpPr>
          <p:spPr bwMode="auto">
            <a:xfrm>
              <a:off x="2333" y="290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6" name="Oval 655"/>
            <p:cNvSpPr>
              <a:spLocks noChangeArrowheads="1"/>
            </p:cNvSpPr>
            <p:nvPr/>
          </p:nvSpPr>
          <p:spPr bwMode="auto">
            <a:xfrm>
              <a:off x="2375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7" name="Oval 656"/>
            <p:cNvSpPr>
              <a:spLocks noChangeArrowheads="1"/>
            </p:cNvSpPr>
            <p:nvPr/>
          </p:nvSpPr>
          <p:spPr bwMode="auto">
            <a:xfrm>
              <a:off x="2955" y="303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8" name="Oval 657"/>
            <p:cNvSpPr>
              <a:spLocks noChangeArrowheads="1"/>
            </p:cNvSpPr>
            <p:nvPr/>
          </p:nvSpPr>
          <p:spPr bwMode="auto">
            <a:xfrm>
              <a:off x="2788" y="2905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9" name="Oval 658"/>
            <p:cNvSpPr>
              <a:spLocks noChangeArrowheads="1"/>
            </p:cNvSpPr>
            <p:nvPr/>
          </p:nvSpPr>
          <p:spPr bwMode="auto">
            <a:xfrm>
              <a:off x="2914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0" name="Oval 659"/>
            <p:cNvSpPr>
              <a:spLocks noChangeArrowheads="1"/>
            </p:cNvSpPr>
            <p:nvPr/>
          </p:nvSpPr>
          <p:spPr bwMode="auto">
            <a:xfrm>
              <a:off x="2624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1" name="Oval 660"/>
            <p:cNvSpPr>
              <a:spLocks noChangeArrowheads="1"/>
            </p:cNvSpPr>
            <p:nvPr/>
          </p:nvSpPr>
          <p:spPr bwMode="auto">
            <a:xfrm>
              <a:off x="2833" y="2872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2" name="Oval 661"/>
            <p:cNvSpPr>
              <a:spLocks noChangeArrowheads="1"/>
            </p:cNvSpPr>
            <p:nvPr/>
          </p:nvSpPr>
          <p:spPr bwMode="auto">
            <a:xfrm>
              <a:off x="2748" y="2841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3" name="Oval 662"/>
            <p:cNvSpPr>
              <a:spLocks noChangeArrowheads="1"/>
            </p:cNvSpPr>
            <p:nvPr/>
          </p:nvSpPr>
          <p:spPr bwMode="auto">
            <a:xfrm>
              <a:off x="2873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4" name="Oval 663"/>
            <p:cNvSpPr>
              <a:spLocks noChangeArrowheads="1"/>
            </p:cNvSpPr>
            <p:nvPr/>
          </p:nvSpPr>
          <p:spPr bwMode="auto">
            <a:xfrm>
              <a:off x="2955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5" name="Oval 664"/>
            <p:cNvSpPr>
              <a:spLocks noChangeArrowheads="1"/>
            </p:cNvSpPr>
            <p:nvPr/>
          </p:nvSpPr>
          <p:spPr bwMode="auto">
            <a:xfrm>
              <a:off x="2375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6" name="Oval 665"/>
            <p:cNvSpPr>
              <a:spLocks noChangeArrowheads="1"/>
            </p:cNvSpPr>
            <p:nvPr/>
          </p:nvSpPr>
          <p:spPr bwMode="auto">
            <a:xfrm>
              <a:off x="2375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7" name="Oval 666"/>
            <p:cNvSpPr>
              <a:spLocks noChangeArrowheads="1"/>
            </p:cNvSpPr>
            <p:nvPr/>
          </p:nvSpPr>
          <p:spPr bwMode="auto">
            <a:xfrm>
              <a:off x="2416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8" name="Oval 667"/>
            <p:cNvSpPr>
              <a:spLocks noChangeArrowheads="1"/>
            </p:cNvSpPr>
            <p:nvPr/>
          </p:nvSpPr>
          <p:spPr bwMode="auto">
            <a:xfrm>
              <a:off x="2333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69" name="Oval 668"/>
            <p:cNvSpPr>
              <a:spLocks noChangeArrowheads="1"/>
            </p:cNvSpPr>
            <p:nvPr/>
          </p:nvSpPr>
          <p:spPr bwMode="auto">
            <a:xfrm>
              <a:off x="2375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0" name="Oval 669"/>
            <p:cNvSpPr>
              <a:spLocks noChangeArrowheads="1"/>
            </p:cNvSpPr>
            <p:nvPr/>
          </p:nvSpPr>
          <p:spPr bwMode="auto">
            <a:xfrm>
              <a:off x="2416" y="325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1" name="Oval 670"/>
            <p:cNvSpPr>
              <a:spLocks noChangeArrowheads="1"/>
            </p:cNvSpPr>
            <p:nvPr/>
          </p:nvSpPr>
          <p:spPr bwMode="auto">
            <a:xfrm>
              <a:off x="2375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2" name="Oval 671"/>
            <p:cNvSpPr>
              <a:spLocks noChangeArrowheads="1"/>
            </p:cNvSpPr>
            <p:nvPr/>
          </p:nvSpPr>
          <p:spPr bwMode="auto">
            <a:xfrm>
              <a:off x="2375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3" name="Oval 672"/>
            <p:cNvSpPr>
              <a:spLocks noChangeArrowheads="1"/>
            </p:cNvSpPr>
            <p:nvPr/>
          </p:nvSpPr>
          <p:spPr bwMode="auto">
            <a:xfrm>
              <a:off x="2375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4" name="Oval 673"/>
            <p:cNvSpPr>
              <a:spLocks noChangeArrowheads="1"/>
            </p:cNvSpPr>
            <p:nvPr/>
          </p:nvSpPr>
          <p:spPr bwMode="auto">
            <a:xfrm>
              <a:off x="2416" y="300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5" name="Oval 674"/>
            <p:cNvSpPr>
              <a:spLocks noChangeArrowheads="1"/>
            </p:cNvSpPr>
            <p:nvPr/>
          </p:nvSpPr>
          <p:spPr bwMode="auto">
            <a:xfrm>
              <a:off x="2416" y="2872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6" name="Oval 675"/>
            <p:cNvSpPr>
              <a:spLocks noChangeArrowheads="1"/>
            </p:cNvSpPr>
            <p:nvPr/>
          </p:nvSpPr>
          <p:spPr bwMode="auto">
            <a:xfrm>
              <a:off x="2333" y="284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7" name="Oval 676"/>
            <p:cNvSpPr>
              <a:spLocks noChangeArrowheads="1"/>
            </p:cNvSpPr>
            <p:nvPr/>
          </p:nvSpPr>
          <p:spPr bwMode="auto">
            <a:xfrm>
              <a:off x="2416" y="296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8" name="Oval 677"/>
            <p:cNvSpPr>
              <a:spLocks noChangeArrowheads="1"/>
            </p:cNvSpPr>
            <p:nvPr/>
          </p:nvSpPr>
          <p:spPr bwMode="auto">
            <a:xfrm>
              <a:off x="1546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9" name="Oval 678"/>
            <p:cNvSpPr>
              <a:spLocks noChangeArrowheads="1"/>
            </p:cNvSpPr>
            <p:nvPr/>
          </p:nvSpPr>
          <p:spPr bwMode="auto">
            <a:xfrm>
              <a:off x="1587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0" name="Oval 679"/>
            <p:cNvSpPr>
              <a:spLocks noChangeArrowheads="1"/>
            </p:cNvSpPr>
            <p:nvPr/>
          </p:nvSpPr>
          <p:spPr bwMode="auto">
            <a:xfrm>
              <a:off x="1463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1" name="Oval 680"/>
            <p:cNvSpPr>
              <a:spLocks noChangeArrowheads="1"/>
            </p:cNvSpPr>
            <p:nvPr/>
          </p:nvSpPr>
          <p:spPr bwMode="auto">
            <a:xfrm>
              <a:off x="1463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2" name="Oval 681"/>
            <p:cNvSpPr>
              <a:spLocks noChangeArrowheads="1"/>
            </p:cNvSpPr>
            <p:nvPr/>
          </p:nvSpPr>
          <p:spPr bwMode="auto">
            <a:xfrm>
              <a:off x="146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3" name="Oval 682"/>
            <p:cNvSpPr>
              <a:spLocks noChangeArrowheads="1"/>
            </p:cNvSpPr>
            <p:nvPr/>
          </p:nvSpPr>
          <p:spPr bwMode="auto">
            <a:xfrm>
              <a:off x="1504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4" name="Oval 683"/>
            <p:cNvSpPr>
              <a:spLocks noChangeArrowheads="1"/>
            </p:cNvSpPr>
            <p:nvPr/>
          </p:nvSpPr>
          <p:spPr bwMode="auto">
            <a:xfrm>
              <a:off x="1587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5" name="Oval 684"/>
            <p:cNvSpPr>
              <a:spLocks noChangeArrowheads="1"/>
            </p:cNvSpPr>
            <p:nvPr/>
          </p:nvSpPr>
          <p:spPr bwMode="auto">
            <a:xfrm>
              <a:off x="1504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" name="Oval 685"/>
            <p:cNvSpPr>
              <a:spLocks noChangeArrowheads="1"/>
            </p:cNvSpPr>
            <p:nvPr/>
          </p:nvSpPr>
          <p:spPr bwMode="auto">
            <a:xfrm>
              <a:off x="1629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7" name="Oval 686"/>
            <p:cNvSpPr>
              <a:spLocks noChangeArrowheads="1"/>
            </p:cNvSpPr>
            <p:nvPr/>
          </p:nvSpPr>
          <p:spPr bwMode="auto">
            <a:xfrm>
              <a:off x="1670" y="2808"/>
              <a:ext cx="44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8" name="Oval 687"/>
            <p:cNvSpPr>
              <a:spLocks noChangeArrowheads="1"/>
            </p:cNvSpPr>
            <p:nvPr/>
          </p:nvSpPr>
          <p:spPr bwMode="auto">
            <a:xfrm>
              <a:off x="1546" y="284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9" name="Oval 688"/>
            <p:cNvSpPr>
              <a:spLocks noChangeArrowheads="1"/>
            </p:cNvSpPr>
            <p:nvPr/>
          </p:nvSpPr>
          <p:spPr bwMode="auto">
            <a:xfrm>
              <a:off x="1546" y="274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0" name="Oval 689"/>
            <p:cNvSpPr>
              <a:spLocks noChangeArrowheads="1"/>
            </p:cNvSpPr>
            <p:nvPr/>
          </p:nvSpPr>
          <p:spPr bwMode="auto">
            <a:xfrm>
              <a:off x="1463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1" name="Oval 690"/>
            <p:cNvSpPr>
              <a:spLocks noChangeArrowheads="1"/>
            </p:cNvSpPr>
            <p:nvPr/>
          </p:nvSpPr>
          <p:spPr bwMode="auto">
            <a:xfrm>
              <a:off x="1546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2" name="Oval 691"/>
            <p:cNvSpPr>
              <a:spLocks noChangeArrowheads="1"/>
            </p:cNvSpPr>
            <p:nvPr/>
          </p:nvSpPr>
          <p:spPr bwMode="auto">
            <a:xfrm>
              <a:off x="1463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3" name="Oval 692"/>
            <p:cNvSpPr>
              <a:spLocks noChangeArrowheads="1"/>
            </p:cNvSpPr>
            <p:nvPr/>
          </p:nvSpPr>
          <p:spPr bwMode="auto">
            <a:xfrm>
              <a:off x="1587" y="280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4" name="Oval 693"/>
            <p:cNvSpPr>
              <a:spLocks noChangeArrowheads="1"/>
            </p:cNvSpPr>
            <p:nvPr/>
          </p:nvSpPr>
          <p:spPr bwMode="auto">
            <a:xfrm>
              <a:off x="1670" y="2872"/>
              <a:ext cx="44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5" name="Oval 694"/>
            <p:cNvSpPr>
              <a:spLocks noChangeArrowheads="1"/>
            </p:cNvSpPr>
            <p:nvPr/>
          </p:nvSpPr>
          <p:spPr bwMode="auto">
            <a:xfrm>
              <a:off x="1587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6" name="Oval 695"/>
            <p:cNvSpPr>
              <a:spLocks noChangeArrowheads="1"/>
            </p:cNvSpPr>
            <p:nvPr/>
          </p:nvSpPr>
          <p:spPr bwMode="auto">
            <a:xfrm>
              <a:off x="2003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7" name="Oval 696"/>
            <p:cNvSpPr>
              <a:spLocks noChangeArrowheads="1"/>
            </p:cNvSpPr>
            <p:nvPr/>
          </p:nvSpPr>
          <p:spPr bwMode="auto">
            <a:xfrm>
              <a:off x="2044" y="2872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8" name="Oval 697"/>
            <p:cNvSpPr>
              <a:spLocks noChangeArrowheads="1"/>
            </p:cNvSpPr>
            <p:nvPr/>
          </p:nvSpPr>
          <p:spPr bwMode="auto">
            <a:xfrm>
              <a:off x="1920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9" name="Oval 698"/>
            <p:cNvSpPr>
              <a:spLocks noChangeArrowheads="1"/>
            </p:cNvSpPr>
            <p:nvPr/>
          </p:nvSpPr>
          <p:spPr bwMode="auto">
            <a:xfrm>
              <a:off x="1920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0" name="Oval 699"/>
            <p:cNvSpPr>
              <a:spLocks noChangeArrowheads="1"/>
            </p:cNvSpPr>
            <p:nvPr/>
          </p:nvSpPr>
          <p:spPr bwMode="auto">
            <a:xfrm>
              <a:off x="1837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1" name="Oval 700"/>
            <p:cNvSpPr>
              <a:spLocks noChangeArrowheads="1"/>
            </p:cNvSpPr>
            <p:nvPr/>
          </p:nvSpPr>
          <p:spPr bwMode="auto">
            <a:xfrm>
              <a:off x="1920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2" name="Oval 701"/>
            <p:cNvSpPr>
              <a:spLocks noChangeArrowheads="1"/>
            </p:cNvSpPr>
            <p:nvPr/>
          </p:nvSpPr>
          <p:spPr bwMode="auto">
            <a:xfrm>
              <a:off x="1837" y="293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3" name="Oval 702"/>
            <p:cNvSpPr>
              <a:spLocks noChangeArrowheads="1"/>
            </p:cNvSpPr>
            <p:nvPr/>
          </p:nvSpPr>
          <p:spPr bwMode="auto">
            <a:xfrm>
              <a:off x="1961" y="287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4" name="Oval 703"/>
            <p:cNvSpPr>
              <a:spLocks noChangeArrowheads="1"/>
            </p:cNvSpPr>
            <p:nvPr/>
          </p:nvSpPr>
          <p:spPr bwMode="auto">
            <a:xfrm>
              <a:off x="2044" y="293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5" name="Oval 704"/>
            <p:cNvSpPr>
              <a:spLocks noChangeArrowheads="1"/>
            </p:cNvSpPr>
            <p:nvPr/>
          </p:nvSpPr>
          <p:spPr bwMode="auto">
            <a:xfrm>
              <a:off x="1961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6" name="Oval 705"/>
            <p:cNvSpPr>
              <a:spLocks noChangeArrowheads="1"/>
            </p:cNvSpPr>
            <p:nvPr/>
          </p:nvSpPr>
          <p:spPr bwMode="auto">
            <a:xfrm>
              <a:off x="1714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7" name="Oval 706"/>
            <p:cNvSpPr>
              <a:spLocks noChangeArrowheads="1"/>
            </p:cNvSpPr>
            <p:nvPr/>
          </p:nvSpPr>
          <p:spPr bwMode="auto">
            <a:xfrm>
              <a:off x="2003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8" name="Oval 707"/>
            <p:cNvSpPr>
              <a:spLocks noChangeArrowheads="1"/>
            </p:cNvSpPr>
            <p:nvPr/>
          </p:nvSpPr>
          <p:spPr bwMode="auto">
            <a:xfrm>
              <a:off x="1920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09" name="Oval 708"/>
            <p:cNvSpPr>
              <a:spLocks noChangeArrowheads="1"/>
            </p:cNvSpPr>
            <p:nvPr/>
          </p:nvSpPr>
          <p:spPr bwMode="auto">
            <a:xfrm>
              <a:off x="171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0" name="Oval 709"/>
            <p:cNvSpPr>
              <a:spLocks noChangeArrowheads="1"/>
            </p:cNvSpPr>
            <p:nvPr/>
          </p:nvSpPr>
          <p:spPr bwMode="auto">
            <a:xfrm>
              <a:off x="1629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1" name="Oval 710"/>
            <p:cNvSpPr>
              <a:spLocks noChangeArrowheads="1"/>
            </p:cNvSpPr>
            <p:nvPr/>
          </p:nvSpPr>
          <p:spPr bwMode="auto">
            <a:xfrm>
              <a:off x="2044" y="3064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2" name="Oval 711"/>
            <p:cNvSpPr>
              <a:spLocks noChangeArrowheads="1"/>
            </p:cNvSpPr>
            <p:nvPr/>
          </p:nvSpPr>
          <p:spPr bwMode="auto">
            <a:xfrm>
              <a:off x="1837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3" name="Oval 712"/>
            <p:cNvSpPr>
              <a:spLocks noChangeArrowheads="1"/>
            </p:cNvSpPr>
            <p:nvPr/>
          </p:nvSpPr>
          <p:spPr bwMode="auto">
            <a:xfrm>
              <a:off x="1755" y="300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4" name="Oval 713"/>
            <p:cNvSpPr>
              <a:spLocks noChangeArrowheads="1"/>
            </p:cNvSpPr>
            <p:nvPr/>
          </p:nvSpPr>
          <p:spPr bwMode="auto">
            <a:xfrm>
              <a:off x="1796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5" name="Oval 714"/>
            <p:cNvSpPr>
              <a:spLocks noChangeArrowheads="1"/>
            </p:cNvSpPr>
            <p:nvPr/>
          </p:nvSpPr>
          <p:spPr bwMode="auto">
            <a:xfrm>
              <a:off x="1796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6" name="Oval 715"/>
            <p:cNvSpPr>
              <a:spLocks noChangeArrowheads="1"/>
            </p:cNvSpPr>
            <p:nvPr/>
          </p:nvSpPr>
          <p:spPr bwMode="auto">
            <a:xfrm>
              <a:off x="2044" y="316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7" name="Oval 716"/>
            <p:cNvSpPr>
              <a:spLocks noChangeArrowheads="1"/>
            </p:cNvSpPr>
            <p:nvPr/>
          </p:nvSpPr>
          <p:spPr bwMode="auto">
            <a:xfrm>
              <a:off x="2003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8" name="Oval 717"/>
            <p:cNvSpPr>
              <a:spLocks noChangeArrowheads="1"/>
            </p:cNvSpPr>
            <p:nvPr/>
          </p:nvSpPr>
          <p:spPr bwMode="auto">
            <a:xfrm>
              <a:off x="1587" y="277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" name="Oval 718"/>
            <p:cNvSpPr>
              <a:spLocks noChangeArrowheads="1"/>
            </p:cNvSpPr>
            <p:nvPr/>
          </p:nvSpPr>
          <p:spPr bwMode="auto">
            <a:xfrm>
              <a:off x="1878" y="2681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" name="Oval 719"/>
            <p:cNvSpPr>
              <a:spLocks noChangeArrowheads="1"/>
            </p:cNvSpPr>
            <p:nvPr/>
          </p:nvSpPr>
          <p:spPr bwMode="auto">
            <a:xfrm>
              <a:off x="1796" y="280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1" name="Oval 720"/>
            <p:cNvSpPr>
              <a:spLocks noChangeArrowheads="1"/>
            </p:cNvSpPr>
            <p:nvPr/>
          </p:nvSpPr>
          <p:spPr bwMode="auto">
            <a:xfrm>
              <a:off x="1796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2" name="Oval 721"/>
            <p:cNvSpPr>
              <a:spLocks noChangeArrowheads="1"/>
            </p:cNvSpPr>
            <p:nvPr/>
          </p:nvSpPr>
          <p:spPr bwMode="auto">
            <a:xfrm>
              <a:off x="1714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3" name="Oval 722"/>
            <p:cNvSpPr>
              <a:spLocks noChangeArrowheads="1"/>
            </p:cNvSpPr>
            <p:nvPr/>
          </p:nvSpPr>
          <p:spPr bwMode="auto">
            <a:xfrm>
              <a:off x="1837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4" name="Oval 723"/>
            <p:cNvSpPr>
              <a:spLocks noChangeArrowheads="1"/>
            </p:cNvSpPr>
            <p:nvPr/>
          </p:nvSpPr>
          <p:spPr bwMode="auto">
            <a:xfrm>
              <a:off x="1504" y="261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5" name="Oval 724"/>
            <p:cNvSpPr>
              <a:spLocks noChangeArrowheads="1"/>
            </p:cNvSpPr>
            <p:nvPr/>
          </p:nvSpPr>
          <p:spPr bwMode="auto">
            <a:xfrm>
              <a:off x="1423" y="2744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6" name="Oval 725"/>
            <p:cNvSpPr>
              <a:spLocks noChangeArrowheads="1"/>
            </p:cNvSpPr>
            <p:nvPr/>
          </p:nvSpPr>
          <p:spPr bwMode="auto">
            <a:xfrm>
              <a:off x="1423" y="2649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7" name="Oval 726"/>
            <p:cNvSpPr>
              <a:spLocks noChangeArrowheads="1"/>
            </p:cNvSpPr>
            <p:nvPr/>
          </p:nvSpPr>
          <p:spPr bwMode="auto">
            <a:xfrm>
              <a:off x="1463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8" name="Oval 727"/>
            <p:cNvSpPr>
              <a:spLocks noChangeArrowheads="1"/>
            </p:cNvSpPr>
            <p:nvPr/>
          </p:nvSpPr>
          <p:spPr bwMode="auto">
            <a:xfrm>
              <a:off x="2044" y="2777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9" name="Oval 728"/>
            <p:cNvSpPr>
              <a:spLocks noChangeArrowheads="1"/>
            </p:cNvSpPr>
            <p:nvPr/>
          </p:nvSpPr>
          <p:spPr bwMode="auto">
            <a:xfrm>
              <a:off x="1878" y="2649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0" name="Oval 729"/>
            <p:cNvSpPr>
              <a:spLocks noChangeArrowheads="1"/>
            </p:cNvSpPr>
            <p:nvPr/>
          </p:nvSpPr>
          <p:spPr bwMode="auto">
            <a:xfrm>
              <a:off x="2003" y="264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1" name="Oval 730"/>
            <p:cNvSpPr>
              <a:spLocks noChangeArrowheads="1"/>
            </p:cNvSpPr>
            <p:nvPr/>
          </p:nvSpPr>
          <p:spPr bwMode="auto">
            <a:xfrm>
              <a:off x="1714" y="258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2" name="Oval 731"/>
            <p:cNvSpPr>
              <a:spLocks noChangeArrowheads="1"/>
            </p:cNvSpPr>
            <p:nvPr/>
          </p:nvSpPr>
          <p:spPr bwMode="auto">
            <a:xfrm>
              <a:off x="1920" y="261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3" name="Oval 732"/>
            <p:cNvSpPr>
              <a:spLocks noChangeArrowheads="1"/>
            </p:cNvSpPr>
            <p:nvPr/>
          </p:nvSpPr>
          <p:spPr bwMode="auto">
            <a:xfrm>
              <a:off x="1837" y="258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4" name="Oval 733"/>
            <p:cNvSpPr>
              <a:spLocks noChangeArrowheads="1"/>
            </p:cNvSpPr>
            <p:nvPr/>
          </p:nvSpPr>
          <p:spPr bwMode="auto">
            <a:xfrm>
              <a:off x="1961" y="2585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5" name="Oval 734"/>
            <p:cNvSpPr>
              <a:spLocks noChangeArrowheads="1"/>
            </p:cNvSpPr>
            <p:nvPr/>
          </p:nvSpPr>
          <p:spPr bwMode="auto">
            <a:xfrm>
              <a:off x="2044" y="2872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6" name="Oval 735"/>
            <p:cNvSpPr>
              <a:spLocks noChangeArrowheads="1"/>
            </p:cNvSpPr>
            <p:nvPr/>
          </p:nvSpPr>
          <p:spPr bwMode="auto">
            <a:xfrm>
              <a:off x="1463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7" name="Oval 736"/>
            <p:cNvSpPr>
              <a:spLocks noChangeArrowheads="1"/>
            </p:cNvSpPr>
            <p:nvPr/>
          </p:nvSpPr>
          <p:spPr bwMode="auto">
            <a:xfrm>
              <a:off x="1463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8" name="Oval 737"/>
            <p:cNvSpPr>
              <a:spLocks noChangeArrowheads="1"/>
            </p:cNvSpPr>
            <p:nvPr/>
          </p:nvSpPr>
          <p:spPr bwMode="auto">
            <a:xfrm>
              <a:off x="1504" y="306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9" name="Oval 738"/>
            <p:cNvSpPr>
              <a:spLocks noChangeArrowheads="1"/>
            </p:cNvSpPr>
            <p:nvPr/>
          </p:nvSpPr>
          <p:spPr bwMode="auto">
            <a:xfrm>
              <a:off x="1423" y="3097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0" name="Oval 739"/>
            <p:cNvSpPr>
              <a:spLocks noChangeArrowheads="1"/>
            </p:cNvSpPr>
            <p:nvPr/>
          </p:nvSpPr>
          <p:spPr bwMode="auto">
            <a:xfrm>
              <a:off x="146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1" name="Oval 740"/>
            <p:cNvSpPr>
              <a:spLocks noChangeArrowheads="1"/>
            </p:cNvSpPr>
            <p:nvPr/>
          </p:nvSpPr>
          <p:spPr bwMode="auto">
            <a:xfrm>
              <a:off x="1504" y="300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2" name="Oval 741"/>
            <p:cNvSpPr>
              <a:spLocks noChangeArrowheads="1"/>
            </p:cNvSpPr>
            <p:nvPr/>
          </p:nvSpPr>
          <p:spPr bwMode="auto">
            <a:xfrm>
              <a:off x="1463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3" name="Oval 742"/>
            <p:cNvSpPr>
              <a:spLocks noChangeArrowheads="1"/>
            </p:cNvSpPr>
            <p:nvPr/>
          </p:nvSpPr>
          <p:spPr bwMode="auto">
            <a:xfrm>
              <a:off x="1463" y="277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4" name="Oval 743"/>
            <p:cNvSpPr>
              <a:spLocks noChangeArrowheads="1"/>
            </p:cNvSpPr>
            <p:nvPr/>
          </p:nvSpPr>
          <p:spPr bwMode="auto">
            <a:xfrm>
              <a:off x="1463" y="268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5" name="Oval 744"/>
            <p:cNvSpPr>
              <a:spLocks noChangeArrowheads="1"/>
            </p:cNvSpPr>
            <p:nvPr/>
          </p:nvSpPr>
          <p:spPr bwMode="auto">
            <a:xfrm>
              <a:off x="1504" y="2744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6" name="Oval 745"/>
            <p:cNvSpPr>
              <a:spLocks noChangeArrowheads="1"/>
            </p:cNvSpPr>
            <p:nvPr/>
          </p:nvSpPr>
          <p:spPr bwMode="auto">
            <a:xfrm>
              <a:off x="1504" y="2617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7" name="Oval 746"/>
            <p:cNvSpPr>
              <a:spLocks noChangeArrowheads="1"/>
            </p:cNvSpPr>
            <p:nvPr/>
          </p:nvSpPr>
          <p:spPr bwMode="auto">
            <a:xfrm>
              <a:off x="1423" y="2585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8" name="Oval 747"/>
            <p:cNvSpPr>
              <a:spLocks noChangeArrowheads="1"/>
            </p:cNvSpPr>
            <p:nvPr/>
          </p:nvSpPr>
          <p:spPr bwMode="auto">
            <a:xfrm>
              <a:off x="1504" y="271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9" name="Oval 748"/>
            <p:cNvSpPr>
              <a:spLocks noChangeArrowheads="1"/>
            </p:cNvSpPr>
            <p:nvPr/>
          </p:nvSpPr>
          <p:spPr bwMode="auto">
            <a:xfrm>
              <a:off x="1341" y="1882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0" name="Oval 749"/>
            <p:cNvSpPr>
              <a:spLocks noChangeArrowheads="1"/>
            </p:cNvSpPr>
            <p:nvPr/>
          </p:nvSpPr>
          <p:spPr bwMode="auto">
            <a:xfrm>
              <a:off x="1341" y="1785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1" name="Oval 750"/>
            <p:cNvSpPr>
              <a:spLocks noChangeArrowheads="1"/>
            </p:cNvSpPr>
            <p:nvPr/>
          </p:nvSpPr>
          <p:spPr bwMode="auto">
            <a:xfrm>
              <a:off x="1257" y="1849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2" name="Oval 751"/>
            <p:cNvSpPr>
              <a:spLocks noChangeArrowheads="1"/>
            </p:cNvSpPr>
            <p:nvPr/>
          </p:nvSpPr>
          <p:spPr bwMode="auto">
            <a:xfrm>
              <a:off x="1382" y="1849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3" name="Oval 752"/>
            <p:cNvSpPr>
              <a:spLocks noChangeArrowheads="1"/>
            </p:cNvSpPr>
            <p:nvPr/>
          </p:nvSpPr>
          <p:spPr bwMode="auto">
            <a:xfrm>
              <a:off x="1257" y="1721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4" name="Oval 753"/>
            <p:cNvSpPr>
              <a:spLocks noChangeArrowheads="1"/>
            </p:cNvSpPr>
            <p:nvPr/>
          </p:nvSpPr>
          <p:spPr bwMode="auto">
            <a:xfrm>
              <a:off x="1257" y="1626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5" name="Oval 754"/>
            <p:cNvSpPr>
              <a:spLocks noChangeArrowheads="1"/>
            </p:cNvSpPr>
            <p:nvPr/>
          </p:nvSpPr>
          <p:spPr bwMode="auto">
            <a:xfrm>
              <a:off x="1174" y="1690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6" name="Oval 755"/>
            <p:cNvSpPr>
              <a:spLocks noChangeArrowheads="1"/>
            </p:cNvSpPr>
            <p:nvPr/>
          </p:nvSpPr>
          <p:spPr bwMode="auto">
            <a:xfrm>
              <a:off x="1298" y="1690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7" name="Oval 756"/>
            <p:cNvSpPr>
              <a:spLocks noChangeArrowheads="1"/>
            </p:cNvSpPr>
            <p:nvPr/>
          </p:nvSpPr>
          <p:spPr bwMode="auto">
            <a:xfrm>
              <a:off x="2128" y="2041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8" name="Oval 757"/>
            <p:cNvSpPr>
              <a:spLocks noChangeArrowheads="1"/>
            </p:cNvSpPr>
            <p:nvPr/>
          </p:nvSpPr>
          <p:spPr bwMode="auto">
            <a:xfrm>
              <a:off x="2541" y="223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9" name="Oval 758"/>
            <p:cNvSpPr>
              <a:spLocks noChangeArrowheads="1"/>
            </p:cNvSpPr>
            <p:nvPr/>
          </p:nvSpPr>
          <p:spPr bwMode="auto">
            <a:xfrm>
              <a:off x="3164" y="1818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0" name="Oval 759"/>
            <p:cNvSpPr>
              <a:spLocks noChangeArrowheads="1"/>
            </p:cNvSpPr>
            <p:nvPr/>
          </p:nvSpPr>
          <p:spPr bwMode="auto">
            <a:xfrm>
              <a:off x="2997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1" name="Oval 760"/>
            <p:cNvSpPr>
              <a:spLocks noChangeArrowheads="1"/>
            </p:cNvSpPr>
            <p:nvPr/>
          </p:nvSpPr>
          <p:spPr bwMode="auto">
            <a:xfrm>
              <a:off x="3742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2" name="Oval 761"/>
            <p:cNvSpPr>
              <a:spLocks noChangeArrowheads="1"/>
            </p:cNvSpPr>
            <p:nvPr/>
          </p:nvSpPr>
          <p:spPr bwMode="auto">
            <a:xfrm>
              <a:off x="1587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3" name="Oval 762"/>
            <p:cNvSpPr>
              <a:spLocks noChangeArrowheads="1"/>
            </p:cNvSpPr>
            <p:nvPr/>
          </p:nvSpPr>
          <p:spPr bwMode="auto">
            <a:xfrm>
              <a:off x="1587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4" name="Oval 763"/>
            <p:cNvSpPr>
              <a:spLocks noChangeArrowheads="1"/>
            </p:cNvSpPr>
            <p:nvPr/>
          </p:nvSpPr>
          <p:spPr bwMode="auto">
            <a:xfrm>
              <a:off x="1587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5" name="Oval 764"/>
            <p:cNvSpPr>
              <a:spLocks noChangeArrowheads="1"/>
            </p:cNvSpPr>
            <p:nvPr/>
          </p:nvSpPr>
          <p:spPr bwMode="auto">
            <a:xfrm>
              <a:off x="1504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6" name="Oval 765"/>
            <p:cNvSpPr>
              <a:spLocks noChangeArrowheads="1"/>
            </p:cNvSpPr>
            <p:nvPr/>
          </p:nvSpPr>
          <p:spPr bwMode="auto">
            <a:xfrm>
              <a:off x="1629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7" name="Oval 766"/>
            <p:cNvSpPr>
              <a:spLocks noChangeArrowheads="1"/>
            </p:cNvSpPr>
            <p:nvPr/>
          </p:nvSpPr>
          <p:spPr bwMode="auto">
            <a:xfrm>
              <a:off x="1629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8" name="Oval 767"/>
            <p:cNvSpPr>
              <a:spLocks noChangeArrowheads="1"/>
            </p:cNvSpPr>
            <p:nvPr/>
          </p:nvSpPr>
          <p:spPr bwMode="auto">
            <a:xfrm>
              <a:off x="1463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9" name="Oval 768"/>
            <p:cNvSpPr>
              <a:spLocks noChangeArrowheads="1"/>
            </p:cNvSpPr>
            <p:nvPr/>
          </p:nvSpPr>
          <p:spPr bwMode="auto">
            <a:xfrm>
              <a:off x="1504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0" name="Oval 769"/>
            <p:cNvSpPr>
              <a:spLocks noChangeArrowheads="1"/>
            </p:cNvSpPr>
            <p:nvPr/>
          </p:nvSpPr>
          <p:spPr bwMode="auto">
            <a:xfrm>
              <a:off x="1629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1" name="Oval 770"/>
            <p:cNvSpPr>
              <a:spLocks noChangeArrowheads="1"/>
            </p:cNvSpPr>
            <p:nvPr/>
          </p:nvSpPr>
          <p:spPr bwMode="auto">
            <a:xfrm>
              <a:off x="1629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2" name="Oval 771"/>
            <p:cNvSpPr>
              <a:spLocks noChangeArrowheads="1"/>
            </p:cNvSpPr>
            <p:nvPr/>
          </p:nvSpPr>
          <p:spPr bwMode="auto">
            <a:xfrm>
              <a:off x="1546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3" name="Oval 772"/>
            <p:cNvSpPr>
              <a:spLocks noChangeArrowheads="1"/>
            </p:cNvSpPr>
            <p:nvPr/>
          </p:nvSpPr>
          <p:spPr bwMode="auto">
            <a:xfrm>
              <a:off x="1546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4" name="Oval 773"/>
            <p:cNvSpPr>
              <a:spLocks noChangeArrowheads="1"/>
            </p:cNvSpPr>
            <p:nvPr/>
          </p:nvSpPr>
          <p:spPr bwMode="auto">
            <a:xfrm>
              <a:off x="1463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5" name="Oval 774"/>
            <p:cNvSpPr>
              <a:spLocks noChangeArrowheads="1"/>
            </p:cNvSpPr>
            <p:nvPr/>
          </p:nvSpPr>
          <p:spPr bwMode="auto">
            <a:xfrm>
              <a:off x="1587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6" name="Oval 775"/>
            <p:cNvSpPr>
              <a:spLocks noChangeArrowheads="1"/>
            </p:cNvSpPr>
            <p:nvPr/>
          </p:nvSpPr>
          <p:spPr bwMode="auto">
            <a:xfrm>
              <a:off x="1629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7" name="Oval 776"/>
            <p:cNvSpPr>
              <a:spLocks noChangeArrowheads="1"/>
            </p:cNvSpPr>
            <p:nvPr/>
          </p:nvSpPr>
          <p:spPr bwMode="auto">
            <a:xfrm>
              <a:off x="1546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8" name="Oval 777"/>
            <p:cNvSpPr>
              <a:spLocks noChangeArrowheads="1"/>
            </p:cNvSpPr>
            <p:nvPr/>
          </p:nvSpPr>
          <p:spPr bwMode="auto">
            <a:xfrm>
              <a:off x="1463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79" name="Oval 778"/>
            <p:cNvSpPr>
              <a:spLocks noChangeArrowheads="1"/>
            </p:cNvSpPr>
            <p:nvPr/>
          </p:nvSpPr>
          <p:spPr bwMode="auto">
            <a:xfrm>
              <a:off x="1629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0" name="Oval 779"/>
            <p:cNvSpPr>
              <a:spLocks noChangeArrowheads="1"/>
            </p:cNvSpPr>
            <p:nvPr/>
          </p:nvSpPr>
          <p:spPr bwMode="auto">
            <a:xfrm>
              <a:off x="1546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1" name="Oval 780"/>
            <p:cNvSpPr>
              <a:spLocks noChangeArrowheads="1"/>
            </p:cNvSpPr>
            <p:nvPr/>
          </p:nvSpPr>
          <p:spPr bwMode="auto">
            <a:xfrm>
              <a:off x="1463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2" name="Oval 781"/>
            <p:cNvSpPr>
              <a:spLocks noChangeArrowheads="1"/>
            </p:cNvSpPr>
            <p:nvPr/>
          </p:nvSpPr>
          <p:spPr bwMode="auto">
            <a:xfrm>
              <a:off x="1463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3" name="Oval 782"/>
            <p:cNvSpPr>
              <a:spLocks noChangeArrowheads="1"/>
            </p:cNvSpPr>
            <p:nvPr/>
          </p:nvSpPr>
          <p:spPr bwMode="auto">
            <a:xfrm>
              <a:off x="1587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4" name="Oval 783"/>
            <p:cNvSpPr>
              <a:spLocks noChangeArrowheads="1"/>
            </p:cNvSpPr>
            <p:nvPr/>
          </p:nvSpPr>
          <p:spPr bwMode="auto">
            <a:xfrm>
              <a:off x="1587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5" name="Oval 784"/>
            <p:cNvSpPr>
              <a:spLocks noChangeArrowheads="1"/>
            </p:cNvSpPr>
            <p:nvPr/>
          </p:nvSpPr>
          <p:spPr bwMode="auto">
            <a:xfrm>
              <a:off x="1837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6" name="Oval 785"/>
            <p:cNvSpPr>
              <a:spLocks noChangeArrowheads="1"/>
            </p:cNvSpPr>
            <p:nvPr/>
          </p:nvSpPr>
          <p:spPr bwMode="auto">
            <a:xfrm>
              <a:off x="1837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7" name="Oval 786"/>
            <p:cNvSpPr>
              <a:spLocks noChangeArrowheads="1"/>
            </p:cNvSpPr>
            <p:nvPr/>
          </p:nvSpPr>
          <p:spPr bwMode="auto">
            <a:xfrm>
              <a:off x="1837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8" name="Oval 787"/>
            <p:cNvSpPr>
              <a:spLocks noChangeArrowheads="1"/>
            </p:cNvSpPr>
            <p:nvPr/>
          </p:nvSpPr>
          <p:spPr bwMode="auto">
            <a:xfrm>
              <a:off x="1755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89" name="Oval 788"/>
            <p:cNvSpPr>
              <a:spLocks noChangeArrowheads="1"/>
            </p:cNvSpPr>
            <p:nvPr/>
          </p:nvSpPr>
          <p:spPr bwMode="auto">
            <a:xfrm>
              <a:off x="1878" y="3480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0" name="Oval 789"/>
            <p:cNvSpPr>
              <a:spLocks noChangeArrowheads="1"/>
            </p:cNvSpPr>
            <p:nvPr/>
          </p:nvSpPr>
          <p:spPr bwMode="auto">
            <a:xfrm>
              <a:off x="1878" y="354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1" name="Oval 790"/>
            <p:cNvSpPr>
              <a:spLocks noChangeArrowheads="1"/>
            </p:cNvSpPr>
            <p:nvPr/>
          </p:nvSpPr>
          <p:spPr bwMode="auto">
            <a:xfrm>
              <a:off x="1714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2" name="Oval 791"/>
            <p:cNvSpPr>
              <a:spLocks noChangeArrowheads="1"/>
            </p:cNvSpPr>
            <p:nvPr/>
          </p:nvSpPr>
          <p:spPr bwMode="auto">
            <a:xfrm>
              <a:off x="1714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3" name="Oval 792"/>
            <p:cNvSpPr>
              <a:spLocks noChangeArrowheads="1"/>
            </p:cNvSpPr>
            <p:nvPr/>
          </p:nvSpPr>
          <p:spPr bwMode="auto">
            <a:xfrm>
              <a:off x="1755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4" name="Oval 793"/>
            <p:cNvSpPr>
              <a:spLocks noChangeArrowheads="1"/>
            </p:cNvSpPr>
            <p:nvPr/>
          </p:nvSpPr>
          <p:spPr bwMode="auto">
            <a:xfrm>
              <a:off x="1878" y="354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5" name="Oval 794"/>
            <p:cNvSpPr>
              <a:spLocks noChangeArrowheads="1"/>
            </p:cNvSpPr>
            <p:nvPr/>
          </p:nvSpPr>
          <p:spPr bwMode="auto">
            <a:xfrm>
              <a:off x="1878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6" name="Oval 795"/>
            <p:cNvSpPr>
              <a:spLocks noChangeArrowheads="1"/>
            </p:cNvSpPr>
            <p:nvPr/>
          </p:nvSpPr>
          <p:spPr bwMode="auto">
            <a:xfrm>
              <a:off x="1796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7" name="Oval 796"/>
            <p:cNvSpPr>
              <a:spLocks noChangeArrowheads="1"/>
            </p:cNvSpPr>
            <p:nvPr/>
          </p:nvSpPr>
          <p:spPr bwMode="auto">
            <a:xfrm>
              <a:off x="1796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8" name="Oval 797"/>
            <p:cNvSpPr>
              <a:spLocks noChangeArrowheads="1"/>
            </p:cNvSpPr>
            <p:nvPr/>
          </p:nvSpPr>
          <p:spPr bwMode="auto">
            <a:xfrm>
              <a:off x="1714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99" name="Oval 798"/>
            <p:cNvSpPr>
              <a:spLocks noChangeArrowheads="1"/>
            </p:cNvSpPr>
            <p:nvPr/>
          </p:nvSpPr>
          <p:spPr bwMode="auto">
            <a:xfrm>
              <a:off x="1878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0" name="Oval 799"/>
            <p:cNvSpPr>
              <a:spLocks noChangeArrowheads="1"/>
            </p:cNvSpPr>
            <p:nvPr/>
          </p:nvSpPr>
          <p:spPr bwMode="auto">
            <a:xfrm>
              <a:off x="1796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1" name="Oval 800"/>
            <p:cNvSpPr>
              <a:spLocks noChangeArrowheads="1"/>
            </p:cNvSpPr>
            <p:nvPr/>
          </p:nvSpPr>
          <p:spPr bwMode="auto">
            <a:xfrm>
              <a:off x="1714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2" name="Oval 801"/>
            <p:cNvSpPr>
              <a:spLocks noChangeArrowheads="1"/>
            </p:cNvSpPr>
            <p:nvPr/>
          </p:nvSpPr>
          <p:spPr bwMode="auto">
            <a:xfrm>
              <a:off x="1796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3" name="Oval 802"/>
            <p:cNvSpPr>
              <a:spLocks noChangeArrowheads="1"/>
            </p:cNvSpPr>
            <p:nvPr/>
          </p:nvSpPr>
          <p:spPr bwMode="auto">
            <a:xfrm>
              <a:off x="1714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4" name="Oval 803"/>
            <p:cNvSpPr>
              <a:spLocks noChangeArrowheads="1"/>
            </p:cNvSpPr>
            <p:nvPr/>
          </p:nvSpPr>
          <p:spPr bwMode="auto">
            <a:xfrm>
              <a:off x="1714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5" name="Oval 804"/>
            <p:cNvSpPr>
              <a:spLocks noChangeArrowheads="1"/>
            </p:cNvSpPr>
            <p:nvPr/>
          </p:nvSpPr>
          <p:spPr bwMode="auto">
            <a:xfrm>
              <a:off x="1837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6" name="Oval 805"/>
            <p:cNvSpPr>
              <a:spLocks noChangeArrowheads="1"/>
            </p:cNvSpPr>
            <p:nvPr/>
          </p:nvSpPr>
          <p:spPr bwMode="auto">
            <a:xfrm>
              <a:off x="1837" y="357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7" name="Oval 806"/>
            <p:cNvSpPr>
              <a:spLocks noChangeArrowheads="1"/>
            </p:cNvSpPr>
            <p:nvPr/>
          </p:nvSpPr>
          <p:spPr bwMode="auto">
            <a:xfrm>
              <a:off x="1837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8" name="Oval 807"/>
            <p:cNvSpPr>
              <a:spLocks noChangeArrowheads="1"/>
            </p:cNvSpPr>
            <p:nvPr/>
          </p:nvSpPr>
          <p:spPr bwMode="auto">
            <a:xfrm>
              <a:off x="1714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9" name="Oval 808"/>
            <p:cNvSpPr>
              <a:spLocks noChangeArrowheads="1"/>
            </p:cNvSpPr>
            <p:nvPr/>
          </p:nvSpPr>
          <p:spPr bwMode="auto">
            <a:xfrm>
              <a:off x="1714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0" name="Oval 809"/>
            <p:cNvSpPr>
              <a:spLocks noChangeArrowheads="1"/>
            </p:cNvSpPr>
            <p:nvPr/>
          </p:nvSpPr>
          <p:spPr bwMode="auto">
            <a:xfrm>
              <a:off x="1755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1" name="Oval 810"/>
            <p:cNvSpPr>
              <a:spLocks noChangeArrowheads="1"/>
            </p:cNvSpPr>
            <p:nvPr/>
          </p:nvSpPr>
          <p:spPr bwMode="auto">
            <a:xfrm>
              <a:off x="1755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2" name="Oval 811"/>
            <p:cNvSpPr>
              <a:spLocks noChangeArrowheads="1"/>
            </p:cNvSpPr>
            <p:nvPr/>
          </p:nvSpPr>
          <p:spPr bwMode="auto">
            <a:xfrm>
              <a:off x="1298" y="3225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3" name="Oval 812"/>
            <p:cNvSpPr>
              <a:spLocks noChangeArrowheads="1"/>
            </p:cNvSpPr>
            <p:nvPr/>
          </p:nvSpPr>
          <p:spPr bwMode="auto">
            <a:xfrm>
              <a:off x="1298" y="312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4" name="Oval 813"/>
            <p:cNvSpPr>
              <a:spLocks noChangeArrowheads="1"/>
            </p:cNvSpPr>
            <p:nvPr/>
          </p:nvSpPr>
          <p:spPr bwMode="auto">
            <a:xfrm>
              <a:off x="1215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5" name="Oval 814"/>
            <p:cNvSpPr>
              <a:spLocks noChangeArrowheads="1"/>
            </p:cNvSpPr>
            <p:nvPr/>
          </p:nvSpPr>
          <p:spPr bwMode="auto">
            <a:xfrm>
              <a:off x="1298" y="328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6" name="Oval 815"/>
            <p:cNvSpPr>
              <a:spLocks noChangeArrowheads="1"/>
            </p:cNvSpPr>
            <p:nvPr/>
          </p:nvSpPr>
          <p:spPr bwMode="auto">
            <a:xfrm>
              <a:off x="121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7" name="Oval 816"/>
            <p:cNvSpPr>
              <a:spLocks noChangeArrowheads="1"/>
            </p:cNvSpPr>
            <p:nvPr/>
          </p:nvSpPr>
          <p:spPr bwMode="auto">
            <a:xfrm>
              <a:off x="1341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8" name="Oval 817"/>
            <p:cNvSpPr>
              <a:spLocks noChangeArrowheads="1"/>
            </p:cNvSpPr>
            <p:nvPr/>
          </p:nvSpPr>
          <p:spPr bwMode="auto">
            <a:xfrm>
              <a:off x="117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9" name="Oval 818"/>
            <p:cNvSpPr>
              <a:spLocks noChangeArrowheads="1"/>
            </p:cNvSpPr>
            <p:nvPr/>
          </p:nvSpPr>
          <p:spPr bwMode="auto">
            <a:xfrm>
              <a:off x="121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0" name="Oval 819"/>
            <p:cNvSpPr>
              <a:spLocks noChangeArrowheads="1"/>
            </p:cNvSpPr>
            <p:nvPr/>
          </p:nvSpPr>
          <p:spPr bwMode="auto">
            <a:xfrm>
              <a:off x="1341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" name="Oval 820"/>
            <p:cNvSpPr>
              <a:spLocks noChangeArrowheads="1"/>
            </p:cNvSpPr>
            <p:nvPr/>
          </p:nvSpPr>
          <p:spPr bwMode="auto">
            <a:xfrm>
              <a:off x="1341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2" name="Oval 821"/>
            <p:cNvSpPr>
              <a:spLocks noChangeArrowheads="1"/>
            </p:cNvSpPr>
            <p:nvPr/>
          </p:nvSpPr>
          <p:spPr bwMode="auto">
            <a:xfrm>
              <a:off x="1298" y="316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3" name="Oval 822"/>
            <p:cNvSpPr>
              <a:spLocks noChangeArrowheads="1"/>
            </p:cNvSpPr>
            <p:nvPr/>
          </p:nvSpPr>
          <p:spPr bwMode="auto">
            <a:xfrm>
              <a:off x="1341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4" name="Oval 823"/>
            <p:cNvSpPr>
              <a:spLocks noChangeArrowheads="1"/>
            </p:cNvSpPr>
            <p:nvPr/>
          </p:nvSpPr>
          <p:spPr bwMode="auto">
            <a:xfrm>
              <a:off x="1257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5" name="Oval 824"/>
            <p:cNvSpPr>
              <a:spLocks noChangeArrowheads="1"/>
            </p:cNvSpPr>
            <p:nvPr/>
          </p:nvSpPr>
          <p:spPr bwMode="auto">
            <a:xfrm>
              <a:off x="1174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6" name="Oval 825"/>
            <p:cNvSpPr>
              <a:spLocks noChangeArrowheads="1"/>
            </p:cNvSpPr>
            <p:nvPr/>
          </p:nvSpPr>
          <p:spPr bwMode="auto">
            <a:xfrm>
              <a:off x="1257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7" name="Oval 826"/>
            <p:cNvSpPr>
              <a:spLocks noChangeArrowheads="1"/>
            </p:cNvSpPr>
            <p:nvPr/>
          </p:nvSpPr>
          <p:spPr bwMode="auto">
            <a:xfrm>
              <a:off x="1174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8" name="Oval 827"/>
            <p:cNvSpPr>
              <a:spLocks noChangeArrowheads="1"/>
            </p:cNvSpPr>
            <p:nvPr/>
          </p:nvSpPr>
          <p:spPr bwMode="auto">
            <a:xfrm>
              <a:off x="1174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" name="Oval 828"/>
            <p:cNvSpPr>
              <a:spLocks noChangeArrowheads="1"/>
            </p:cNvSpPr>
            <p:nvPr/>
          </p:nvSpPr>
          <p:spPr bwMode="auto">
            <a:xfrm>
              <a:off x="1298" y="3225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0" name="Oval 829"/>
            <p:cNvSpPr>
              <a:spLocks noChangeArrowheads="1"/>
            </p:cNvSpPr>
            <p:nvPr/>
          </p:nvSpPr>
          <p:spPr bwMode="auto">
            <a:xfrm>
              <a:off x="1298" y="3289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1" name="Oval 830"/>
            <p:cNvSpPr>
              <a:spLocks noChangeArrowheads="1"/>
            </p:cNvSpPr>
            <p:nvPr/>
          </p:nvSpPr>
          <p:spPr bwMode="auto">
            <a:xfrm>
              <a:off x="117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2" name="Oval 831"/>
            <p:cNvSpPr>
              <a:spLocks noChangeArrowheads="1"/>
            </p:cNvSpPr>
            <p:nvPr/>
          </p:nvSpPr>
          <p:spPr bwMode="auto">
            <a:xfrm>
              <a:off x="1504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3" name="Oval 832"/>
            <p:cNvSpPr>
              <a:spLocks noChangeArrowheads="1"/>
            </p:cNvSpPr>
            <p:nvPr/>
          </p:nvSpPr>
          <p:spPr bwMode="auto">
            <a:xfrm>
              <a:off x="1587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4" name="Oval 833"/>
            <p:cNvSpPr>
              <a:spLocks noChangeArrowheads="1"/>
            </p:cNvSpPr>
            <p:nvPr/>
          </p:nvSpPr>
          <p:spPr bwMode="auto">
            <a:xfrm>
              <a:off x="1504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5" name="Oval 834"/>
            <p:cNvSpPr>
              <a:spLocks noChangeArrowheads="1"/>
            </p:cNvSpPr>
            <p:nvPr/>
          </p:nvSpPr>
          <p:spPr bwMode="auto">
            <a:xfrm>
              <a:off x="1629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6" name="Oval 835"/>
            <p:cNvSpPr>
              <a:spLocks noChangeArrowheads="1"/>
            </p:cNvSpPr>
            <p:nvPr/>
          </p:nvSpPr>
          <p:spPr bwMode="auto">
            <a:xfrm>
              <a:off x="1629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7" name="Oval 836"/>
            <p:cNvSpPr>
              <a:spLocks noChangeArrowheads="1"/>
            </p:cNvSpPr>
            <p:nvPr/>
          </p:nvSpPr>
          <p:spPr bwMode="auto">
            <a:xfrm>
              <a:off x="1463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8" name="Oval 837"/>
            <p:cNvSpPr>
              <a:spLocks noChangeArrowheads="1"/>
            </p:cNvSpPr>
            <p:nvPr/>
          </p:nvSpPr>
          <p:spPr bwMode="auto">
            <a:xfrm>
              <a:off x="1463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9" name="Oval 838"/>
            <p:cNvSpPr>
              <a:spLocks noChangeArrowheads="1"/>
            </p:cNvSpPr>
            <p:nvPr/>
          </p:nvSpPr>
          <p:spPr bwMode="auto">
            <a:xfrm>
              <a:off x="1504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0" name="Oval 839"/>
            <p:cNvSpPr>
              <a:spLocks noChangeArrowheads="1"/>
            </p:cNvSpPr>
            <p:nvPr/>
          </p:nvSpPr>
          <p:spPr bwMode="auto">
            <a:xfrm>
              <a:off x="1629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1" name="Oval 840"/>
            <p:cNvSpPr>
              <a:spLocks noChangeArrowheads="1"/>
            </p:cNvSpPr>
            <p:nvPr/>
          </p:nvSpPr>
          <p:spPr bwMode="auto">
            <a:xfrm>
              <a:off x="1629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2" name="Oval 841"/>
            <p:cNvSpPr>
              <a:spLocks noChangeArrowheads="1"/>
            </p:cNvSpPr>
            <p:nvPr/>
          </p:nvSpPr>
          <p:spPr bwMode="auto">
            <a:xfrm>
              <a:off x="1546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3" name="Oval 842"/>
            <p:cNvSpPr>
              <a:spLocks noChangeArrowheads="1"/>
            </p:cNvSpPr>
            <p:nvPr/>
          </p:nvSpPr>
          <p:spPr bwMode="auto">
            <a:xfrm>
              <a:off x="1463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4" name="Oval 843"/>
            <p:cNvSpPr>
              <a:spLocks noChangeArrowheads="1"/>
            </p:cNvSpPr>
            <p:nvPr/>
          </p:nvSpPr>
          <p:spPr bwMode="auto">
            <a:xfrm>
              <a:off x="1629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5" name="Oval 844"/>
            <p:cNvSpPr>
              <a:spLocks noChangeArrowheads="1"/>
            </p:cNvSpPr>
            <p:nvPr/>
          </p:nvSpPr>
          <p:spPr bwMode="auto">
            <a:xfrm>
              <a:off x="1546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6" name="Oval 845"/>
            <p:cNvSpPr>
              <a:spLocks noChangeArrowheads="1"/>
            </p:cNvSpPr>
            <p:nvPr/>
          </p:nvSpPr>
          <p:spPr bwMode="auto">
            <a:xfrm>
              <a:off x="1463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7" name="Oval 846"/>
            <p:cNvSpPr>
              <a:spLocks noChangeArrowheads="1"/>
            </p:cNvSpPr>
            <p:nvPr/>
          </p:nvSpPr>
          <p:spPr bwMode="auto">
            <a:xfrm>
              <a:off x="1629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8" name="Oval 847"/>
            <p:cNvSpPr>
              <a:spLocks noChangeArrowheads="1"/>
            </p:cNvSpPr>
            <p:nvPr/>
          </p:nvSpPr>
          <p:spPr bwMode="auto">
            <a:xfrm>
              <a:off x="1463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" name="Oval 848"/>
            <p:cNvSpPr>
              <a:spLocks noChangeArrowheads="1"/>
            </p:cNvSpPr>
            <p:nvPr/>
          </p:nvSpPr>
          <p:spPr bwMode="auto">
            <a:xfrm>
              <a:off x="1463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" name="Oval 849"/>
            <p:cNvSpPr>
              <a:spLocks noChangeArrowheads="1"/>
            </p:cNvSpPr>
            <p:nvPr/>
          </p:nvSpPr>
          <p:spPr bwMode="auto">
            <a:xfrm>
              <a:off x="1463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1" name="Oval 850"/>
            <p:cNvSpPr>
              <a:spLocks noChangeArrowheads="1"/>
            </p:cNvSpPr>
            <p:nvPr/>
          </p:nvSpPr>
          <p:spPr bwMode="auto">
            <a:xfrm>
              <a:off x="1463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2" name="Oval 851"/>
            <p:cNvSpPr>
              <a:spLocks noChangeArrowheads="1"/>
            </p:cNvSpPr>
            <p:nvPr/>
          </p:nvSpPr>
          <p:spPr bwMode="auto">
            <a:xfrm>
              <a:off x="1504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3" name="Oval 852"/>
            <p:cNvSpPr>
              <a:spLocks noChangeArrowheads="1"/>
            </p:cNvSpPr>
            <p:nvPr/>
          </p:nvSpPr>
          <p:spPr bwMode="auto">
            <a:xfrm>
              <a:off x="1961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4" name="Oval 853"/>
            <p:cNvSpPr>
              <a:spLocks noChangeArrowheads="1"/>
            </p:cNvSpPr>
            <p:nvPr/>
          </p:nvSpPr>
          <p:spPr bwMode="auto">
            <a:xfrm>
              <a:off x="1961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5" name="Oval 854"/>
            <p:cNvSpPr>
              <a:spLocks noChangeArrowheads="1"/>
            </p:cNvSpPr>
            <p:nvPr/>
          </p:nvSpPr>
          <p:spPr bwMode="auto">
            <a:xfrm>
              <a:off x="1878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6" name="Oval 855"/>
            <p:cNvSpPr>
              <a:spLocks noChangeArrowheads="1"/>
            </p:cNvSpPr>
            <p:nvPr/>
          </p:nvSpPr>
          <p:spPr bwMode="auto">
            <a:xfrm>
              <a:off x="1961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7" name="Oval 856"/>
            <p:cNvSpPr>
              <a:spLocks noChangeArrowheads="1"/>
            </p:cNvSpPr>
            <p:nvPr/>
          </p:nvSpPr>
          <p:spPr bwMode="auto">
            <a:xfrm>
              <a:off x="1878" y="3384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8" name="Oval 857"/>
            <p:cNvSpPr>
              <a:spLocks noChangeArrowheads="1"/>
            </p:cNvSpPr>
            <p:nvPr/>
          </p:nvSpPr>
          <p:spPr bwMode="auto">
            <a:xfrm>
              <a:off x="2003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9" name="Oval 858"/>
            <p:cNvSpPr>
              <a:spLocks noChangeArrowheads="1"/>
            </p:cNvSpPr>
            <p:nvPr/>
          </p:nvSpPr>
          <p:spPr bwMode="auto">
            <a:xfrm>
              <a:off x="2003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0" name="Oval 859"/>
            <p:cNvSpPr>
              <a:spLocks noChangeArrowheads="1"/>
            </p:cNvSpPr>
            <p:nvPr/>
          </p:nvSpPr>
          <p:spPr bwMode="auto">
            <a:xfrm>
              <a:off x="1837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1" name="Oval 860"/>
            <p:cNvSpPr>
              <a:spLocks noChangeArrowheads="1"/>
            </p:cNvSpPr>
            <p:nvPr/>
          </p:nvSpPr>
          <p:spPr bwMode="auto">
            <a:xfrm>
              <a:off x="1837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2" name="Oval 861"/>
            <p:cNvSpPr>
              <a:spLocks noChangeArrowheads="1"/>
            </p:cNvSpPr>
            <p:nvPr/>
          </p:nvSpPr>
          <p:spPr bwMode="auto">
            <a:xfrm>
              <a:off x="2003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3" name="Oval 862"/>
            <p:cNvSpPr>
              <a:spLocks noChangeArrowheads="1"/>
            </p:cNvSpPr>
            <p:nvPr/>
          </p:nvSpPr>
          <p:spPr bwMode="auto">
            <a:xfrm>
              <a:off x="2003" y="328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4" name="Oval 863"/>
            <p:cNvSpPr>
              <a:spLocks noChangeArrowheads="1"/>
            </p:cNvSpPr>
            <p:nvPr/>
          </p:nvSpPr>
          <p:spPr bwMode="auto">
            <a:xfrm>
              <a:off x="1961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5" name="Oval 864"/>
            <p:cNvSpPr>
              <a:spLocks noChangeArrowheads="1"/>
            </p:cNvSpPr>
            <p:nvPr/>
          </p:nvSpPr>
          <p:spPr bwMode="auto">
            <a:xfrm>
              <a:off x="2003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6" name="Oval 865"/>
            <p:cNvSpPr>
              <a:spLocks noChangeArrowheads="1"/>
            </p:cNvSpPr>
            <p:nvPr/>
          </p:nvSpPr>
          <p:spPr bwMode="auto">
            <a:xfrm>
              <a:off x="1837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7" name="Oval 866"/>
            <p:cNvSpPr>
              <a:spLocks noChangeArrowheads="1"/>
            </p:cNvSpPr>
            <p:nvPr/>
          </p:nvSpPr>
          <p:spPr bwMode="auto">
            <a:xfrm>
              <a:off x="2003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8" name="Oval 867"/>
            <p:cNvSpPr>
              <a:spLocks noChangeArrowheads="1"/>
            </p:cNvSpPr>
            <p:nvPr/>
          </p:nvSpPr>
          <p:spPr bwMode="auto">
            <a:xfrm>
              <a:off x="1837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9" name="Oval 868"/>
            <p:cNvSpPr>
              <a:spLocks noChangeArrowheads="1"/>
            </p:cNvSpPr>
            <p:nvPr/>
          </p:nvSpPr>
          <p:spPr bwMode="auto">
            <a:xfrm>
              <a:off x="1961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" name="Oval 869"/>
            <p:cNvSpPr>
              <a:spLocks noChangeArrowheads="1"/>
            </p:cNvSpPr>
            <p:nvPr/>
          </p:nvSpPr>
          <p:spPr bwMode="auto">
            <a:xfrm>
              <a:off x="1961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1" name="Oval 870"/>
            <p:cNvSpPr>
              <a:spLocks noChangeArrowheads="1"/>
            </p:cNvSpPr>
            <p:nvPr/>
          </p:nvSpPr>
          <p:spPr bwMode="auto">
            <a:xfrm>
              <a:off x="1837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2" name="Oval 871"/>
            <p:cNvSpPr>
              <a:spLocks noChangeArrowheads="1"/>
            </p:cNvSpPr>
            <p:nvPr/>
          </p:nvSpPr>
          <p:spPr bwMode="auto">
            <a:xfrm>
              <a:off x="1878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3" name="Oval 872"/>
            <p:cNvSpPr>
              <a:spLocks noChangeArrowheads="1"/>
            </p:cNvSpPr>
            <p:nvPr/>
          </p:nvSpPr>
          <p:spPr bwMode="auto">
            <a:xfrm>
              <a:off x="2665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4" name="Oval 873"/>
            <p:cNvSpPr>
              <a:spLocks noChangeArrowheads="1"/>
            </p:cNvSpPr>
            <p:nvPr/>
          </p:nvSpPr>
          <p:spPr bwMode="auto">
            <a:xfrm>
              <a:off x="2665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5" name="Oval 874"/>
            <p:cNvSpPr>
              <a:spLocks noChangeArrowheads="1"/>
            </p:cNvSpPr>
            <p:nvPr/>
          </p:nvSpPr>
          <p:spPr bwMode="auto">
            <a:xfrm>
              <a:off x="2582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6" name="Oval 875"/>
            <p:cNvSpPr>
              <a:spLocks noChangeArrowheads="1"/>
            </p:cNvSpPr>
            <p:nvPr/>
          </p:nvSpPr>
          <p:spPr bwMode="auto">
            <a:xfrm>
              <a:off x="266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7" name="Oval 876"/>
            <p:cNvSpPr>
              <a:spLocks noChangeArrowheads="1"/>
            </p:cNvSpPr>
            <p:nvPr/>
          </p:nvSpPr>
          <p:spPr bwMode="auto">
            <a:xfrm>
              <a:off x="2582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8" name="Oval 877"/>
            <p:cNvSpPr>
              <a:spLocks noChangeArrowheads="1"/>
            </p:cNvSpPr>
            <p:nvPr/>
          </p:nvSpPr>
          <p:spPr bwMode="auto">
            <a:xfrm>
              <a:off x="2707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9" name="Oval 878"/>
            <p:cNvSpPr>
              <a:spLocks noChangeArrowheads="1"/>
            </p:cNvSpPr>
            <p:nvPr/>
          </p:nvSpPr>
          <p:spPr bwMode="auto">
            <a:xfrm>
              <a:off x="270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" name="Oval 879"/>
            <p:cNvSpPr>
              <a:spLocks noChangeArrowheads="1"/>
            </p:cNvSpPr>
            <p:nvPr/>
          </p:nvSpPr>
          <p:spPr bwMode="auto">
            <a:xfrm>
              <a:off x="254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1" name="Oval 880"/>
            <p:cNvSpPr>
              <a:spLocks noChangeArrowheads="1"/>
            </p:cNvSpPr>
            <p:nvPr/>
          </p:nvSpPr>
          <p:spPr bwMode="auto">
            <a:xfrm>
              <a:off x="2541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2" name="Oval 881"/>
            <p:cNvSpPr>
              <a:spLocks noChangeArrowheads="1"/>
            </p:cNvSpPr>
            <p:nvPr/>
          </p:nvSpPr>
          <p:spPr bwMode="auto">
            <a:xfrm>
              <a:off x="2582" y="3225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3" name="Oval 882"/>
            <p:cNvSpPr>
              <a:spLocks noChangeArrowheads="1"/>
            </p:cNvSpPr>
            <p:nvPr/>
          </p:nvSpPr>
          <p:spPr bwMode="auto">
            <a:xfrm>
              <a:off x="270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4" name="Oval 883"/>
            <p:cNvSpPr>
              <a:spLocks noChangeArrowheads="1"/>
            </p:cNvSpPr>
            <p:nvPr/>
          </p:nvSpPr>
          <p:spPr bwMode="auto">
            <a:xfrm>
              <a:off x="2707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5" name="Oval 884"/>
            <p:cNvSpPr>
              <a:spLocks noChangeArrowheads="1"/>
            </p:cNvSpPr>
            <p:nvPr/>
          </p:nvSpPr>
          <p:spPr bwMode="auto">
            <a:xfrm>
              <a:off x="2624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6" name="Oval 885"/>
            <p:cNvSpPr>
              <a:spLocks noChangeArrowheads="1"/>
            </p:cNvSpPr>
            <p:nvPr/>
          </p:nvSpPr>
          <p:spPr bwMode="auto">
            <a:xfrm>
              <a:off x="2624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7" name="Oval 886"/>
            <p:cNvSpPr>
              <a:spLocks noChangeArrowheads="1"/>
            </p:cNvSpPr>
            <p:nvPr/>
          </p:nvSpPr>
          <p:spPr bwMode="auto">
            <a:xfrm>
              <a:off x="2624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8" name="Oval 887"/>
            <p:cNvSpPr>
              <a:spLocks noChangeArrowheads="1"/>
            </p:cNvSpPr>
            <p:nvPr/>
          </p:nvSpPr>
          <p:spPr bwMode="auto">
            <a:xfrm>
              <a:off x="2541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9" name="Oval 888"/>
            <p:cNvSpPr>
              <a:spLocks noChangeArrowheads="1"/>
            </p:cNvSpPr>
            <p:nvPr/>
          </p:nvSpPr>
          <p:spPr bwMode="auto">
            <a:xfrm>
              <a:off x="2665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0" name="Oval 889"/>
            <p:cNvSpPr>
              <a:spLocks noChangeArrowheads="1"/>
            </p:cNvSpPr>
            <p:nvPr/>
          </p:nvSpPr>
          <p:spPr bwMode="auto">
            <a:xfrm>
              <a:off x="2707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" name="Oval 890"/>
            <p:cNvSpPr>
              <a:spLocks noChangeArrowheads="1"/>
            </p:cNvSpPr>
            <p:nvPr/>
          </p:nvSpPr>
          <p:spPr bwMode="auto">
            <a:xfrm>
              <a:off x="2624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2" name="Oval 891"/>
            <p:cNvSpPr>
              <a:spLocks noChangeArrowheads="1"/>
            </p:cNvSpPr>
            <p:nvPr/>
          </p:nvSpPr>
          <p:spPr bwMode="auto">
            <a:xfrm>
              <a:off x="2541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3" name="Oval 892"/>
            <p:cNvSpPr>
              <a:spLocks noChangeArrowheads="1"/>
            </p:cNvSpPr>
            <p:nvPr/>
          </p:nvSpPr>
          <p:spPr bwMode="auto">
            <a:xfrm>
              <a:off x="2707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4" name="Oval 893"/>
            <p:cNvSpPr>
              <a:spLocks noChangeArrowheads="1"/>
            </p:cNvSpPr>
            <p:nvPr/>
          </p:nvSpPr>
          <p:spPr bwMode="auto">
            <a:xfrm>
              <a:off x="2624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5" name="Oval 894"/>
            <p:cNvSpPr>
              <a:spLocks noChangeArrowheads="1"/>
            </p:cNvSpPr>
            <p:nvPr/>
          </p:nvSpPr>
          <p:spPr bwMode="auto">
            <a:xfrm>
              <a:off x="2624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6" name="Oval 895"/>
            <p:cNvSpPr>
              <a:spLocks noChangeArrowheads="1"/>
            </p:cNvSpPr>
            <p:nvPr/>
          </p:nvSpPr>
          <p:spPr bwMode="auto">
            <a:xfrm>
              <a:off x="2541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7" name="Oval 896"/>
            <p:cNvSpPr>
              <a:spLocks noChangeArrowheads="1"/>
            </p:cNvSpPr>
            <p:nvPr/>
          </p:nvSpPr>
          <p:spPr bwMode="auto">
            <a:xfrm>
              <a:off x="2541" y="3256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8" name="Oval 897"/>
            <p:cNvSpPr>
              <a:spLocks noChangeArrowheads="1"/>
            </p:cNvSpPr>
            <p:nvPr/>
          </p:nvSpPr>
          <p:spPr bwMode="auto">
            <a:xfrm>
              <a:off x="2665" y="3192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9" name="Oval 898"/>
            <p:cNvSpPr>
              <a:spLocks noChangeArrowheads="1"/>
            </p:cNvSpPr>
            <p:nvPr/>
          </p:nvSpPr>
          <p:spPr bwMode="auto">
            <a:xfrm>
              <a:off x="2665" y="325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0" name="Oval 899"/>
            <p:cNvSpPr>
              <a:spLocks noChangeArrowheads="1"/>
            </p:cNvSpPr>
            <p:nvPr/>
          </p:nvSpPr>
          <p:spPr bwMode="auto">
            <a:xfrm>
              <a:off x="2665" y="3161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1" name="Oval 900"/>
            <p:cNvSpPr>
              <a:spLocks noChangeArrowheads="1"/>
            </p:cNvSpPr>
            <p:nvPr/>
          </p:nvSpPr>
          <p:spPr bwMode="auto">
            <a:xfrm>
              <a:off x="2541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2" name="Oval 901"/>
            <p:cNvSpPr>
              <a:spLocks noChangeArrowheads="1"/>
            </p:cNvSpPr>
            <p:nvPr/>
          </p:nvSpPr>
          <p:spPr bwMode="auto">
            <a:xfrm>
              <a:off x="2541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3" name="Oval 902"/>
            <p:cNvSpPr>
              <a:spLocks noChangeArrowheads="1"/>
            </p:cNvSpPr>
            <p:nvPr/>
          </p:nvSpPr>
          <p:spPr bwMode="auto">
            <a:xfrm>
              <a:off x="2582" y="3128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4" name="Oval 903"/>
            <p:cNvSpPr>
              <a:spLocks noChangeArrowheads="1"/>
            </p:cNvSpPr>
            <p:nvPr/>
          </p:nvSpPr>
          <p:spPr bwMode="auto">
            <a:xfrm>
              <a:off x="2582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5" name="Oval 904"/>
            <p:cNvSpPr>
              <a:spLocks noChangeArrowheads="1"/>
            </p:cNvSpPr>
            <p:nvPr/>
          </p:nvSpPr>
          <p:spPr bwMode="auto">
            <a:xfrm>
              <a:off x="3164" y="220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6" name="Oval 905"/>
            <p:cNvSpPr>
              <a:spLocks noChangeArrowheads="1"/>
            </p:cNvSpPr>
            <p:nvPr/>
          </p:nvSpPr>
          <p:spPr bwMode="auto">
            <a:xfrm>
              <a:off x="2997" y="216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7" name="Oval 906"/>
            <p:cNvSpPr>
              <a:spLocks noChangeArrowheads="1"/>
            </p:cNvSpPr>
            <p:nvPr/>
          </p:nvSpPr>
          <p:spPr bwMode="auto">
            <a:xfrm>
              <a:off x="3742" y="261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8" name="Oval 907"/>
            <p:cNvSpPr>
              <a:spLocks noChangeArrowheads="1"/>
            </p:cNvSpPr>
            <p:nvPr/>
          </p:nvSpPr>
          <p:spPr bwMode="auto">
            <a:xfrm>
              <a:off x="3825" y="271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9" name="Oval 908"/>
            <p:cNvSpPr>
              <a:spLocks noChangeArrowheads="1"/>
            </p:cNvSpPr>
            <p:nvPr/>
          </p:nvSpPr>
          <p:spPr bwMode="auto">
            <a:xfrm>
              <a:off x="3577" y="2585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0" name="Oval 909"/>
            <p:cNvSpPr>
              <a:spLocks noChangeArrowheads="1"/>
            </p:cNvSpPr>
            <p:nvPr/>
          </p:nvSpPr>
          <p:spPr bwMode="auto">
            <a:xfrm>
              <a:off x="4488" y="2233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1" name="Oval 910"/>
            <p:cNvSpPr>
              <a:spLocks noChangeArrowheads="1"/>
            </p:cNvSpPr>
            <p:nvPr/>
          </p:nvSpPr>
          <p:spPr bwMode="auto">
            <a:xfrm>
              <a:off x="4405" y="2489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2" name="Oval 911"/>
            <p:cNvSpPr>
              <a:spLocks noChangeArrowheads="1"/>
            </p:cNvSpPr>
            <p:nvPr/>
          </p:nvSpPr>
          <p:spPr bwMode="auto">
            <a:xfrm>
              <a:off x="4488" y="2585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3" name="Oval 912"/>
            <p:cNvSpPr>
              <a:spLocks noChangeArrowheads="1"/>
            </p:cNvSpPr>
            <p:nvPr/>
          </p:nvSpPr>
          <p:spPr bwMode="auto">
            <a:xfrm>
              <a:off x="4239" y="2457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4" name="Oval 913"/>
            <p:cNvSpPr>
              <a:spLocks noChangeArrowheads="1"/>
            </p:cNvSpPr>
            <p:nvPr/>
          </p:nvSpPr>
          <p:spPr bwMode="auto">
            <a:xfrm>
              <a:off x="3700" y="2936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5" name="Oval 914"/>
            <p:cNvSpPr>
              <a:spLocks noChangeArrowheads="1"/>
            </p:cNvSpPr>
            <p:nvPr/>
          </p:nvSpPr>
          <p:spPr bwMode="auto">
            <a:xfrm>
              <a:off x="3783" y="303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6" name="Oval 915"/>
            <p:cNvSpPr>
              <a:spLocks noChangeArrowheads="1"/>
            </p:cNvSpPr>
            <p:nvPr/>
          </p:nvSpPr>
          <p:spPr bwMode="auto">
            <a:xfrm>
              <a:off x="3536" y="290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7" name="Oval 916"/>
            <p:cNvSpPr>
              <a:spLocks noChangeArrowheads="1"/>
            </p:cNvSpPr>
            <p:nvPr/>
          </p:nvSpPr>
          <p:spPr bwMode="auto">
            <a:xfrm>
              <a:off x="3287" y="287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8" name="Oval 917"/>
            <p:cNvSpPr>
              <a:spLocks noChangeArrowheads="1"/>
            </p:cNvSpPr>
            <p:nvPr/>
          </p:nvSpPr>
          <p:spPr bwMode="auto">
            <a:xfrm>
              <a:off x="3370" y="2969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19" name="Oval 918"/>
            <p:cNvSpPr>
              <a:spLocks noChangeArrowheads="1"/>
            </p:cNvSpPr>
            <p:nvPr/>
          </p:nvSpPr>
          <p:spPr bwMode="auto">
            <a:xfrm>
              <a:off x="3121" y="2841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0" name="Oval 919"/>
            <p:cNvSpPr>
              <a:spLocks noChangeArrowheads="1"/>
            </p:cNvSpPr>
            <p:nvPr/>
          </p:nvSpPr>
          <p:spPr bwMode="auto">
            <a:xfrm>
              <a:off x="3825" y="223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1" name="Oval 920"/>
            <p:cNvSpPr>
              <a:spLocks noChangeArrowheads="1"/>
            </p:cNvSpPr>
            <p:nvPr/>
          </p:nvSpPr>
          <p:spPr bwMode="auto">
            <a:xfrm>
              <a:off x="2582" y="2521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2" name="Oval 921"/>
            <p:cNvSpPr>
              <a:spLocks noChangeArrowheads="1"/>
            </p:cNvSpPr>
            <p:nvPr/>
          </p:nvSpPr>
          <p:spPr bwMode="auto">
            <a:xfrm>
              <a:off x="2416" y="2489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" name="Oval 922"/>
            <p:cNvSpPr>
              <a:spLocks noChangeArrowheads="1"/>
            </p:cNvSpPr>
            <p:nvPr/>
          </p:nvSpPr>
          <p:spPr bwMode="auto">
            <a:xfrm>
              <a:off x="2500" y="2553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4" name="Oval 923"/>
            <p:cNvSpPr>
              <a:spLocks noChangeArrowheads="1"/>
            </p:cNvSpPr>
            <p:nvPr/>
          </p:nvSpPr>
          <p:spPr bwMode="auto">
            <a:xfrm>
              <a:off x="1714" y="232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5" name="Oval 924"/>
            <p:cNvSpPr>
              <a:spLocks noChangeArrowheads="1"/>
            </p:cNvSpPr>
            <p:nvPr/>
          </p:nvSpPr>
          <p:spPr bwMode="auto">
            <a:xfrm>
              <a:off x="1546" y="229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6" name="Oval 925"/>
            <p:cNvSpPr>
              <a:spLocks noChangeArrowheads="1"/>
            </p:cNvSpPr>
            <p:nvPr/>
          </p:nvSpPr>
          <p:spPr bwMode="auto">
            <a:xfrm>
              <a:off x="1629" y="236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7" name="Oval 926"/>
            <p:cNvSpPr>
              <a:spLocks noChangeArrowheads="1"/>
            </p:cNvSpPr>
            <p:nvPr/>
          </p:nvSpPr>
          <p:spPr bwMode="auto">
            <a:xfrm>
              <a:off x="2500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8" name="Oval 927"/>
            <p:cNvSpPr>
              <a:spLocks noChangeArrowheads="1"/>
            </p:cNvSpPr>
            <p:nvPr/>
          </p:nvSpPr>
          <p:spPr bwMode="auto">
            <a:xfrm>
              <a:off x="2416" y="3480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9" name="Oval 928"/>
            <p:cNvSpPr>
              <a:spLocks noChangeArrowheads="1"/>
            </p:cNvSpPr>
            <p:nvPr/>
          </p:nvSpPr>
          <p:spPr bwMode="auto">
            <a:xfrm>
              <a:off x="2416" y="338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0" name="Oval 929"/>
            <p:cNvSpPr>
              <a:spLocks noChangeArrowheads="1"/>
            </p:cNvSpPr>
            <p:nvPr/>
          </p:nvSpPr>
          <p:spPr bwMode="auto">
            <a:xfrm>
              <a:off x="2044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1" name="Oval 930"/>
            <p:cNvSpPr>
              <a:spLocks noChangeArrowheads="1"/>
            </p:cNvSpPr>
            <p:nvPr/>
          </p:nvSpPr>
          <p:spPr bwMode="auto">
            <a:xfrm>
              <a:off x="2416" y="354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" name="Oval 931"/>
            <p:cNvSpPr>
              <a:spLocks noChangeArrowheads="1"/>
            </p:cNvSpPr>
            <p:nvPr/>
          </p:nvSpPr>
          <p:spPr bwMode="auto">
            <a:xfrm>
              <a:off x="2044" y="3384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3" name="Oval 932"/>
            <p:cNvSpPr>
              <a:spLocks noChangeArrowheads="1"/>
            </p:cNvSpPr>
            <p:nvPr/>
          </p:nvSpPr>
          <p:spPr bwMode="auto">
            <a:xfrm>
              <a:off x="2459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4" name="Oval 933"/>
            <p:cNvSpPr>
              <a:spLocks noChangeArrowheads="1"/>
            </p:cNvSpPr>
            <p:nvPr/>
          </p:nvSpPr>
          <p:spPr bwMode="auto">
            <a:xfrm>
              <a:off x="2459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5" name="Oval 934"/>
            <p:cNvSpPr>
              <a:spLocks noChangeArrowheads="1"/>
            </p:cNvSpPr>
            <p:nvPr/>
          </p:nvSpPr>
          <p:spPr bwMode="auto">
            <a:xfrm>
              <a:off x="2003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6" name="Oval 935"/>
            <p:cNvSpPr>
              <a:spLocks noChangeArrowheads="1"/>
            </p:cNvSpPr>
            <p:nvPr/>
          </p:nvSpPr>
          <p:spPr bwMode="auto">
            <a:xfrm>
              <a:off x="2292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7" name="Oval 936"/>
            <p:cNvSpPr>
              <a:spLocks noChangeArrowheads="1"/>
            </p:cNvSpPr>
            <p:nvPr/>
          </p:nvSpPr>
          <p:spPr bwMode="auto">
            <a:xfrm>
              <a:off x="2209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8" name="Oval 937"/>
            <p:cNvSpPr>
              <a:spLocks noChangeArrowheads="1"/>
            </p:cNvSpPr>
            <p:nvPr/>
          </p:nvSpPr>
          <p:spPr bwMode="auto">
            <a:xfrm>
              <a:off x="2209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9" name="Oval 938"/>
            <p:cNvSpPr>
              <a:spLocks noChangeArrowheads="1"/>
            </p:cNvSpPr>
            <p:nvPr/>
          </p:nvSpPr>
          <p:spPr bwMode="auto">
            <a:xfrm>
              <a:off x="2128" y="3480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0" name="Oval 939"/>
            <p:cNvSpPr>
              <a:spLocks noChangeArrowheads="1"/>
            </p:cNvSpPr>
            <p:nvPr/>
          </p:nvSpPr>
          <p:spPr bwMode="auto">
            <a:xfrm>
              <a:off x="2251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1" name="Oval 940"/>
            <p:cNvSpPr>
              <a:spLocks noChangeArrowheads="1"/>
            </p:cNvSpPr>
            <p:nvPr/>
          </p:nvSpPr>
          <p:spPr bwMode="auto">
            <a:xfrm>
              <a:off x="2333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2" name="Oval 941"/>
            <p:cNvSpPr>
              <a:spLocks noChangeArrowheads="1"/>
            </p:cNvSpPr>
            <p:nvPr/>
          </p:nvSpPr>
          <p:spPr bwMode="auto">
            <a:xfrm>
              <a:off x="2251" y="354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3" name="Oval 942"/>
            <p:cNvSpPr>
              <a:spLocks noChangeArrowheads="1"/>
            </p:cNvSpPr>
            <p:nvPr/>
          </p:nvSpPr>
          <p:spPr bwMode="auto">
            <a:xfrm>
              <a:off x="1961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4" name="Oval 943"/>
            <p:cNvSpPr>
              <a:spLocks noChangeArrowheads="1"/>
            </p:cNvSpPr>
            <p:nvPr/>
          </p:nvSpPr>
          <p:spPr bwMode="auto">
            <a:xfrm>
              <a:off x="2003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5" name="Oval 944"/>
            <p:cNvSpPr>
              <a:spLocks noChangeArrowheads="1"/>
            </p:cNvSpPr>
            <p:nvPr/>
          </p:nvSpPr>
          <p:spPr bwMode="auto">
            <a:xfrm>
              <a:off x="1920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6" name="Oval 945"/>
            <p:cNvSpPr>
              <a:spLocks noChangeArrowheads="1"/>
            </p:cNvSpPr>
            <p:nvPr/>
          </p:nvSpPr>
          <p:spPr bwMode="auto">
            <a:xfrm>
              <a:off x="2003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7" name="Oval 946"/>
            <p:cNvSpPr>
              <a:spLocks noChangeArrowheads="1"/>
            </p:cNvSpPr>
            <p:nvPr/>
          </p:nvSpPr>
          <p:spPr bwMode="auto">
            <a:xfrm>
              <a:off x="1920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8" name="Oval 947"/>
            <p:cNvSpPr>
              <a:spLocks noChangeArrowheads="1"/>
            </p:cNvSpPr>
            <p:nvPr/>
          </p:nvSpPr>
          <p:spPr bwMode="auto">
            <a:xfrm>
              <a:off x="2333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9" name="Oval 948"/>
            <p:cNvSpPr>
              <a:spLocks noChangeArrowheads="1"/>
            </p:cNvSpPr>
            <p:nvPr/>
          </p:nvSpPr>
          <p:spPr bwMode="auto">
            <a:xfrm>
              <a:off x="2128" y="3320"/>
              <a:ext cx="40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0" name="Oval 949"/>
            <p:cNvSpPr>
              <a:spLocks noChangeArrowheads="1"/>
            </p:cNvSpPr>
            <p:nvPr/>
          </p:nvSpPr>
          <p:spPr bwMode="auto">
            <a:xfrm>
              <a:off x="2416" y="335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1" name="Oval 950"/>
            <p:cNvSpPr>
              <a:spLocks noChangeArrowheads="1"/>
            </p:cNvSpPr>
            <p:nvPr/>
          </p:nvSpPr>
          <p:spPr bwMode="auto">
            <a:xfrm>
              <a:off x="2333" y="3416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2" name="Oval 951"/>
            <p:cNvSpPr>
              <a:spLocks noChangeArrowheads="1"/>
            </p:cNvSpPr>
            <p:nvPr/>
          </p:nvSpPr>
          <p:spPr bwMode="auto">
            <a:xfrm>
              <a:off x="2128" y="3384"/>
              <a:ext cx="40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3" name="Oval 952"/>
            <p:cNvSpPr>
              <a:spLocks noChangeArrowheads="1"/>
            </p:cNvSpPr>
            <p:nvPr/>
          </p:nvSpPr>
          <p:spPr bwMode="auto">
            <a:xfrm>
              <a:off x="2044" y="335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4" name="Oval 953"/>
            <p:cNvSpPr>
              <a:spLocks noChangeArrowheads="1"/>
            </p:cNvSpPr>
            <p:nvPr/>
          </p:nvSpPr>
          <p:spPr bwMode="auto">
            <a:xfrm>
              <a:off x="2459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5" name="Oval 954"/>
            <p:cNvSpPr>
              <a:spLocks noChangeArrowheads="1"/>
            </p:cNvSpPr>
            <p:nvPr/>
          </p:nvSpPr>
          <p:spPr bwMode="auto">
            <a:xfrm>
              <a:off x="2251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6" name="Oval 955"/>
            <p:cNvSpPr>
              <a:spLocks noChangeArrowheads="1"/>
            </p:cNvSpPr>
            <p:nvPr/>
          </p:nvSpPr>
          <p:spPr bwMode="auto">
            <a:xfrm>
              <a:off x="2168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7" name="Oval 956"/>
            <p:cNvSpPr>
              <a:spLocks noChangeArrowheads="1"/>
            </p:cNvSpPr>
            <p:nvPr/>
          </p:nvSpPr>
          <p:spPr bwMode="auto">
            <a:xfrm>
              <a:off x="2209" y="3448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8" name="Oval 957"/>
            <p:cNvSpPr>
              <a:spLocks noChangeArrowheads="1"/>
            </p:cNvSpPr>
            <p:nvPr/>
          </p:nvSpPr>
          <p:spPr bwMode="auto">
            <a:xfrm>
              <a:off x="2209" y="3512"/>
              <a:ext cx="42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9" name="Oval 958"/>
            <p:cNvSpPr>
              <a:spLocks noChangeArrowheads="1"/>
            </p:cNvSpPr>
            <p:nvPr/>
          </p:nvSpPr>
          <p:spPr bwMode="auto">
            <a:xfrm>
              <a:off x="2459" y="3512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0" name="Oval 959"/>
            <p:cNvSpPr>
              <a:spLocks noChangeArrowheads="1"/>
            </p:cNvSpPr>
            <p:nvPr/>
          </p:nvSpPr>
          <p:spPr bwMode="auto">
            <a:xfrm>
              <a:off x="1920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1" name="Oval 960"/>
            <p:cNvSpPr>
              <a:spLocks noChangeArrowheads="1"/>
            </p:cNvSpPr>
            <p:nvPr/>
          </p:nvSpPr>
          <p:spPr bwMode="auto">
            <a:xfrm>
              <a:off x="1920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2" name="Oval 961"/>
            <p:cNvSpPr>
              <a:spLocks noChangeArrowheads="1"/>
            </p:cNvSpPr>
            <p:nvPr/>
          </p:nvSpPr>
          <p:spPr bwMode="auto">
            <a:xfrm>
              <a:off x="2168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3" name="Oval 962"/>
            <p:cNvSpPr>
              <a:spLocks noChangeArrowheads="1"/>
            </p:cNvSpPr>
            <p:nvPr/>
          </p:nvSpPr>
          <p:spPr bwMode="auto">
            <a:xfrm>
              <a:off x="2044" y="3416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4" name="Oval 963"/>
            <p:cNvSpPr>
              <a:spLocks noChangeArrowheads="1"/>
            </p:cNvSpPr>
            <p:nvPr/>
          </p:nvSpPr>
          <p:spPr bwMode="auto">
            <a:xfrm>
              <a:off x="2044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5" name="Oval 964"/>
            <p:cNvSpPr>
              <a:spLocks noChangeArrowheads="1"/>
            </p:cNvSpPr>
            <p:nvPr/>
          </p:nvSpPr>
          <p:spPr bwMode="auto">
            <a:xfrm>
              <a:off x="2044" y="3480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6" name="Oval 965"/>
            <p:cNvSpPr>
              <a:spLocks noChangeArrowheads="1"/>
            </p:cNvSpPr>
            <p:nvPr/>
          </p:nvSpPr>
          <p:spPr bwMode="auto">
            <a:xfrm>
              <a:off x="2087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7" name="Oval 966"/>
            <p:cNvSpPr>
              <a:spLocks noChangeArrowheads="1"/>
            </p:cNvSpPr>
            <p:nvPr/>
          </p:nvSpPr>
          <p:spPr bwMode="auto">
            <a:xfrm>
              <a:off x="2168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8" name="Oval 967"/>
            <p:cNvSpPr>
              <a:spLocks noChangeArrowheads="1"/>
            </p:cNvSpPr>
            <p:nvPr/>
          </p:nvSpPr>
          <p:spPr bwMode="auto">
            <a:xfrm>
              <a:off x="2087" y="3448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69" name="Oval 968"/>
            <p:cNvSpPr>
              <a:spLocks noChangeArrowheads="1"/>
            </p:cNvSpPr>
            <p:nvPr/>
          </p:nvSpPr>
          <p:spPr bwMode="auto">
            <a:xfrm>
              <a:off x="2500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0" name="Oval 969"/>
            <p:cNvSpPr>
              <a:spLocks noChangeArrowheads="1"/>
            </p:cNvSpPr>
            <p:nvPr/>
          </p:nvSpPr>
          <p:spPr bwMode="auto">
            <a:xfrm>
              <a:off x="2292" y="335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1" name="Oval 970"/>
            <p:cNvSpPr>
              <a:spLocks noChangeArrowheads="1"/>
            </p:cNvSpPr>
            <p:nvPr/>
          </p:nvSpPr>
          <p:spPr bwMode="auto">
            <a:xfrm>
              <a:off x="2209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2" name="Oval 971"/>
            <p:cNvSpPr>
              <a:spLocks noChangeArrowheads="1"/>
            </p:cNvSpPr>
            <p:nvPr/>
          </p:nvSpPr>
          <p:spPr bwMode="auto">
            <a:xfrm>
              <a:off x="2416" y="3320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3" name="Oval 972"/>
            <p:cNvSpPr>
              <a:spLocks noChangeArrowheads="1"/>
            </p:cNvSpPr>
            <p:nvPr/>
          </p:nvSpPr>
          <p:spPr bwMode="auto">
            <a:xfrm>
              <a:off x="2333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4" name="Oval 973"/>
            <p:cNvSpPr>
              <a:spLocks noChangeArrowheads="1"/>
            </p:cNvSpPr>
            <p:nvPr/>
          </p:nvSpPr>
          <p:spPr bwMode="auto">
            <a:xfrm>
              <a:off x="2375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5" name="Oval 974"/>
            <p:cNvSpPr>
              <a:spLocks noChangeArrowheads="1"/>
            </p:cNvSpPr>
            <p:nvPr/>
          </p:nvSpPr>
          <p:spPr bwMode="auto">
            <a:xfrm>
              <a:off x="2375" y="3480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6" name="Oval 975"/>
            <p:cNvSpPr>
              <a:spLocks noChangeArrowheads="1"/>
            </p:cNvSpPr>
            <p:nvPr/>
          </p:nvSpPr>
          <p:spPr bwMode="auto">
            <a:xfrm>
              <a:off x="2087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" name="Oval 976"/>
            <p:cNvSpPr>
              <a:spLocks noChangeArrowheads="1"/>
            </p:cNvSpPr>
            <p:nvPr/>
          </p:nvSpPr>
          <p:spPr bwMode="auto">
            <a:xfrm>
              <a:off x="2003" y="3416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8" name="Oval 977"/>
            <p:cNvSpPr>
              <a:spLocks noChangeArrowheads="1"/>
            </p:cNvSpPr>
            <p:nvPr/>
          </p:nvSpPr>
          <p:spPr bwMode="auto">
            <a:xfrm>
              <a:off x="2044" y="3480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9" name="Oval 978"/>
            <p:cNvSpPr>
              <a:spLocks noChangeArrowheads="1"/>
            </p:cNvSpPr>
            <p:nvPr/>
          </p:nvSpPr>
          <p:spPr bwMode="auto">
            <a:xfrm>
              <a:off x="2087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0" name="Oval 979"/>
            <p:cNvSpPr>
              <a:spLocks noChangeArrowheads="1"/>
            </p:cNvSpPr>
            <p:nvPr/>
          </p:nvSpPr>
          <p:spPr bwMode="auto">
            <a:xfrm>
              <a:off x="2044" y="3416"/>
              <a:ext cx="43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1" name="Oval 980"/>
            <p:cNvSpPr>
              <a:spLocks noChangeArrowheads="1"/>
            </p:cNvSpPr>
            <p:nvPr/>
          </p:nvSpPr>
          <p:spPr bwMode="auto">
            <a:xfrm>
              <a:off x="2333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2" name="Oval 981"/>
            <p:cNvSpPr>
              <a:spLocks noChangeArrowheads="1"/>
            </p:cNvSpPr>
            <p:nvPr/>
          </p:nvSpPr>
          <p:spPr bwMode="auto">
            <a:xfrm>
              <a:off x="2292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" name="Oval 982"/>
            <p:cNvSpPr>
              <a:spLocks noChangeArrowheads="1"/>
            </p:cNvSpPr>
            <p:nvPr/>
          </p:nvSpPr>
          <p:spPr bwMode="auto">
            <a:xfrm>
              <a:off x="2209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4" name="Oval 983"/>
            <p:cNvSpPr>
              <a:spLocks noChangeArrowheads="1"/>
            </p:cNvSpPr>
            <p:nvPr/>
          </p:nvSpPr>
          <p:spPr bwMode="auto">
            <a:xfrm>
              <a:off x="2333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5" name="Oval 984"/>
            <p:cNvSpPr>
              <a:spLocks noChangeArrowheads="1"/>
            </p:cNvSpPr>
            <p:nvPr/>
          </p:nvSpPr>
          <p:spPr bwMode="auto">
            <a:xfrm>
              <a:off x="1714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6" name="Oval 985"/>
            <p:cNvSpPr>
              <a:spLocks noChangeArrowheads="1"/>
            </p:cNvSpPr>
            <p:nvPr/>
          </p:nvSpPr>
          <p:spPr bwMode="auto">
            <a:xfrm>
              <a:off x="1755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7" name="Oval 986"/>
            <p:cNvSpPr>
              <a:spLocks noChangeArrowheads="1"/>
            </p:cNvSpPr>
            <p:nvPr/>
          </p:nvSpPr>
          <p:spPr bwMode="auto">
            <a:xfrm>
              <a:off x="1629" y="3161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8" name="Oval 987"/>
            <p:cNvSpPr>
              <a:spLocks noChangeArrowheads="1"/>
            </p:cNvSpPr>
            <p:nvPr/>
          </p:nvSpPr>
          <p:spPr bwMode="auto">
            <a:xfrm>
              <a:off x="1629" y="3064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9" name="Oval 988"/>
            <p:cNvSpPr>
              <a:spLocks noChangeArrowheads="1"/>
            </p:cNvSpPr>
            <p:nvPr/>
          </p:nvSpPr>
          <p:spPr bwMode="auto">
            <a:xfrm>
              <a:off x="1629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0" name="Oval 989"/>
            <p:cNvSpPr>
              <a:spLocks noChangeArrowheads="1"/>
            </p:cNvSpPr>
            <p:nvPr/>
          </p:nvSpPr>
          <p:spPr bwMode="auto">
            <a:xfrm>
              <a:off x="1670" y="3128"/>
              <a:ext cx="44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1" name="Oval 990"/>
            <p:cNvSpPr>
              <a:spLocks noChangeArrowheads="1"/>
            </p:cNvSpPr>
            <p:nvPr/>
          </p:nvSpPr>
          <p:spPr bwMode="auto">
            <a:xfrm>
              <a:off x="1755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2" name="Oval 991"/>
            <p:cNvSpPr>
              <a:spLocks noChangeArrowheads="1"/>
            </p:cNvSpPr>
            <p:nvPr/>
          </p:nvSpPr>
          <p:spPr bwMode="auto">
            <a:xfrm>
              <a:off x="1670" y="3192"/>
              <a:ext cx="44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3" name="Oval 992"/>
            <p:cNvSpPr>
              <a:spLocks noChangeArrowheads="1"/>
            </p:cNvSpPr>
            <p:nvPr/>
          </p:nvSpPr>
          <p:spPr bwMode="auto">
            <a:xfrm>
              <a:off x="208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4" name="Oval 993"/>
            <p:cNvSpPr>
              <a:spLocks noChangeArrowheads="1"/>
            </p:cNvSpPr>
            <p:nvPr/>
          </p:nvSpPr>
          <p:spPr bwMode="auto">
            <a:xfrm>
              <a:off x="1920" y="3192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5" name="Oval 994"/>
            <p:cNvSpPr>
              <a:spLocks noChangeArrowheads="1"/>
            </p:cNvSpPr>
            <p:nvPr/>
          </p:nvSpPr>
          <p:spPr bwMode="auto">
            <a:xfrm>
              <a:off x="1961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6" name="Oval 995"/>
            <p:cNvSpPr>
              <a:spLocks noChangeArrowheads="1"/>
            </p:cNvSpPr>
            <p:nvPr/>
          </p:nvSpPr>
          <p:spPr bwMode="auto">
            <a:xfrm>
              <a:off x="1837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7" name="Oval 996"/>
            <p:cNvSpPr>
              <a:spLocks noChangeArrowheads="1"/>
            </p:cNvSpPr>
            <p:nvPr/>
          </p:nvSpPr>
          <p:spPr bwMode="auto">
            <a:xfrm>
              <a:off x="1837" y="3225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8" name="Oval 997"/>
            <p:cNvSpPr>
              <a:spLocks noChangeArrowheads="1"/>
            </p:cNvSpPr>
            <p:nvPr/>
          </p:nvSpPr>
          <p:spPr bwMode="auto">
            <a:xfrm>
              <a:off x="1878" y="3289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9" name="Oval 998"/>
            <p:cNvSpPr>
              <a:spLocks noChangeArrowheads="1"/>
            </p:cNvSpPr>
            <p:nvPr/>
          </p:nvSpPr>
          <p:spPr bwMode="auto">
            <a:xfrm>
              <a:off x="1961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0" name="Oval 999"/>
            <p:cNvSpPr>
              <a:spLocks noChangeArrowheads="1"/>
            </p:cNvSpPr>
            <p:nvPr/>
          </p:nvSpPr>
          <p:spPr bwMode="auto">
            <a:xfrm>
              <a:off x="1878" y="3353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1" name="Oval 1000"/>
            <p:cNvSpPr>
              <a:spLocks noChangeArrowheads="1"/>
            </p:cNvSpPr>
            <p:nvPr/>
          </p:nvSpPr>
          <p:spPr bwMode="auto">
            <a:xfrm>
              <a:off x="2044" y="3128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2" name="Oval 1001"/>
            <p:cNvSpPr>
              <a:spLocks noChangeArrowheads="1"/>
            </p:cNvSpPr>
            <p:nvPr/>
          </p:nvSpPr>
          <p:spPr bwMode="auto">
            <a:xfrm>
              <a:off x="1670" y="3289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3" name="Oval 1002"/>
            <p:cNvSpPr>
              <a:spLocks noChangeArrowheads="1"/>
            </p:cNvSpPr>
            <p:nvPr/>
          </p:nvSpPr>
          <p:spPr bwMode="auto">
            <a:xfrm>
              <a:off x="1629" y="3384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4" name="Oval 1003"/>
            <p:cNvSpPr>
              <a:spLocks noChangeArrowheads="1"/>
            </p:cNvSpPr>
            <p:nvPr/>
          </p:nvSpPr>
          <p:spPr bwMode="auto">
            <a:xfrm>
              <a:off x="1837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5" name="Oval 1004"/>
            <p:cNvSpPr>
              <a:spLocks noChangeArrowheads="1"/>
            </p:cNvSpPr>
            <p:nvPr/>
          </p:nvSpPr>
          <p:spPr bwMode="auto">
            <a:xfrm>
              <a:off x="2128" y="3225"/>
              <a:ext cx="40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6" name="Oval 1005"/>
            <p:cNvSpPr>
              <a:spLocks noChangeArrowheads="1"/>
            </p:cNvSpPr>
            <p:nvPr/>
          </p:nvSpPr>
          <p:spPr bwMode="auto">
            <a:xfrm>
              <a:off x="2044" y="3353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7" name="Oval 1006"/>
            <p:cNvSpPr>
              <a:spLocks noChangeArrowheads="1"/>
            </p:cNvSpPr>
            <p:nvPr/>
          </p:nvSpPr>
          <p:spPr bwMode="auto">
            <a:xfrm>
              <a:off x="2044" y="3256"/>
              <a:ext cx="43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8" name="Oval 1007"/>
            <p:cNvSpPr>
              <a:spLocks noChangeArrowheads="1"/>
            </p:cNvSpPr>
            <p:nvPr/>
          </p:nvSpPr>
          <p:spPr bwMode="auto">
            <a:xfrm>
              <a:off x="1961" y="3320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9" name="Oval 1008"/>
            <p:cNvSpPr>
              <a:spLocks noChangeArrowheads="1"/>
            </p:cNvSpPr>
            <p:nvPr/>
          </p:nvSpPr>
          <p:spPr bwMode="auto">
            <a:xfrm>
              <a:off x="2087" y="3320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0" name="Oval 1009"/>
            <p:cNvSpPr>
              <a:spLocks noChangeArrowheads="1"/>
            </p:cNvSpPr>
            <p:nvPr/>
          </p:nvSpPr>
          <p:spPr bwMode="auto">
            <a:xfrm>
              <a:off x="1629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1" name="Oval 1010"/>
            <p:cNvSpPr>
              <a:spLocks noChangeArrowheads="1"/>
            </p:cNvSpPr>
            <p:nvPr/>
          </p:nvSpPr>
          <p:spPr bwMode="auto">
            <a:xfrm>
              <a:off x="1837" y="3128"/>
              <a:ext cx="41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2" name="Oval 1011"/>
            <p:cNvSpPr>
              <a:spLocks noChangeArrowheads="1"/>
            </p:cNvSpPr>
            <p:nvPr/>
          </p:nvSpPr>
          <p:spPr bwMode="auto">
            <a:xfrm>
              <a:off x="1837" y="3033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3" name="Oval 1012"/>
            <p:cNvSpPr>
              <a:spLocks noChangeArrowheads="1"/>
            </p:cNvSpPr>
            <p:nvPr/>
          </p:nvSpPr>
          <p:spPr bwMode="auto">
            <a:xfrm>
              <a:off x="1755" y="3097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4" name="Oval 1013"/>
            <p:cNvSpPr>
              <a:spLocks noChangeArrowheads="1"/>
            </p:cNvSpPr>
            <p:nvPr/>
          </p:nvSpPr>
          <p:spPr bwMode="auto">
            <a:xfrm>
              <a:off x="1878" y="3097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5" name="Oval 1014"/>
            <p:cNvSpPr>
              <a:spLocks noChangeArrowheads="1"/>
            </p:cNvSpPr>
            <p:nvPr/>
          </p:nvSpPr>
          <p:spPr bwMode="auto">
            <a:xfrm>
              <a:off x="2087" y="1626"/>
              <a:ext cx="41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6" name="Oval 1015"/>
            <p:cNvSpPr>
              <a:spLocks noChangeArrowheads="1"/>
            </p:cNvSpPr>
            <p:nvPr/>
          </p:nvSpPr>
          <p:spPr bwMode="auto">
            <a:xfrm>
              <a:off x="2788" y="1690"/>
              <a:ext cx="45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7" name="Oval 1016"/>
            <p:cNvSpPr>
              <a:spLocks noChangeArrowheads="1"/>
            </p:cNvSpPr>
            <p:nvPr/>
          </p:nvSpPr>
          <p:spPr bwMode="auto">
            <a:xfrm>
              <a:off x="4778" y="1562"/>
              <a:ext cx="42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8" name="Oval 1017"/>
            <p:cNvSpPr>
              <a:spLocks noChangeArrowheads="1"/>
            </p:cNvSpPr>
            <p:nvPr/>
          </p:nvSpPr>
          <p:spPr bwMode="auto">
            <a:xfrm>
              <a:off x="2665" y="1913"/>
              <a:ext cx="42" cy="33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9" name="Oval 1018"/>
            <p:cNvSpPr>
              <a:spLocks noChangeArrowheads="1"/>
            </p:cNvSpPr>
            <p:nvPr/>
          </p:nvSpPr>
          <p:spPr bwMode="auto">
            <a:xfrm>
              <a:off x="1670" y="2010"/>
              <a:ext cx="44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0" name="Oval 1019"/>
            <p:cNvSpPr>
              <a:spLocks noChangeArrowheads="1"/>
            </p:cNvSpPr>
            <p:nvPr/>
          </p:nvSpPr>
          <p:spPr bwMode="auto">
            <a:xfrm>
              <a:off x="2044" y="2074"/>
              <a:ext cx="43" cy="31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1" name="Oval 1020"/>
            <p:cNvSpPr>
              <a:spLocks noChangeArrowheads="1"/>
            </p:cNvSpPr>
            <p:nvPr/>
          </p:nvSpPr>
          <p:spPr bwMode="auto">
            <a:xfrm>
              <a:off x="1629" y="2201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2" name="Oval 1021"/>
            <p:cNvSpPr>
              <a:spLocks noChangeArrowheads="1"/>
            </p:cNvSpPr>
            <p:nvPr/>
          </p:nvSpPr>
          <p:spPr bwMode="auto">
            <a:xfrm>
              <a:off x="1837" y="2137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3" name="Oval 1022"/>
            <p:cNvSpPr>
              <a:spLocks noChangeArrowheads="1"/>
            </p:cNvSpPr>
            <p:nvPr/>
          </p:nvSpPr>
          <p:spPr bwMode="auto">
            <a:xfrm>
              <a:off x="1670" y="2105"/>
              <a:ext cx="44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" name="Oval 1023"/>
            <p:cNvSpPr>
              <a:spLocks noChangeArrowheads="1"/>
            </p:cNvSpPr>
            <p:nvPr/>
          </p:nvSpPr>
          <p:spPr bwMode="auto">
            <a:xfrm>
              <a:off x="1755" y="2169"/>
              <a:ext cx="41" cy="32"/>
            </a:xfrm>
            <a:prstGeom prst="ellipse">
              <a:avLst/>
            </a:prstGeom>
            <a:grp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cxnSp>
        <p:nvCxnSpPr>
          <p:cNvPr id="1025" name="AutoShape 1029"/>
          <p:cNvCxnSpPr>
            <a:cxnSpLocks noChangeShapeType="1"/>
            <a:stCxn id="1028" idx="2"/>
            <a:endCxn id="1030" idx="4"/>
          </p:cNvCxnSpPr>
          <p:nvPr/>
        </p:nvCxnSpPr>
        <p:spPr bwMode="auto">
          <a:xfrm rot="10800000">
            <a:off x="2081838" y="2610471"/>
            <a:ext cx="996950" cy="1434595"/>
          </a:xfrm>
          <a:prstGeom prst="curvedConnector2">
            <a:avLst/>
          </a:prstGeom>
          <a:noFill/>
          <a:ln w="38100">
            <a:solidFill>
              <a:srgbClr val="4C54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6" name="Oval 1031"/>
          <p:cNvSpPr>
            <a:spLocks noChangeArrowheads="1"/>
          </p:cNvSpPr>
          <p:nvPr/>
        </p:nvSpPr>
        <p:spPr bwMode="auto">
          <a:xfrm>
            <a:off x="2950514" y="2376549"/>
            <a:ext cx="2235200" cy="1198091"/>
          </a:xfrm>
          <a:prstGeom prst="ellipse">
            <a:avLst/>
          </a:prstGeom>
          <a:solidFill>
            <a:srgbClr val="FFFFCC">
              <a:alpha val="50000"/>
            </a:srgbClr>
          </a:solidFill>
          <a:ln w="19050" cap="rnd">
            <a:solidFill>
              <a:srgbClr val="C00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Oval 1038"/>
          <p:cNvSpPr>
            <a:spLocks noChangeArrowheads="1"/>
          </p:cNvSpPr>
          <p:nvPr/>
        </p:nvSpPr>
        <p:spPr bwMode="auto">
          <a:xfrm>
            <a:off x="6971338" y="4634527"/>
            <a:ext cx="300037" cy="277819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Oval 1039"/>
          <p:cNvSpPr>
            <a:spLocks noChangeArrowheads="1"/>
          </p:cNvSpPr>
          <p:nvPr/>
        </p:nvSpPr>
        <p:spPr bwMode="auto">
          <a:xfrm>
            <a:off x="3078788" y="3887395"/>
            <a:ext cx="301625" cy="315339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029" name="AutoShape 1040"/>
          <p:cNvCxnSpPr>
            <a:cxnSpLocks noChangeShapeType="1"/>
            <a:stCxn id="1027" idx="2"/>
            <a:endCxn id="1028" idx="4"/>
          </p:cNvCxnSpPr>
          <p:nvPr/>
        </p:nvCxnSpPr>
        <p:spPr bwMode="auto">
          <a:xfrm rot="10800000">
            <a:off x="3229602" y="4202735"/>
            <a:ext cx="3741737" cy="570703"/>
          </a:xfrm>
          <a:prstGeom prst="curvedConnector2">
            <a:avLst/>
          </a:prstGeom>
          <a:noFill/>
          <a:ln w="38100">
            <a:solidFill>
              <a:srgbClr val="4C54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30" name="Oval 1043"/>
          <p:cNvSpPr>
            <a:spLocks noChangeArrowheads="1"/>
          </p:cNvSpPr>
          <p:nvPr/>
        </p:nvSpPr>
        <p:spPr bwMode="auto">
          <a:xfrm>
            <a:off x="1931025" y="2315073"/>
            <a:ext cx="301625" cy="295397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31" name="Oval 1044"/>
          <p:cNvSpPr>
            <a:spLocks noChangeArrowheads="1"/>
          </p:cNvSpPr>
          <p:nvPr/>
        </p:nvSpPr>
        <p:spPr bwMode="auto">
          <a:xfrm>
            <a:off x="3958534" y="2839180"/>
            <a:ext cx="301625" cy="306743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033" name="AutoShape 1046"/>
          <p:cNvCxnSpPr>
            <a:cxnSpLocks noChangeShapeType="1"/>
            <a:stCxn id="1030" idx="6"/>
            <a:endCxn id="1031" idx="1"/>
          </p:cNvCxnSpPr>
          <p:nvPr/>
        </p:nvCxnSpPr>
        <p:spPr bwMode="auto">
          <a:xfrm>
            <a:off x="2232650" y="2462772"/>
            <a:ext cx="1770056" cy="421329"/>
          </a:xfrm>
          <a:prstGeom prst="curvedConnector2">
            <a:avLst/>
          </a:prstGeom>
          <a:noFill/>
          <a:ln w="38100">
            <a:solidFill>
              <a:srgbClr val="4C54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32" name="Прямая со стрелкой 1031"/>
          <p:cNvCxnSpPr>
            <a:stCxn id="1034" idx="2"/>
            <a:endCxn id="1035" idx="0"/>
          </p:cNvCxnSpPr>
          <p:nvPr/>
        </p:nvCxnSpPr>
        <p:spPr>
          <a:xfrm>
            <a:off x="6740813" y="2098850"/>
            <a:ext cx="1721" cy="24547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TextBox 1033"/>
          <p:cNvSpPr txBox="1"/>
          <p:nvPr/>
        </p:nvSpPr>
        <p:spPr>
          <a:xfrm>
            <a:off x="5061690" y="1729518"/>
            <a:ext cx="335824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Идеальный кандидат в РП</a:t>
            </a:r>
          </a:p>
        </p:txBody>
      </p:sp>
      <p:sp>
        <p:nvSpPr>
          <p:cNvPr id="1035" name="5-конечная звезда 1034"/>
          <p:cNvSpPr/>
          <p:nvPr/>
        </p:nvSpPr>
        <p:spPr bwMode="auto">
          <a:xfrm>
            <a:off x="6368263" y="2344320"/>
            <a:ext cx="748541" cy="654582"/>
          </a:xfrm>
          <a:prstGeom prst="star5">
            <a:avLst/>
          </a:prstGeom>
          <a:solidFill>
            <a:srgbClr val="C00000"/>
          </a:solidFill>
          <a:ln w="3175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6" name="Прямая со стрелкой 1035"/>
          <p:cNvCxnSpPr>
            <a:endCxn id="1026" idx="5"/>
          </p:cNvCxnSpPr>
          <p:nvPr/>
        </p:nvCxnSpPr>
        <p:spPr>
          <a:xfrm flipH="1" flipV="1">
            <a:off x="4858377" y="3399184"/>
            <a:ext cx="849391" cy="3909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TextBox 1036"/>
          <p:cNvSpPr txBox="1"/>
          <p:nvPr/>
        </p:nvSpPr>
        <p:spPr>
          <a:xfrm>
            <a:off x="4785788" y="3763940"/>
            <a:ext cx="263720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/>
              <a:t>Лучшие кандидаты в РП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464FBE-1411-1928-5DDE-070D7E6AAE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514" y="1785430"/>
            <a:ext cx="1838325" cy="28575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1D6F29-A07E-36B9-DF32-FC76FCD4ECF9}"/>
              </a:ext>
            </a:extLst>
          </p:cNvPr>
          <p:cNvSpPr/>
          <p:nvPr/>
        </p:nvSpPr>
        <p:spPr>
          <a:xfrm>
            <a:off x="9231928" y="4668395"/>
            <a:ext cx="26492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«Постановляю считать </a:t>
            </a:r>
          </a:p>
          <a:p>
            <a:r>
              <a:rPr lang="ru-RU" sz="1400" i="1" dirty="0"/>
              <a:t>поверхность Луны твердой!»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D06C1A-53F4-EA6C-513A-F18B16BAE9A7}"/>
              </a:ext>
            </a:extLst>
          </p:cNvPr>
          <p:cNvSpPr/>
          <p:nvPr/>
        </p:nvSpPr>
        <p:spPr>
          <a:xfrm>
            <a:off x="10529593" y="5211451"/>
            <a:ext cx="1360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С.П. Королев</a:t>
            </a:r>
          </a:p>
        </p:txBody>
      </p:sp>
      <p:sp>
        <p:nvSpPr>
          <p:cNvPr id="1039" name="Дуга 1038">
            <a:extLst>
              <a:ext uri="{FF2B5EF4-FFF2-40B4-BE49-F238E27FC236}">
                <a16:creationId xmlns:a16="http://schemas.microsoft.com/office/drawing/2014/main" id="{2778DA2B-03D8-4364-9DCE-A95F82808AC6}"/>
              </a:ext>
            </a:extLst>
          </p:cNvPr>
          <p:cNvSpPr/>
          <p:nvPr/>
        </p:nvSpPr>
        <p:spPr>
          <a:xfrm rot="10800000">
            <a:off x="2306257" y="0"/>
            <a:ext cx="10062961" cy="4468413"/>
          </a:xfrm>
          <a:prstGeom prst="arc">
            <a:avLst>
              <a:gd name="adj1" fmla="val 15608901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42" name="Прямая соединительная линия 1041">
            <a:extLst>
              <a:ext uri="{FF2B5EF4-FFF2-40B4-BE49-F238E27FC236}">
                <a16:creationId xmlns:a16="http://schemas.microsoft.com/office/drawing/2014/main" id="{F2B7344E-5482-45B8-9CE2-A17A7E93E475}"/>
              </a:ext>
            </a:extLst>
          </p:cNvPr>
          <p:cNvCxnSpPr>
            <a:cxnSpLocks/>
          </p:cNvCxnSpPr>
          <p:nvPr/>
        </p:nvCxnSpPr>
        <p:spPr>
          <a:xfrm>
            <a:off x="7404109" y="2553002"/>
            <a:ext cx="217714" cy="16915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Прямая соединительная линия 1042">
            <a:extLst>
              <a:ext uri="{FF2B5EF4-FFF2-40B4-BE49-F238E27FC236}">
                <a16:creationId xmlns:a16="http://schemas.microsoft.com/office/drawing/2014/main" id="{B6718B68-57E9-4A5C-9DAF-FF942B707143}"/>
              </a:ext>
            </a:extLst>
          </p:cNvPr>
          <p:cNvCxnSpPr>
            <a:cxnSpLocks/>
          </p:cNvCxnSpPr>
          <p:nvPr/>
        </p:nvCxnSpPr>
        <p:spPr>
          <a:xfrm flipV="1">
            <a:off x="7621823" y="2222076"/>
            <a:ext cx="489857" cy="50007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 animBg="1"/>
      <p:bldP spid="1028" grpId="0" animBg="1"/>
      <p:bldP spid="1030" grpId="0" animBg="1"/>
      <p:bldP spid="1031" grpId="0" animBg="1"/>
      <p:bldP spid="1034" grpId="0"/>
      <p:bldP spid="1035" grpId="0" animBg="1"/>
      <p:bldP spid="1037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 flipV="1">
            <a:off x="989954" y="1913065"/>
            <a:ext cx="0" cy="3573380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89954" y="5486445"/>
            <a:ext cx="8062919" cy="8802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олилиния 14"/>
          <p:cNvSpPr/>
          <p:nvPr/>
        </p:nvSpPr>
        <p:spPr bwMode="auto">
          <a:xfrm>
            <a:off x="1393787" y="2062375"/>
            <a:ext cx="7299157" cy="3140242"/>
          </a:xfrm>
          <a:custGeom>
            <a:avLst/>
            <a:gdLst>
              <a:gd name="connsiteX0" fmla="*/ 0 w 5474368"/>
              <a:gd name="connsiteY0" fmla="*/ 0 h 3140242"/>
              <a:gd name="connsiteX1" fmla="*/ 1564105 w 5474368"/>
              <a:gd name="connsiteY1" fmla="*/ 2514600 h 3140242"/>
              <a:gd name="connsiteX2" fmla="*/ 5474368 w 5474368"/>
              <a:gd name="connsiteY2" fmla="*/ 3140242 h 314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368" h="3140242">
                <a:moveTo>
                  <a:pt x="0" y="0"/>
                </a:moveTo>
                <a:cubicBezTo>
                  <a:pt x="325855" y="995613"/>
                  <a:pt x="651710" y="1991226"/>
                  <a:pt x="1564105" y="2514600"/>
                </a:cubicBezTo>
                <a:cubicBezTo>
                  <a:pt x="2476500" y="3037974"/>
                  <a:pt x="3975434" y="3089108"/>
                  <a:pt x="5474368" y="3140242"/>
                </a:cubicBezTo>
              </a:path>
            </a:pathLst>
          </a:custGeom>
          <a:noFill/>
          <a:ln w="19050">
            <a:solidFill>
              <a:srgbClr val="0070C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 bwMode="auto">
          <a:xfrm>
            <a:off x="1423091" y="3537329"/>
            <a:ext cx="7251031" cy="1515979"/>
          </a:xfrm>
          <a:custGeom>
            <a:avLst/>
            <a:gdLst>
              <a:gd name="connsiteX0" fmla="*/ 0 w 5438273"/>
              <a:gd name="connsiteY0" fmla="*/ 1515979 h 1515979"/>
              <a:gd name="connsiteX1" fmla="*/ 2538663 w 5438273"/>
              <a:gd name="connsiteY1" fmla="*/ 421105 h 1515979"/>
              <a:gd name="connsiteX2" fmla="*/ 5438273 w 5438273"/>
              <a:gd name="connsiteY2" fmla="*/ 0 h 1515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38273" h="1515979">
                <a:moveTo>
                  <a:pt x="0" y="1515979"/>
                </a:moveTo>
                <a:cubicBezTo>
                  <a:pt x="816142" y="1094873"/>
                  <a:pt x="1632284" y="673768"/>
                  <a:pt x="2538663" y="421105"/>
                </a:cubicBezTo>
                <a:cubicBezTo>
                  <a:pt x="3445042" y="168442"/>
                  <a:pt x="4441657" y="84221"/>
                  <a:pt x="5438273" y="0"/>
                </a:cubicBezTo>
              </a:path>
            </a:pathLst>
          </a:custGeom>
          <a:noFill/>
          <a:ln w="19050">
            <a:solidFill>
              <a:srgbClr val="00B05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 bwMode="auto">
          <a:xfrm>
            <a:off x="1471216" y="1997286"/>
            <a:ext cx="7186864" cy="3356810"/>
          </a:xfrm>
          <a:custGeom>
            <a:avLst/>
            <a:gdLst>
              <a:gd name="connsiteX0" fmla="*/ 0 w 5390148"/>
              <a:gd name="connsiteY0" fmla="*/ 3356810 h 3356810"/>
              <a:gd name="connsiteX1" fmla="*/ 2875548 w 5390148"/>
              <a:gd name="connsiteY1" fmla="*/ 2502568 h 3356810"/>
              <a:gd name="connsiteX2" fmla="*/ 5390148 w 5390148"/>
              <a:gd name="connsiteY2" fmla="*/ 0 h 3356810"/>
              <a:gd name="connsiteX3" fmla="*/ 5390148 w 5390148"/>
              <a:gd name="connsiteY3" fmla="*/ 0 h 335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0148" h="3356810">
                <a:moveTo>
                  <a:pt x="0" y="3356810"/>
                </a:moveTo>
                <a:cubicBezTo>
                  <a:pt x="988595" y="3209423"/>
                  <a:pt x="1977190" y="3062036"/>
                  <a:pt x="2875548" y="2502568"/>
                </a:cubicBezTo>
                <a:cubicBezTo>
                  <a:pt x="3773906" y="1943100"/>
                  <a:pt x="5390148" y="0"/>
                  <a:pt x="5390148" y="0"/>
                </a:cubicBezTo>
                <a:lnTo>
                  <a:pt x="5390148" y="0"/>
                </a:lnTo>
              </a:path>
            </a:pathLst>
          </a:custGeom>
          <a:noFill/>
          <a:ln w="19050">
            <a:solidFill>
              <a:schemeClr val="accent4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620562" y="5528440"/>
            <a:ext cx="3423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Число участников</a:t>
            </a:r>
          </a:p>
          <a:p>
            <a:r>
              <a:rPr lang="ru-RU" sz="12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в проекте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5400000">
            <a:off x="1287433" y="1009273"/>
            <a:ext cx="553998" cy="137165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Соотношение </a:t>
            </a:r>
          </a:p>
          <a:p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навыков и знаний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35509" y="1593422"/>
            <a:ext cx="2734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Лидерские и стратегические качества,</a:t>
            </a:r>
          </a:p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Работа со стейкхолдерами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4" name="Picture 6" descr="http://domokvar.ru/images/stories/tepdom/kak-vubrat-brigadu-stroitelei-ili-remontnik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91" y="3824258"/>
            <a:ext cx="1178576" cy="82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dn13.img22.ria.ru/images/99997/64/9999764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2"/>
          <a:stretch/>
        </p:blipFill>
        <p:spPr bwMode="auto">
          <a:xfrm>
            <a:off x="3923072" y="2893935"/>
            <a:ext cx="1309500" cy="93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svetlanagonchar.ru/wp-content/uploads/2017/02/pic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9" y="1695102"/>
            <a:ext cx="1562583" cy="96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39"/>
          <p:cNvSpPr txBox="1"/>
          <p:nvPr/>
        </p:nvSpPr>
        <p:spPr>
          <a:xfrm>
            <a:off x="783822" y="492796"/>
            <a:ext cx="8117407" cy="315197"/>
          </a:xfrm>
          <a:prstGeom prst="rect">
            <a:avLst/>
          </a:prstGeom>
        </p:spPr>
        <p:txBody>
          <a:bodyPr lIns="91429" tIns="45715" rIns="91429" bIns="45715">
            <a:noAutofit/>
          </a:bodyPr>
          <a:lstStyle>
            <a:lvl1pPr rtl="0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8C271A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Руководитель проекта – кто он</a:t>
            </a:r>
            <a:r>
              <a:rPr lang="en-US" dirty="0"/>
              <a:t> ?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2B5DFB-F07C-3A8A-0378-7B77C305CB97}"/>
              </a:ext>
            </a:extLst>
          </p:cNvPr>
          <p:cNvSpPr txBox="1"/>
          <p:nvPr/>
        </p:nvSpPr>
        <p:spPr>
          <a:xfrm>
            <a:off x="1889440" y="5542853"/>
            <a:ext cx="428563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6EDA23-3607-51E2-6C3A-69620F5129C8}"/>
              </a:ext>
            </a:extLst>
          </p:cNvPr>
          <p:cNvSpPr txBox="1"/>
          <p:nvPr/>
        </p:nvSpPr>
        <p:spPr>
          <a:xfrm>
            <a:off x="6638356" y="5542853"/>
            <a:ext cx="706076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1000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E649FF-E3FD-F3D4-3939-B4AA11D0AE49}"/>
              </a:ext>
            </a:extLst>
          </p:cNvPr>
          <p:cNvSpPr txBox="1"/>
          <p:nvPr/>
        </p:nvSpPr>
        <p:spPr>
          <a:xfrm>
            <a:off x="4280679" y="5542853"/>
            <a:ext cx="587650" cy="33855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</a:lstStyle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D170DF-18D7-AD9A-44E7-0752655F6BAC}"/>
              </a:ext>
            </a:extLst>
          </p:cNvPr>
          <p:cNvSpPr txBox="1"/>
          <p:nvPr/>
        </p:nvSpPr>
        <p:spPr>
          <a:xfrm>
            <a:off x="1176814" y="3431123"/>
            <a:ext cx="1431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Прораб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12FC2F-B1CA-6050-A7AC-36CD1B5ACE9A}"/>
              </a:ext>
            </a:extLst>
          </p:cNvPr>
          <p:cNvSpPr txBox="1"/>
          <p:nvPr/>
        </p:nvSpPr>
        <p:spPr>
          <a:xfrm>
            <a:off x="3927585" y="2470816"/>
            <a:ext cx="1431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Дирижер</a:t>
            </a:r>
          </a:p>
        </p:txBody>
      </p:sp>
      <p:pic>
        <p:nvPicPr>
          <p:cNvPr id="9" name="Picture 6" descr="http://domokvar.ru/images/stories/tepdom/kak-vubrat-brigadu-stroitelei-ili-remontnikov.jpg">
            <a:extLst>
              <a:ext uri="{FF2B5EF4-FFF2-40B4-BE49-F238E27FC236}">
                <a16:creationId xmlns:a16="http://schemas.microsoft.com/office/drawing/2014/main" id="{B2E07807-D7E7-87C9-7383-A0EF5A317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996" y="3913855"/>
            <a:ext cx="804551" cy="56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domokvar.ru/images/stories/tepdom/kak-vubrat-brigadu-stroitelei-ili-remontnikov.jpg">
            <a:extLst>
              <a:ext uri="{FF2B5EF4-FFF2-40B4-BE49-F238E27FC236}">
                <a16:creationId xmlns:a16="http://schemas.microsoft.com/office/drawing/2014/main" id="{7D4547B4-314A-A0C9-1EBB-EE43B4A24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49" y="3952006"/>
            <a:ext cx="804551" cy="56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domokvar.ru/images/stories/tepdom/kak-vubrat-brigadu-stroitelei-ili-remontnikov.jpg">
            <a:extLst>
              <a:ext uri="{FF2B5EF4-FFF2-40B4-BE49-F238E27FC236}">
                <a16:creationId xmlns:a16="http://schemas.microsoft.com/office/drawing/2014/main" id="{2024741B-1B08-B51E-2D34-2254C6F00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526" y="4012871"/>
            <a:ext cx="804551" cy="56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2CDC69-1D22-72DD-D0CA-65E61117EAE0}"/>
              </a:ext>
            </a:extLst>
          </p:cNvPr>
          <p:cNvSpPr txBox="1"/>
          <p:nvPr/>
        </p:nvSpPr>
        <p:spPr>
          <a:xfrm>
            <a:off x="6506844" y="1292196"/>
            <a:ext cx="969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Лидер</a:t>
            </a:r>
          </a:p>
        </p:txBody>
      </p:sp>
      <p:pic>
        <p:nvPicPr>
          <p:cNvPr id="14" name="Picture 8" descr="http://cdn13.img22.ria.ru/images/99997/64/999976434.jpg">
            <a:extLst>
              <a:ext uri="{FF2B5EF4-FFF2-40B4-BE49-F238E27FC236}">
                <a16:creationId xmlns:a16="http://schemas.microsoft.com/office/drawing/2014/main" id="{2C00E87E-D401-A785-25FD-E06202073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2"/>
          <a:stretch/>
        </p:blipFill>
        <p:spPr bwMode="auto">
          <a:xfrm>
            <a:off x="5989839" y="2735035"/>
            <a:ext cx="824326" cy="5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cdn13.img22.ria.ru/images/99997/64/999976434.jpg">
            <a:extLst>
              <a:ext uri="{FF2B5EF4-FFF2-40B4-BE49-F238E27FC236}">
                <a16:creationId xmlns:a16="http://schemas.microsoft.com/office/drawing/2014/main" id="{8CBF0708-5A51-F81C-2D78-80F87A5E8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2"/>
          <a:stretch/>
        </p:blipFill>
        <p:spPr bwMode="auto">
          <a:xfrm>
            <a:off x="6673346" y="2767244"/>
            <a:ext cx="824326" cy="5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http://cdn13.img22.ria.ru/images/99997/64/999976434.jpg">
            <a:extLst>
              <a:ext uri="{FF2B5EF4-FFF2-40B4-BE49-F238E27FC236}">
                <a16:creationId xmlns:a16="http://schemas.microsoft.com/office/drawing/2014/main" id="{8EBADE6C-1E27-62E6-57DD-E18864322F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2"/>
          <a:stretch/>
        </p:blipFill>
        <p:spPr bwMode="auto">
          <a:xfrm>
            <a:off x="7330423" y="2789345"/>
            <a:ext cx="824326" cy="58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2427C97-37F4-5EE4-B8A3-64A121666A24}"/>
              </a:ext>
            </a:extLst>
          </p:cNvPr>
          <p:cNvSpPr txBox="1"/>
          <p:nvPr/>
        </p:nvSpPr>
        <p:spPr>
          <a:xfrm>
            <a:off x="8735509" y="2957519"/>
            <a:ext cx="3246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Интеграция, организация работ.</a:t>
            </a:r>
          </a:p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Технология и навыки управления проектами, 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“soft skills” </a:t>
            </a:r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работе с людьми.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144A4A-F2E2-5AF3-7E7C-2CF6DA1AFB99}"/>
              </a:ext>
            </a:extLst>
          </p:cNvPr>
          <p:cNvSpPr txBox="1"/>
          <p:nvPr/>
        </p:nvSpPr>
        <p:spPr>
          <a:xfrm>
            <a:off x="8735509" y="4513534"/>
            <a:ext cx="3036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Координация и выполнение работ проекта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Знания в предметной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7994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4" grpId="0"/>
      <p:bldP spid="23" grpId="0"/>
      <p:bldP spid="25" grpId="0"/>
      <p:bldP spid="3" grpId="0" animBg="1"/>
      <p:bldP spid="5" grpId="0" animBg="1"/>
      <p:bldP spid="6" grpId="0" animBg="1"/>
      <p:bldP spid="7" grpId="0"/>
      <p:bldP spid="8" grpId="0"/>
      <p:bldP spid="13" grpId="0"/>
      <p:bldP spid="1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5505" y="513262"/>
            <a:ext cx="8046261" cy="647700"/>
          </a:xfrm>
          <a:prstGeom prst="rect">
            <a:avLst/>
          </a:prstGeom>
        </p:spPr>
        <p:txBody>
          <a:bodyPr>
            <a:noAutofit/>
          </a:bodyPr>
          <a:lstStyle/>
          <a:p>
            <a:pPr rtl="0">
              <a:spcBef>
                <a:spcPct val="0"/>
              </a:spcBef>
            </a:pPr>
            <a:r>
              <a:rPr lang="ru-RU" altLang="ru-RU" sz="2200" b="1" kern="12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Успешный Руководитель проекта – Лидер на фундаменте из технологий УП</a:t>
            </a:r>
            <a:br>
              <a:rPr lang="ru-RU" altLang="ru-RU" sz="2200" b="1" kern="12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2200" b="1" kern="1200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0" name="Прямая соединительная линия 1039"/>
          <p:cNvCxnSpPr/>
          <p:nvPr/>
        </p:nvCxnSpPr>
        <p:spPr>
          <a:xfrm flipH="1">
            <a:off x="5695406" y="1924594"/>
            <a:ext cx="1" cy="3952099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Прямая соединительная линия 1041"/>
          <p:cNvCxnSpPr/>
          <p:nvPr/>
        </p:nvCxnSpPr>
        <p:spPr>
          <a:xfrm flipV="1">
            <a:off x="2522483" y="3769471"/>
            <a:ext cx="6447346" cy="4174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72279" y="5980632"/>
            <a:ext cx="36227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Технология управления проектами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23470" y="3259721"/>
            <a:ext cx="36227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Лидерство, харизма, 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soft skills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29911" y="3146957"/>
            <a:ext cx="2536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Лидер без технологий</a:t>
            </a:r>
          </a:p>
        </p:txBody>
      </p:sp>
      <p:pic>
        <p:nvPicPr>
          <p:cNvPr id="1036" name="Picture 12" descr="https://im0-tub-ru.yandex.net/i?id=f8028cede78c0744f6bac90d7e302145&amp;ref=rim&amp;n=33&amp;w=253&amp;h=1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668" y="2127994"/>
            <a:ext cx="1241297" cy="92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7540820" y="1833941"/>
            <a:ext cx="3839820" cy="1931541"/>
            <a:chOff x="6114759" y="1867901"/>
            <a:chExt cx="3839820" cy="1931541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11" r="14856"/>
            <a:stretch/>
          </p:blipFill>
          <p:spPr>
            <a:xfrm>
              <a:off x="6839747" y="2536870"/>
              <a:ext cx="694733" cy="560398"/>
            </a:xfrm>
            <a:prstGeom prst="rect">
              <a:avLst/>
            </a:prstGeom>
          </p:spPr>
        </p:pic>
        <p:sp>
          <p:nvSpPr>
            <p:cNvPr id="8" name="object 4"/>
            <p:cNvSpPr/>
            <p:nvPr/>
          </p:nvSpPr>
          <p:spPr>
            <a:xfrm>
              <a:off x="6114759" y="2087853"/>
              <a:ext cx="1010879" cy="5013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929" y="2302866"/>
              <a:ext cx="978160" cy="69173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114759" y="3153111"/>
              <a:ext cx="38398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Успешный руководитель</a:t>
              </a:r>
            </a:p>
            <a:p>
              <a:r>
                <a:rPr lang="ru-RU" dirty="0">
                  <a:solidFill>
                    <a:schemeClr val="bg1">
                      <a:lumMod val="5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проекта</a:t>
              </a:r>
            </a:p>
          </p:txBody>
        </p:sp>
        <p:pic>
          <p:nvPicPr>
            <p:cNvPr id="1028" name="Picture 4" descr="https://avatars.mds.yandex.net/get-zen_doc/34175/pub_5d3ac25b7b4bd200b5a0e264_5d3ac28a7cccba0279047a78/scale_120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17907" y="1867901"/>
              <a:ext cx="1312333" cy="1202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Крест 3"/>
            <p:cNvSpPr/>
            <p:nvPr/>
          </p:nvSpPr>
          <p:spPr>
            <a:xfrm>
              <a:off x="7544991" y="2373726"/>
              <a:ext cx="287104" cy="247637"/>
            </a:xfrm>
            <a:prstGeom prst="plus">
              <a:avLst>
                <a:gd name="adj" fmla="val 41411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540820" y="4149827"/>
            <a:ext cx="1881284" cy="1588652"/>
            <a:chOff x="6523279" y="3768265"/>
            <a:chExt cx="1881284" cy="1588652"/>
          </a:xfrm>
        </p:grpSpPr>
        <p:sp>
          <p:nvSpPr>
            <p:cNvPr id="20" name="TextBox 19"/>
            <p:cNvSpPr txBox="1"/>
            <p:nvPr/>
          </p:nvSpPr>
          <p:spPr>
            <a:xfrm>
              <a:off x="6523279" y="4710586"/>
              <a:ext cx="188128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 lvl="0">
                <a:defRPr lang="ru-RU"/>
              </a:defPPr>
              <a:lvl1pPr>
                <a:defRPr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ru-RU" dirty="0">
                  <a:latin typeface="Segoe UI" panose="020B0502040204020203" pitchFamily="34" charset="0"/>
                  <a:cs typeface="Segoe UI" panose="020B0502040204020203" pitchFamily="34" charset="0"/>
                </a:rPr>
                <a:t>Нет лидерства, </a:t>
              </a:r>
            </a:p>
            <a:p>
              <a:r>
                <a:rPr lang="ru-RU" dirty="0">
                  <a:latin typeface="Segoe UI" panose="020B0502040204020203" pitchFamily="34" charset="0"/>
                  <a:cs typeface="Segoe UI" panose="020B0502040204020203" pitchFamily="34" charset="0"/>
                </a:rPr>
                <a:t>Есть технологии</a:t>
              </a:r>
            </a:p>
          </p:txBody>
        </p:sp>
        <p:pic>
          <p:nvPicPr>
            <p:cNvPr id="1026" name="Picture 2" descr="https://us.wicresoft.com/wp-content/uploads/2018/10/shutterstock_214315015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457" y="3768265"/>
              <a:ext cx="1436320" cy="958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2383739" y="4304291"/>
            <a:ext cx="3462724" cy="1410738"/>
            <a:chOff x="3057698" y="4076340"/>
            <a:chExt cx="3462724" cy="1410738"/>
          </a:xfrm>
        </p:grpSpPr>
        <p:sp>
          <p:nvSpPr>
            <p:cNvPr id="19" name="TextBox 18"/>
            <p:cNvSpPr txBox="1"/>
            <p:nvPr/>
          </p:nvSpPr>
          <p:spPr>
            <a:xfrm>
              <a:off x="3057698" y="4840747"/>
              <a:ext cx="34627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lvl="0">
                <a:defRPr lang="ru-RU"/>
              </a:defPPr>
              <a:lvl1pPr>
                <a:defRPr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r>
                <a:rPr lang="ru-RU" dirty="0">
                  <a:latin typeface="Segoe UI" panose="020B0502040204020203" pitchFamily="34" charset="0"/>
                  <a:cs typeface="Segoe UI" panose="020B0502040204020203" pitchFamily="34" charset="0"/>
                </a:rPr>
                <a:t>Нет лидерства,</a:t>
              </a:r>
            </a:p>
            <a:p>
              <a:r>
                <a:rPr lang="ru-RU" dirty="0">
                  <a:latin typeface="Segoe UI" panose="020B0502040204020203" pitchFamily="34" charset="0"/>
                  <a:cs typeface="Segoe UI" panose="020B0502040204020203" pitchFamily="34" charset="0"/>
                </a:rPr>
                <a:t>Нет технологий</a:t>
              </a:r>
            </a:p>
          </p:txBody>
        </p:sp>
        <p:pic>
          <p:nvPicPr>
            <p:cNvPr id="11" name="Picture 4" descr="https://avatars.mds.yandex.net/get-zen_doc/1567436/pub_5d9ea59b98930900b6452841_5d9ea66a05fd9800acd6458f/scale_120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2277" y="4076340"/>
              <a:ext cx="1036217" cy="690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42" y="2022188"/>
            <a:ext cx="1060959" cy="113399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25" y="4171893"/>
            <a:ext cx="1037921" cy="106919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439" y="4163517"/>
            <a:ext cx="1045583" cy="108594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23" y="2054589"/>
            <a:ext cx="1130462" cy="10691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09075" y="241498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65%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485907" y="2423310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5%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253197" y="4542382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10%</a:t>
            </a:r>
            <a:endParaRPr lang="en-US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483137" y="4550708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20%</a:t>
            </a:r>
            <a:endParaRPr lang="en-US" b="1" dirty="0"/>
          </a:p>
        </p:txBody>
      </p:sp>
      <p:sp>
        <p:nvSpPr>
          <p:cNvPr id="2" name="Номер слайда 9">
            <a:extLst>
              <a:ext uri="{FF2B5EF4-FFF2-40B4-BE49-F238E27FC236}">
                <a16:creationId xmlns:a16="http://schemas.microsoft.com/office/drawing/2014/main" id="{592CB91B-7DAB-83BA-AC2D-8C8FB618E369}"/>
              </a:ext>
            </a:extLst>
          </p:cNvPr>
          <p:cNvSpPr txBox="1"/>
          <p:nvPr/>
        </p:nvSpPr>
        <p:spPr bwMode="auto">
          <a:xfrm>
            <a:off x="11175549" y="6328726"/>
            <a:ext cx="481221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6D466AA-A1D0-4FF5-BA21-383BE5954B13}" type="slidenum">
              <a:rPr lang="ru-RU" sz="140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Крест 41">
            <a:extLst>
              <a:ext uri="{FF2B5EF4-FFF2-40B4-BE49-F238E27FC236}">
                <a16:creationId xmlns:a16="http://schemas.microsoft.com/office/drawing/2014/main" id="{31381E72-164C-42CC-91BD-C5AA92A8059F}"/>
              </a:ext>
            </a:extLst>
          </p:cNvPr>
          <p:cNvSpPr/>
          <p:nvPr/>
        </p:nvSpPr>
        <p:spPr>
          <a:xfrm rot="2677089">
            <a:off x="2072542" y="3125218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Крест 42">
            <a:extLst>
              <a:ext uri="{FF2B5EF4-FFF2-40B4-BE49-F238E27FC236}">
                <a16:creationId xmlns:a16="http://schemas.microsoft.com/office/drawing/2014/main" id="{303B0A25-BC25-459A-BF3C-A9B05B9FFEBD}"/>
              </a:ext>
            </a:extLst>
          </p:cNvPr>
          <p:cNvSpPr/>
          <p:nvPr/>
        </p:nvSpPr>
        <p:spPr>
          <a:xfrm rot="2677089">
            <a:off x="1983500" y="5189779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Крест 43">
            <a:extLst>
              <a:ext uri="{FF2B5EF4-FFF2-40B4-BE49-F238E27FC236}">
                <a16:creationId xmlns:a16="http://schemas.microsoft.com/office/drawing/2014/main" id="{488189DD-BF88-4659-ADD6-C8FC5C69B21D}"/>
              </a:ext>
            </a:extLst>
          </p:cNvPr>
          <p:cNvSpPr/>
          <p:nvPr/>
        </p:nvSpPr>
        <p:spPr>
          <a:xfrm rot="2677089">
            <a:off x="7177302" y="5206207"/>
            <a:ext cx="412625" cy="418210"/>
          </a:xfrm>
          <a:prstGeom prst="plus">
            <a:avLst>
              <a:gd name="adj" fmla="val 49808"/>
            </a:avLst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22F5D5B-F635-47BC-9F60-D4A8079A3524}"/>
              </a:ext>
            </a:extLst>
          </p:cNvPr>
          <p:cNvCxnSpPr>
            <a:cxnSpLocks/>
          </p:cNvCxnSpPr>
          <p:nvPr/>
        </p:nvCxnSpPr>
        <p:spPr>
          <a:xfrm>
            <a:off x="7219730" y="1836872"/>
            <a:ext cx="217714" cy="169151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F1102C7A-F0B7-4045-A410-33D526D525F7}"/>
              </a:ext>
            </a:extLst>
          </p:cNvPr>
          <p:cNvCxnSpPr>
            <a:cxnSpLocks/>
          </p:cNvCxnSpPr>
          <p:nvPr/>
        </p:nvCxnSpPr>
        <p:spPr>
          <a:xfrm flipV="1">
            <a:off x="7403991" y="1505946"/>
            <a:ext cx="489857" cy="50007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>
            <a:extLst>
              <a:ext uri="{FF2B5EF4-FFF2-40B4-BE49-F238E27FC236}">
                <a16:creationId xmlns:a16="http://schemas.microsoft.com/office/drawing/2014/main" id="{B7CA9AAF-DB11-4782-B6B7-4A7F7724640A}"/>
              </a:ext>
            </a:extLst>
          </p:cNvPr>
          <p:cNvSpPr/>
          <p:nvPr/>
        </p:nvSpPr>
        <p:spPr>
          <a:xfrm>
            <a:off x="5319450" y="1350835"/>
            <a:ext cx="5357982" cy="3314493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50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789974" y="344324"/>
            <a:ext cx="11041062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pPr rtl="0">
              <a:spcBef>
                <a:spcPct val="0"/>
              </a:spcBef>
            </a:pPr>
            <a:r>
              <a:rPr lang="ru-RU" altLang="ru-RU" sz="2200" b="1" kern="120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Успешный Руководитель проекта – Уверенный оптимист</a:t>
            </a:r>
            <a:endParaRPr lang="ru-RU" sz="2200" b="1" kern="1200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040" name="Прямая соединительная линия 1039"/>
          <p:cNvCxnSpPr>
            <a:cxnSpLocks/>
          </p:cNvCxnSpPr>
          <p:nvPr/>
        </p:nvCxnSpPr>
        <p:spPr>
          <a:xfrm>
            <a:off x="5686097" y="1617615"/>
            <a:ext cx="0" cy="4363017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Прямая соединительная линия 1041"/>
          <p:cNvCxnSpPr/>
          <p:nvPr/>
        </p:nvCxnSpPr>
        <p:spPr>
          <a:xfrm flipV="1">
            <a:off x="2522483" y="3769471"/>
            <a:ext cx="6447346" cy="4174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538987" y="4899128"/>
            <a:ext cx="362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Пессимист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47017" y="6013734"/>
            <a:ext cx="362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Уверенный</a:t>
            </a:r>
          </a:p>
        </p:txBody>
      </p:sp>
      <p:sp>
        <p:nvSpPr>
          <p:cNvPr id="2" name="Номер слайда 9">
            <a:extLst>
              <a:ext uri="{FF2B5EF4-FFF2-40B4-BE49-F238E27FC236}">
                <a16:creationId xmlns:a16="http://schemas.microsoft.com/office/drawing/2014/main" id="{592CB91B-7DAB-83BA-AC2D-8C8FB618E369}"/>
              </a:ext>
            </a:extLst>
          </p:cNvPr>
          <p:cNvSpPr txBox="1"/>
          <p:nvPr/>
        </p:nvSpPr>
        <p:spPr bwMode="auto">
          <a:xfrm>
            <a:off x="11175549" y="6328726"/>
            <a:ext cx="481221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F6D466AA-A1D0-4FF5-BA21-383BE5954B13}" type="slidenum">
              <a:rPr lang="ru-RU" sz="1400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1BCF11-6C3D-4D0D-927F-08B12CD887B6}"/>
              </a:ext>
            </a:extLst>
          </p:cNvPr>
          <p:cNvSpPr txBox="1"/>
          <p:nvPr/>
        </p:nvSpPr>
        <p:spPr>
          <a:xfrm rot="16200000">
            <a:off x="513881" y="2047010"/>
            <a:ext cx="362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Оптимист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150BFB-090E-4F7B-8F58-7AF1419C91C8}"/>
              </a:ext>
            </a:extLst>
          </p:cNvPr>
          <p:cNvSpPr txBox="1"/>
          <p:nvPr/>
        </p:nvSpPr>
        <p:spPr>
          <a:xfrm>
            <a:off x="2152990" y="5999971"/>
            <a:ext cx="362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Неуверенный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7C4AE84-06ED-4609-AE35-BD8A890D8539}"/>
              </a:ext>
            </a:extLst>
          </p:cNvPr>
          <p:cNvSpPr txBox="1"/>
          <p:nvPr/>
        </p:nvSpPr>
        <p:spPr>
          <a:xfrm>
            <a:off x="5790287" y="2553491"/>
            <a:ext cx="189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Руководитель проекта</a:t>
            </a:r>
          </a:p>
        </p:txBody>
      </p:sp>
      <p:sp>
        <p:nvSpPr>
          <p:cNvPr id="22" name="AutoShape 2" descr="Picture background">
            <a:extLst>
              <a:ext uri="{FF2B5EF4-FFF2-40B4-BE49-F238E27FC236}">
                <a16:creationId xmlns:a16="http://schemas.microsoft.com/office/drawing/2014/main" id="{7ACEF3F5-AC46-4F14-ACA0-21CB537FBB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65182" y="30647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ru-RU" b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CD426F5-55A2-4C92-B390-AAA430551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304" y="1078006"/>
            <a:ext cx="3835656" cy="2010523"/>
          </a:xfrm>
          <a:prstGeom prst="rect">
            <a:avLst/>
          </a:prstGeom>
        </p:spPr>
      </p:pic>
      <p:sp>
        <p:nvSpPr>
          <p:cNvPr id="40" name="Овал 39">
            <a:extLst>
              <a:ext uri="{FF2B5EF4-FFF2-40B4-BE49-F238E27FC236}">
                <a16:creationId xmlns:a16="http://schemas.microsoft.com/office/drawing/2014/main" id="{BCD786A5-5A1A-4939-B94D-337F9EF633C9}"/>
              </a:ext>
            </a:extLst>
          </p:cNvPr>
          <p:cNvSpPr/>
          <p:nvPr/>
        </p:nvSpPr>
        <p:spPr>
          <a:xfrm>
            <a:off x="5403446" y="1431281"/>
            <a:ext cx="5357982" cy="3314493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отношение типов личности. Распространенность типов личности MBTI. Самый распространенный Тип личности. Типы личности в процентах. Популярность типов личности.">
            <a:extLst>
              <a:ext uri="{FF2B5EF4-FFF2-40B4-BE49-F238E27FC236}">
                <a16:creationId xmlns:a16="http://schemas.microsoft.com/office/drawing/2014/main" id="{1032FCB3-B94F-45D2-9F5D-C6BC6BABE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183" y="1413253"/>
            <a:ext cx="7363621" cy="481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8E9DAA-B4B5-4C46-9440-06304BCBD253}"/>
              </a:ext>
            </a:extLst>
          </p:cNvPr>
          <p:cNvSpPr txBox="1">
            <a:spLocks/>
          </p:cNvSpPr>
          <p:nvPr/>
        </p:nvSpPr>
        <p:spPr>
          <a:xfrm>
            <a:off x="776288" y="511445"/>
            <a:ext cx="8409808" cy="385526"/>
          </a:xfrm>
          <a:prstGeom prst="rect">
            <a:avLst/>
          </a:prstGeom>
        </p:spPr>
        <p:txBody>
          <a:bodyPr vert="horz" lIns="91429" tIns="45715" rIns="91429" bIns="45715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Психотипы руководителя проектов</a:t>
            </a:r>
            <a:endParaRPr lang="ru-RU" sz="220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899F7-BAA5-4C9A-B336-F79ECA0FED0B}"/>
              </a:ext>
            </a:extLst>
          </p:cNvPr>
          <p:cNvSpPr txBox="1"/>
          <p:nvPr/>
        </p:nvSpPr>
        <p:spPr>
          <a:xfrm>
            <a:off x="8212022" y="1044230"/>
            <a:ext cx="3541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Только 5-6% популяции имеют подходящие типы личности для становления руководителями проектов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B2ACED-4573-49B1-A138-E9C5C5560D0C}"/>
              </a:ext>
            </a:extLst>
          </p:cNvPr>
          <p:cNvSpPr txBox="1"/>
          <p:nvPr/>
        </p:nvSpPr>
        <p:spPr>
          <a:xfrm>
            <a:off x="839788" y="990559"/>
            <a:ext cx="39100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Классификация психотипов по Майерс-</a:t>
            </a:r>
            <a:r>
              <a:rPr lang="ru-RU" altLang="ru-RU" sz="2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Бриггс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04957D-4FCC-4E40-9BAA-9EBAFAEA2C46}"/>
              </a:ext>
            </a:extLst>
          </p:cNvPr>
          <p:cNvSpPr txBox="1"/>
          <p:nvPr/>
        </p:nvSpPr>
        <p:spPr>
          <a:xfrm>
            <a:off x="745126" y="5681316"/>
            <a:ext cx="40046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 – экстраверт/интроверт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/Т – ориентирован на логику/чувства</a:t>
            </a:r>
            <a:b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N –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ощущающий/интуитивный</a:t>
            </a:r>
            <a:b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P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–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Segoe UI" panose="020B0502040204020203" pitchFamily="34" charset="0"/>
                <a:cs typeface="Segoe UI" panose="020B0502040204020203" pitchFamily="34" charset="0"/>
              </a:rPr>
              <a:t> склонен к планированию/импровизатор 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658B27D-FA43-4FB7-814B-3F62AFBD77F3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576690" y="1582839"/>
            <a:ext cx="635332" cy="502479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id="{C12CB6DB-9CDE-4E95-9C10-BA0FA3D5F756}"/>
              </a:ext>
            </a:extLst>
          </p:cNvPr>
          <p:cNvSpPr/>
          <p:nvPr/>
        </p:nvSpPr>
        <p:spPr>
          <a:xfrm>
            <a:off x="6166930" y="2033096"/>
            <a:ext cx="2045092" cy="1080711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1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71791" y="342751"/>
            <a:ext cx="10932724" cy="78516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PMGATE 2023</a:t>
            </a:r>
          </a:p>
          <a:p>
            <a:r>
              <a:rPr lang="ru-RU" sz="2200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Стандарт управления программой реализации мегапроекта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FF3E0E-E45E-6348-3FF6-E8227859A0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10" y="1294768"/>
            <a:ext cx="8756955" cy="394028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32A511-1C52-8326-C2AF-5C976F873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2190985"/>
            <a:ext cx="8529614" cy="17592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0B92B4-BFA2-92FC-F34E-4A1D8DA13A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61" y="2653619"/>
            <a:ext cx="4543777" cy="569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BAD508-BEEE-3C2A-3B07-8463A9F84A70}"/>
              </a:ext>
            </a:extLst>
          </p:cNvPr>
          <p:cNvSpPr txBox="1"/>
          <p:nvPr/>
        </p:nvSpPr>
        <p:spPr>
          <a:xfrm>
            <a:off x="2462268" y="6259693"/>
            <a:ext cx="2811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Получение выгод – основная цель Программы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ПФПП при мониторинге Программы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«Сквозной» принцип управления изменениями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ECABA6-76B0-AD83-E74D-C7DC8FBCDDCE}"/>
              </a:ext>
            </a:extLst>
          </p:cNvPr>
          <p:cNvSpPr txBox="1"/>
          <p:nvPr/>
        </p:nvSpPr>
        <p:spPr>
          <a:xfrm>
            <a:off x="5097297" y="6259693"/>
            <a:ext cx="26546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компенсации отклонений	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Принцип постоянного мониторинга рисков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800" b="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Дивергентный и конвергентный подход к выбору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en-GB" sz="800" b="0" dirty="0">
                <a:latin typeface="Segoe UI" panose="020B0502040204020203" pitchFamily="34" charset="0"/>
                <a:cs typeface="Segoe UI" panose="020B0502040204020203" pitchFamily="34" charset="0"/>
              </a:rPr>
              <a:t> 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  варианта реализации целей Программы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73E1BA-E3F7-4CD4-E701-49E1682CC327}"/>
              </a:ext>
            </a:extLst>
          </p:cNvPr>
          <p:cNvSpPr txBox="1"/>
          <p:nvPr/>
        </p:nvSpPr>
        <p:spPr>
          <a:xfrm>
            <a:off x="527472" y="6402394"/>
            <a:ext cx="1709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</a:t>
            </a:r>
            <a:r>
              <a:rPr lang="en-US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GATE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B9A2C3A-DF93-C91F-7A35-C56B644B1A82}"/>
              </a:ext>
            </a:extLst>
          </p:cNvPr>
          <p:cNvCxnSpPr/>
          <p:nvPr/>
        </p:nvCxnSpPr>
        <p:spPr>
          <a:xfrm>
            <a:off x="2383044" y="6259693"/>
            <a:ext cx="0" cy="3898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B20E9E-B6E2-7348-FF60-48CAAA97451A}"/>
              </a:ext>
            </a:extLst>
          </p:cNvPr>
          <p:cNvSpPr txBox="1"/>
          <p:nvPr/>
        </p:nvSpPr>
        <p:spPr>
          <a:xfrm>
            <a:off x="10648396" y="6536536"/>
            <a:ext cx="1354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latin typeface="Segoe UI" panose="020B0502040204020203" pitchFamily="34" charset="0"/>
                <a:cs typeface="Segoe UI" panose="020B0502040204020203" pitchFamily="34" charset="0"/>
              </a:rPr>
              <a:t>v. 1.0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от 20.09.2023г.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EA46A3-2E0D-4B10-2521-1D0F025E0C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007" y="5758650"/>
            <a:ext cx="785361" cy="7853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E685C83-EE83-CC9E-FE2A-E31B86C3CF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5" y="3136298"/>
            <a:ext cx="8463167" cy="8206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D2A92F9-47AF-A681-FDF1-D6A999EB29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719" y="2700371"/>
            <a:ext cx="4142290" cy="29662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7A22E9B-2817-F56E-D6E7-4E73C19C20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09" y="4039179"/>
            <a:ext cx="1545688" cy="11630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522D4F7-E303-7EC0-FF95-C1BB1A6319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87" y="4211971"/>
            <a:ext cx="1526148" cy="102589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250FE1E-070D-C326-21B2-ED7671414E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91" y="5558348"/>
            <a:ext cx="1506259" cy="55963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858745-01F5-7210-1FDD-E8DFEB129F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808" y="5481760"/>
            <a:ext cx="1511552" cy="56096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7B738B8-8BE1-FDD6-90FF-D578F1D9CF2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19" y="5411771"/>
            <a:ext cx="1522136" cy="5649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9D6CF69-E59D-5FFB-4954-7302151F03E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73" y="5228460"/>
            <a:ext cx="1256870" cy="5960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09B6B5-E34F-1561-A875-09F65EC85B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230" y="5294442"/>
            <a:ext cx="1513535" cy="55963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915D3E0-A4E0-BC1E-71B9-FA199C10AD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89" y="5243702"/>
            <a:ext cx="752137" cy="48753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A2D77D1-260E-D4F4-E426-36F8B10DB9D6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241" y="3927703"/>
            <a:ext cx="1389471" cy="2636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2EF76F9-F1E5-C19F-72AA-1FE21115DA4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3989889"/>
            <a:ext cx="1395202" cy="2655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57AAC83-2015-9559-F6F6-BEE78A55E3A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309" y="3871945"/>
            <a:ext cx="1389471" cy="2636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AC3F68D-32A9-67BA-6D48-F77A148C773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61" y="3818270"/>
            <a:ext cx="1427929" cy="26363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7842A055-929B-38AF-2325-C312D821C3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87" y="3759623"/>
            <a:ext cx="1350640" cy="26363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8845DE-B41F-51F6-79C0-A3944B2F319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49" y="3714219"/>
            <a:ext cx="1331304" cy="2540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1FB459C-1DD3-2F49-9E54-BE95014A2A8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095" y="3858897"/>
            <a:ext cx="332700" cy="33198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C902DAC-E67D-DA80-0986-644160D91AA2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6" y="1543289"/>
            <a:ext cx="6934279" cy="1107765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8DFC6D7-5953-8670-FBC5-00404ACF0F68}"/>
              </a:ext>
            </a:extLst>
          </p:cNvPr>
          <p:cNvCxnSpPr/>
          <p:nvPr/>
        </p:nvCxnSpPr>
        <p:spPr>
          <a:xfrm flipH="1" flipV="1">
            <a:off x="1843742" y="4197600"/>
            <a:ext cx="2057" cy="76858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AA1041C-446C-720E-3626-58B4E94D9552}"/>
              </a:ext>
            </a:extLst>
          </p:cNvPr>
          <p:cNvCxnSpPr/>
          <p:nvPr/>
        </p:nvCxnSpPr>
        <p:spPr>
          <a:xfrm flipV="1">
            <a:off x="3370020" y="4960273"/>
            <a:ext cx="1" cy="6497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2702A85-6773-6673-39BF-BC8709FDEDE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753" y="3807223"/>
            <a:ext cx="332700" cy="331980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888AB63-4164-6139-8E5E-F82D70EB5603}"/>
              </a:ext>
            </a:extLst>
          </p:cNvPr>
          <p:cNvCxnSpPr/>
          <p:nvPr/>
        </p:nvCxnSpPr>
        <p:spPr>
          <a:xfrm flipV="1">
            <a:off x="4819960" y="4793058"/>
            <a:ext cx="1" cy="477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C1FCAB8A-C8D9-26E1-52F5-75F33176A7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787" y="3741832"/>
            <a:ext cx="331979" cy="331979"/>
          </a:xfrm>
          <a:prstGeom prst="rect">
            <a:avLst/>
          </a:prstGeom>
        </p:spPr>
      </p:pic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31DE098-12BE-00ED-5E4B-BE9B11425A6D}"/>
              </a:ext>
            </a:extLst>
          </p:cNvPr>
          <p:cNvCxnSpPr/>
          <p:nvPr/>
        </p:nvCxnSpPr>
        <p:spPr>
          <a:xfrm flipV="1">
            <a:off x="5711935" y="4596118"/>
            <a:ext cx="1" cy="3707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F561DC4-D80F-CAE1-627D-51145BF98A6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071" y="3704100"/>
            <a:ext cx="409753" cy="332700"/>
          </a:xfrm>
          <a:prstGeom prst="rect">
            <a:avLst/>
          </a:prstGeom>
        </p:spPr>
      </p:pic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BA4D633-2755-77B7-1E4D-50C949EE0FB2}"/>
              </a:ext>
            </a:extLst>
          </p:cNvPr>
          <p:cNvCxnSpPr/>
          <p:nvPr/>
        </p:nvCxnSpPr>
        <p:spPr>
          <a:xfrm flipV="1">
            <a:off x="6279132" y="4591203"/>
            <a:ext cx="1" cy="4198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7AE06BB-626E-1138-FA97-5B3B628E66C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758" y="3686562"/>
            <a:ext cx="331979" cy="332699"/>
          </a:xfrm>
          <a:prstGeom prst="rect">
            <a:avLst/>
          </a:prstGeom>
        </p:spPr>
      </p:pic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1B066C37-1215-3596-2E23-F8DA2266E583}"/>
              </a:ext>
            </a:extLst>
          </p:cNvPr>
          <p:cNvCxnSpPr/>
          <p:nvPr/>
        </p:nvCxnSpPr>
        <p:spPr>
          <a:xfrm flipV="1">
            <a:off x="7110416" y="4395821"/>
            <a:ext cx="1" cy="227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CBAD2CB-15B0-149B-7B5F-AFD863DC251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877" y="3656347"/>
            <a:ext cx="409753" cy="332700"/>
          </a:xfrm>
          <a:prstGeom prst="rect">
            <a:avLst/>
          </a:prstGeom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92428415-4289-AC5C-578F-D693C9DCF852}"/>
              </a:ext>
            </a:extLst>
          </p:cNvPr>
          <p:cNvCxnSpPr/>
          <p:nvPr/>
        </p:nvCxnSpPr>
        <p:spPr>
          <a:xfrm flipV="1">
            <a:off x="9088915" y="4192776"/>
            <a:ext cx="1" cy="261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C4E0F30-EBFA-91D5-BD6F-34BC7A2B9A0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477" y="3592638"/>
            <a:ext cx="332700" cy="332700"/>
          </a:xfrm>
          <a:prstGeom prst="rect">
            <a:avLst/>
          </a:prstGeom>
        </p:spPr>
      </p:pic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A09538E4-D2EE-754F-9E39-AE61D07BA366}"/>
              </a:ext>
            </a:extLst>
          </p:cNvPr>
          <p:cNvCxnSpPr/>
          <p:nvPr/>
        </p:nvCxnSpPr>
        <p:spPr>
          <a:xfrm flipV="1">
            <a:off x="7706185" y="4392380"/>
            <a:ext cx="1" cy="261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979F65C-7682-3309-99F7-6CC5EB69EB1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965" y="3635192"/>
            <a:ext cx="331979" cy="33269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3419E93-5FF3-9CD7-CCA6-0237427DA75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982" y="4414111"/>
            <a:ext cx="1592926" cy="875248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D0C0FD6-C6E4-85B6-6465-F6DBE34BC592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008" y="4605216"/>
            <a:ext cx="1583994" cy="74064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87B6E873-4F80-5D1C-7AF5-4B3A9C61EC7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038" y="4777601"/>
            <a:ext cx="1579528" cy="61816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BC65E2C-3AA7-4119-1625-E6734B11171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52" y="4978572"/>
            <a:ext cx="1579528" cy="55309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2CB0EC8B-BBA3-7C73-B6BA-6EF626EC63B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88" y="4324401"/>
            <a:ext cx="2078010" cy="943501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B6F5A056-5B56-D91D-C818-DAF745E49381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572" y="4138039"/>
            <a:ext cx="2077778" cy="108782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C84F8F51-4FC0-91CB-2684-DD55EFCFC976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53" y="2546983"/>
            <a:ext cx="574247" cy="22168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39746E5-6A82-C70D-5D35-4ADA63A973CD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45" y="3555780"/>
            <a:ext cx="337238" cy="1450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31E18FA1-3BC7-332A-8DFA-09BF83C786F0}"/>
              </a:ext>
            </a:extLst>
          </p:cNvPr>
          <p:cNvSpPr txBox="1"/>
          <p:nvPr/>
        </p:nvSpPr>
        <p:spPr>
          <a:xfrm>
            <a:off x="7792302" y="6263656"/>
            <a:ext cx="3472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Последовательное уточнение	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Возможность ступенчатого перехода на этап</a:t>
            </a:r>
            <a:endParaRPr lang="en-GB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9.</a:t>
            </a:r>
            <a:r>
              <a:rPr lang="en-GB" sz="800" b="0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ru-RU" sz="800" b="0" dirty="0">
                <a:latin typeface="Segoe UI" panose="020B0502040204020203" pitchFamily="34" charset="0"/>
                <a:cs typeface="Segoe UI" panose="020B0502040204020203" pitchFamily="34" charset="0"/>
              </a:rPr>
              <a:t>Независимая экспертиза результатов этапа</a:t>
            </a:r>
            <a:endParaRPr lang="en-US" sz="8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1D34876-3065-E215-7306-4FFF7CC405B7}"/>
              </a:ext>
            </a:extLst>
          </p:cNvPr>
          <p:cNvCxnSpPr/>
          <p:nvPr/>
        </p:nvCxnSpPr>
        <p:spPr>
          <a:xfrm flipH="1">
            <a:off x="3249928" y="4139205"/>
            <a:ext cx="1452" cy="638399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2FC42AA5-A96C-101C-AED5-C00C783295D8}"/>
              </a:ext>
            </a:extLst>
          </p:cNvPr>
          <p:cNvCxnSpPr/>
          <p:nvPr/>
        </p:nvCxnSpPr>
        <p:spPr>
          <a:xfrm>
            <a:off x="4630141" y="4073811"/>
            <a:ext cx="1" cy="531253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E0F6112F-DCE6-8D26-3D21-F3EE1C9DD1E8}"/>
              </a:ext>
            </a:extLst>
          </p:cNvPr>
          <p:cNvCxnSpPr/>
          <p:nvPr/>
        </p:nvCxnSpPr>
        <p:spPr>
          <a:xfrm>
            <a:off x="5501212" y="4036802"/>
            <a:ext cx="0" cy="402815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D6EE566C-B3B6-B398-B355-DC3893A714C6}"/>
              </a:ext>
            </a:extLst>
          </p:cNvPr>
          <p:cNvCxnSpPr/>
          <p:nvPr/>
        </p:nvCxnSpPr>
        <p:spPr>
          <a:xfrm>
            <a:off x="6037749" y="4014295"/>
            <a:ext cx="0" cy="404267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3D632876-CF7B-6D6C-1FA6-8C5EE4B50F15}"/>
              </a:ext>
            </a:extLst>
          </p:cNvPr>
          <p:cNvCxnSpPr/>
          <p:nvPr/>
        </p:nvCxnSpPr>
        <p:spPr>
          <a:xfrm>
            <a:off x="6791195" y="3989050"/>
            <a:ext cx="0" cy="222925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332E0AD5-8D8A-875A-8320-0C0AB1646D4E}"/>
              </a:ext>
            </a:extLst>
          </p:cNvPr>
          <p:cNvCxnSpPr>
            <a:cxnSpLocks/>
            <a:stCxn id="45" idx="2"/>
          </p:cNvCxnSpPr>
          <p:nvPr/>
        </p:nvCxnSpPr>
        <p:spPr>
          <a:xfrm>
            <a:off x="7402952" y="3967891"/>
            <a:ext cx="0" cy="257499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EBFCD66F-D83B-FE26-BB6C-8837BFB4BC14}"/>
              </a:ext>
            </a:extLst>
          </p:cNvPr>
          <p:cNvCxnSpPr/>
          <p:nvPr/>
        </p:nvCxnSpPr>
        <p:spPr>
          <a:xfrm>
            <a:off x="8726452" y="3917575"/>
            <a:ext cx="0" cy="115204"/>
          </a:xfrm>
          <a:prstGeom prst="line">
            <a:avLst/>
          </a:prstGeom>
          <a:noFill/>
          <a:ln w="9525" cap="flat">
            <a:solidFill>
              <a:schemeClr val="bg1">
                <a:lumMod val="50000"/>
              </a:schemeClr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B682746-D8E4-B6B8-85A7-4CF046F964EB}"/>
              </a:ext>
            </a:extLst>
          </p:cNvPr>
          <p:cNvSpPr txBox="1"/>
          <p:nvPr/>
        </p:nvSpPr>
        <p:spPr>
          <a:xfrm>
            <a:off x="9258235" y="962501"/>
            <a:ext cx="2715003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sz="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ru-RU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Концепция создания </a:t>
            </a:r>
            <a:r>
              <a:rPr lang="en-US" sz="1200" b="1" dirty="0">
                <a:solidFill>
                  <a:srgbClr val="8C271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GATE </a:t>
            </a:r>
            <a:endParaRPr lang="ru-RU" sz="1200" b="1" dirty="0">
              <a:solidFill>
                <a:srgbClr val="8C271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en-US" sz="800" b="0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9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 на 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не является самоцелью создания стандарта. Все положения стандарта являются отражением практики </a:t>
            </a:r>
            <a:r>
              <a:rPr lang="en-US" sz="900" b="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FontTx/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 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895" indent="-342895" algn="l">
              <a:buClr>
                <a:srgbClr val="902513"/>
              </a:buClr>
              <a:buAutoNum type="arabicPeriod"/>
            </a:pPr>
            <a:endParaRPr lang="ru-RU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895" indent="-342895" algn="l">
              <a:buClr>
                <a:srgbClr val="902513"/>
              </a:buClr>
              <a:buAutoNum type="arabicPeriod"/>
            </a:pP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 </a:t>
            </a:r>
            <a:r>
              <a:rPr lang="ru-RU" sz="900" b="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pPr algn="l"/>
            <a:endParaRPr lang="en-US" sz="900" b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57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5 0.01944 L 2.60417E-6 2.96296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5" y="-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 0.0331 L -4.79167E-6 7.40741E-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6" y="-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4 0.02673 L 2.08333E-7 3.7037E-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0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24 0.02014 L 2.29167E-6 7.40741E-7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1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7 0.02222 L -4.375E-6 2.59259E-6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1111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7 0.02245 L 2.5E-6 1.48148E-6 " pathEditMode="relative" rAng="0" ptsTypes="AA">
                                      <p:cBhvr>
                                        <p:cTn id="1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51 0.0169 L -2.39583E-6 -2.22222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" y="-845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9 0.01875 L -2.70833E-6 3.33333E-6 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2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55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9" y="3054413"/>
            <a:ext cx="8049709" cy="340822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29" y="3622304"/>
            <a:ext cx="1590735" cy="50796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48" y="3883594"/>
            <a:ext cx="514888" cy="528471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87" y="4975252"/>
            <a:ext cx="2110178" cy="69145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34" y="3633424"/>
            <a:ext cx="2133636" cy="1596522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86" y="3849519"/>
            <a:ext cx="2323789" cy="131623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13" y="4067177"/>
            <a:ext cx="848269" cy="60872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7" y="3794205"/>
            <a:ext cx="3277009" cy="2195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6" y="3796056"/>
            <a:ext cx="1021998" cy="37140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95" y="4358372"/>
            <a:ext cx="3963528" cy="155207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95" y="4586349"/>
            <a:ext cx="3472100" cy="1389087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4" y="4407715"/>
            <a:ext cx="1960773" cy="129277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40" y="3939077"/>
            <a:ext cx="1582941" cy="38524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97" y="3975987"/>
            <a:ext cx="1147078" cy="558105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193" y="4548184"/>
            <a:ext cx="1590350" cy="1063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64" y="4175679"/>
            <a:ext cx="1036086" cy="3790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87" y="4642578"/>
            <a:ext cx="1139823" cy="382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72" y="5277794"/>
            <a:ext cx="997528" cy="361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93" y="5056932"/>
            <a:ext cx="1004069" cy="3560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08" y="5196286"/>
            <a:ext cx="1041209" cy="34963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69" y="3933516"/>
            <a:ext cx="878148" cy="20545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896" y="4060715"/>
            <a:ext cx="1068104" cy="42903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34" y="4556150"/>
            <a:ext cx="1036086" cy="37524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4337781"/>
            <a:ext cx="973332" cy="54942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06" y="3902801"/>
            <a:ext cx="1065584" cy="95075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21" y="4349105"/>
            <a:ext cx="264954" cy="26260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66" y="4547405"/>
            <a:ext cx="219785" cy="25065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28" y="4856518"/>
            <a:ext cx="695159" cy="19755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65" y="4267720"/>
            <a:ext cx="919884" cy="111867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65" y="4142453"/>
            <a:ext cx="464263" cy="47784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45" y="4227898"/>
            <a:ext cx="1056940" cy="53094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85" y="4302073"/>
            <a:ext cx="493896" cy="63218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94" y="4084209"/>
            <a:ext cx="1729878" cy="40993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0" y="4547405"/>
            <a:ext cx="301278" cy="34326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6" y="4803725"/>
            <a:ext cx="1537255" cy="38277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53" y="5116014"/>
            <a:ext cx="937171" cy="2457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78" y="4771705"/>
            <a:ext cx="1005349" cy="366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58" y="4398571"/>
            <a:ext cx="1082191" cy="362438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44" y="5935728"/>
            <a:ext cx="3035704" cy="803531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76" y="5478199"/>
            <a:ext cx="2753313" cy="6867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73330" y="523292"/>
            <a:ext cx="3836224" cy="644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Богатый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практический опыт команды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Большая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потребность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 проектов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в практическом руководстве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по УП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(Делай раз, делай два)</a:t>
            </a: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Уход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PMBOK 7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 от практичной процессной модели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к излишне широкому толкованию областей управления проектами 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создания </a:t>
            </a:r>
            <a:r>
              <a:rPr lang="en-US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RU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не является самоцелью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создания стандарта. Все положения стандарта являются отражением практики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59" y="1747730"/>
            <a:ext cx="224001" cy="2324633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10" y="2133795"/>
            <a:ext cx="224001" cy="2324633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71" y="2355837"/>
            <a:ext cx="224001" cy="2324633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25" y="1702796"/>
            <a:ext cx="224001" cy="2324633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42" y="2569544"/>
            <a:ext cx="199112" cy="2511304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594" y="2658498"/>
            <a:ext cx="217778" cy="27465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13" y="3180799"/>
            <a:ext cx="224001" cy="2324633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36" y="2034634"/>
            <a:ext cx="224001" cy="2324633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656087"/>
            <a:ext cx="8049708" cy="3659386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59" y="1887075"/>
            <a:ext cx="2349979" cy="1247458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47" y="1897490"/>
            <a:ext cx="288189" cy="301075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96" y="1712609"/>
            <a:ext cx="1494323" cy="438884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31" y="2109336"/>
            <a:ext cx="1223008" cy="331663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874" y="1793035"/>
            <a:ext cx="173382" cy="19798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31" y="1780286"/>
            <a:ext cx="1117612" cy="593951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08" y="2214983"/>
            <a:ext cx="152295" cy="174553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583" y="2578040"/>
            <a:ext cx="816536" cy="657212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83" y="895988"/>
            <a:ext cx="1053832" cy="803531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43" y="1290688"/>
            <a:ext cx="1764945" cy="524991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83" y="1662318"/>
            <a:ext cx="1126000" cy="41047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20" y="1497233"/>
            <a:ext cx="1702975" cy="464563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38" y="1980791"/>
            <a:ext cx="1062623" cy="399773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188" y="2383558"/>
            <a:ext cx="1080332" cy="331939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251" y="2542858"/>
            <a:ext cx="1028370" cy="338532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529" y="2987263"/>
            <a:ext cx="1013317" cy="402328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40" y="2072012"/>
            <a:ext cx="1014493" cy="33045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21" y="2270652"/>
            <a:ext cx="1044155" cy="34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3556" y="4970140"/>
            <a:ext cx="1339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v. 1.0 </a:t>
            </a:r>
            <a:endParaRPr lang="en-US" sz="14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MD" sz="14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 </a:t>
            </a:r>
            <a:r>
              <a:rPr lang="ru-MD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06.12.2022</a:t>
            </a:r>
            <a:endParaRPr lang="en-US" sz="1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90118" y="6420304"/>
            <a:ext cx="22958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u="sng" dirty="0">
                <a:latin typeface="Segoe UI" panose="020B0502040204020203" pitchFamily="34" charset="0"/>
                <a:cs typeface="Segoe UI" panose="020B0502040204020203" pitchFamily="34" charset="0"/>
                <a:hlinkClick r:id="rId64"/>
              </a:rPr>
              <a:t>https://pmexcellence.com/pm-guide/</a:t>
            </a: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9" y="5505432"/>
            <a:ext cx="902800" cy="902800"/>
          </a:xfrm>
          <a:prstGeom prst="rect">
            <a:avLst/>
          </a:prstGeom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72BCE954-5A9C-4B47-0172-1F3DE845B780}"/>
              </a:ext>
            </a:extLst>
          </p:cNvPr>
          <p:cNvSpPr txBox="1">
            <a:spLocks/>
          </p:cNvSpPr>
          <p:nvPr/>
        </p:nvSpPr>
        <p:spPr bwMode="auto">
          <a:xfrm>
            <a:off x="735293" y="514386"/>
            <a:ext cx="12744000" cy="5207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8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pPr>
              <a:lnSpc>
                <a:spcPts val="2100"/>
              </a:lnSpc>
              <a:defRPr/>
            </a:pPr>
            <a:r>
              <a:rPr lang="ru-RU" sz="2200" b="1" dirty="0">
                <a:solidFill>
                  <a:srgbClr val="8C271A"/>
                </a:solidFill>
                <a:latin typeface="Segoe UI"/>
                <a:cs typeface="Segoe UI"/>
              </a:rPr>
              <a:t>Стандарт управления проектом </a:t>
            </a:r>
            <a:r>
              <a:rPr lang="en-US" sz="2200" b="1" dirty="0">
                <a:solidFill>
                  <a:srgbClr val="8C271A"/>
                </a:solidFill>
                <a:latin typeface="Segoe UI"/>
                <a:cs typeface="Segoe UI"/>
              </a:rPr>
              <a:t>PMGUIDE</a:t>
            </a:r>
            <a:r>
              <a:rPr lang="ru-RU" sz="2200" b="1" dirty="0">
                <a:solidFill>
                  <a:srgbClr val="8C271A"/>
                </a:solidFill>
                <a:latin typeface="Segoe UI"/>
                <a:cs typeface="Segoe UI"/>
              </a:rPr>
              <a:t> 2022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66276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655</Words>
  <Application>Microsoft Office PowerPoint</Application>
  <PresentationFormat>Широкоэкранный</PresentationFormat>
  <Paragraphs>145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</vt:lpstr>
      <vt:lpstr>Segoe UI</vt:lpstr>
      <vt:lpstr>Segoe UI </vt:lpstr>
      <vt:lpstr>Tahoma Bold</vt:lpstr>
      <vt:lpstr>Тема Office</vt:lpstr>
      <vt:lpstr>Презентация PowerPoint</vt:lpstr>
      <vt:lpstr>Презентация PowerPoint</vt:lpstr>
      <vt:lpstr>Руководитель проекта – менеджер или технарь?</vt:lpstr>
      <vt:lpstr>Презентация PowerPoint</vt:lpstr>
      <vt:lpstr>Успешный Руководитель проекта – Лидер на фундаменте из технологий УП </vt:lpstr>
      <vt:lpstr>Успешный Руководитель проекта – Уверенный оптимист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Лунёв Алексей Андреевич</dc:creator>
  <cp:lastModifiedBy>ELINA</cp:lastModifiedBy>
  <cp:revision>13</cp:revision>
  <dcterms:created xsi:type="dcterms:W3CDTF">2024-06-04T06:34:12Z</dcterms:created>
  <dcterms:modified xsi:type="dcterms:W3CDTF">2024-06-04T12:12:10Z</dcterms:modified>
</cp:coreProperties>
</file>