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.xml" ContentType="application/vnd.openxmlformats-officedocument.presentationml.notesSlide+xml"/>
  <Override PartName="/ppt/media/image145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</p:sldIdLst>
  <p:sldSz cx="12192000" cy="6858000"/>
  <p:notesSz cx="6858000" cy="9144000"/>
  <p:defaultTextStyle>
    <a:defPPr lvl="0">
      <a:defRPr lang="ru-RU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">
          <p15:clr>
            <a:srgbClr val="A4A3A4"/>
          </p15:clr>
        </p15:guide>
        <p15:guide id="2" pos="302">
          <p15:clr>
            <a:srgbClr val="A4A3A4"/>
          </p15:clr>
        </p15:guide>
        <p15:guide id="3" pos="506">
          <p15:clr>
            <a:srgbClr val="A4A3A4"/>
          </p15:clr>
        </p15:guide>
        <p15:guide id="4" orient="horz" pos="32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102"/>
      </p:cViewPr>
      <p:guideLst>
        <p:guide orient="horz" pos="210"/>
        <p:guide pos="302"/>
        <p:guide pos="506"/>
        <p:guide orient="horz" pos="32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Полнота</c:v>
                </c:pt>
              </c:strCache>
            </c:strRef>
          </c:tx>
          <c:spPr>
            <a:solidFill>
              <a:srgbClr val="7030A0"/>
            </a:solidFill>
            <a:ln>
              <a:solidFill>
                <a:srgbClr val="A9B1D7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8793E9"/>
              </a:solidFill>
              <a:ln>
                <a:solidFill>
                  <a:srgbClr val="A9B1D7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A9C-4AC3-92D6-8A36A4963F4A}"/>
              </c:ext>
            </c:extLst>
          </c:dPt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0%</c:formatCode>
                <c:ptCount val="1"/>
                <c:pt idx="0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A9C-4AC3-92D6-8A36A4963F4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Квалификация</c:v>
                </c:pt>
              </c:strCache>
            </c:strRef>
          </c:tx>
          <c:spPr>
            <a:solidFill>
              <a:srgbClr val="E69A3E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0%</c:formatCode>
                <c:ptCount val="1"/>
                <c:pt idx="0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A9C-4AC3-92D6-8A36A4963F4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Командная работа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0%</c:formatCode>
                <c:ptCount val="1"/>
                <c:pt idx="0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A9C-4AC3-92D6-8A36A4963F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5"/>
        <c:axId val="318060984"/>
        <c:axId val="318061376"/>
      </c:barChart>
      <c:catAx>
        <c:axId val="3180609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18061376"/>
        <c:crosses val="autoZero"/>
        <c:auto val="1"/>
        <c:lblAlgn val="ctr"/>
        <c:lblOffset val="100"/>
        <c:noMultiLvlLbl val="0"/>
      </c:catAx>
      <c:valAx>
        <c:axId val="318061376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8060984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Полнота</c:v>
                </c:pt>
              </c:strCache>
            </c:strRef>
          </c:tx>
          <c:spPr>
            <a:solidFill>
              <a:srgbClr val="8793E9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0%</c:formatCode>
                <c:ptCount val="1"/>
                <c:pt idx="0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5D-4787-8AA7-E38212DED8B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Квалификация</c:v>
                </c:pt>
              </c:strCache>
            </c:strRef>
          </c:tx>
          <c:spPr>
            <a:solidFill>
              <a:srgbClr val="E69A3E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0%</c:formatCode>
                <c:ptCount val="1"/>
                <c:pt idx="0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5D-4787-8AA7-E38212DED8B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Командная работа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5D-4787-8AA7-E38212DED8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5"/>
        <c:axId val="318064512"/>
        <c:axId val="318064904"/>
      </c:barChart>
      <c:catAx>
        <c:axId val="31806451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18064904"/>
        <c:crosses val="autoZero"/>
        <c:auto val="1"/>
        <c:lblAlgn val="ctr"/>
        <c:lblOffset val="100"/>
        <c:noMultiLvlLbl val="0"/>
      </c:catAx>
      <c:valAx>
        <c:axId val="318064904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8064512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Полнота</c:v>
                </c:pt>
              </c:strCache>
            </c:strRef>
          </c:tx>
          <c:spPr>
            <a:solidFill>
              <a:srgbClr val="8793E9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0%</c:formatCode>
                <c:ptCount val="1"/>
                <c:pt idx="0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B6-4203-A8BA-50F1D543FE3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Квалификация</c:v>
                </c:pt>
              </c:strCache>
            </c:strRef>
          </c:tx>
          <c:spPr>
            <a:solidFill>
              <a:srgbClr val="E69A3E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0%</c:formatCode>
                <c:ptCount val="1"/>
                <c:pt idx="0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FB6-4203-A8BA-50F1D543FE3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Командная работа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0%</c:formatCode>
                <c:ptCount val="1"/>
                <c:pt idx="0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FB6-4203-A8BA-50F1D543FE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5"/>
        <c:axId val="318063728"/>
        <c:axId val="318060592"/>
      </c:barChart>
      <c:catAx>
        <c:axId val="3180637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18060592"/>
        <c:crosses val="autoZero"/>
        <c:auto val="1"/>
        <c:lblAlgn val="ctr"/>
        <c:lblOffset val="100"/>
        <c:noMultiLvlLbl val="0"/>
      </c:catAx>
      <c:valAx>
        <c:axId val="318060592"/>
        <c:scaling>
          <c:orientation val="minMax"/>
          <c:max val="1.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ru-RU"/>
          </a:p>
        </c:txPr>
        <c:crossAx val="318063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Значения Y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diamond"/>
            <c:size val="15"/>
            <c:spPr>
              <a:solidFill>
                <a:srgbClr val="C00000"/>
              </a:solidFill>
              <a:ln w="19050">
                <a:solidFill>
                  <a:schemeClr val="bg1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Лист1!$D$2:$D$12</c:f>
                <c:numCache>
                  <c:formatCode>General</c:formatCode>
                  <c:ptCount val="11"/>
                  <c:pt idx="0">
                    <c:v>15</c:v>
                  </c:pt>
                  <c:pt idx="1">
                    <c:v>9</c:v>
                  </c:pt>
                  <c:pt idx="2">
                    <c:v>16</c:v>
                  </c:pt>
                  <c:pt idx="3">
                    <c:v>6</c:v>
                  </c:pt>
                  <c:pt idx="4">
                    <c:v>14</c:v>
                  </c:pt>
                  <c:pt idx="5">
                    <c:v>15</c:v>
                  </c:pt>
                  <c:pt idx="6">
                    <c:v>10</c:v>
                  </c:pt>
                  <c:pt idx="7">
                    <c:v>13</c:v>
                  </c:pt>
                  <c:pt idx="8">
                    <c:v>8</c:v>
                  </c:pt>
                  <c:pt idx="9">
                    <c:v>14</c:v>
                  </c:pt>
                  <c:pt idx="10">
                    <c:v>17</c:v>
                  </c:pt>
                </c:numCache>
              </c:numRef>
            </c:plus>
            <c:minus>
              <c:numRef>
                <c:f>Лист1!$C$2:$C$12</c:f>
                <c:numCache>
                  <c:formatCode>General</c:formatCode>
                  <c:ptCount val="11"/>
                  <c:pt idx="0">
                    <c:v>5</c:v>
                  </c:pt>
                  <c:pt idx="1">
                    <c:v>3</c:v>
                  </c:pt>
                  <c:pt idx="2">
                    <c:v>6</c:v>
                  </c:pt>
                  <c:pt idx="3">
                    <c:v>2</c:v>
                  </c:pt>
                  <c:pt idx="4">
                    <c:v>8</c:v>
                  </c:pt>
                  <c:pt idx="5">
                    <c:v>7</c:v>
                  </c:pt>
                  <c:pt idx="6">
                    <c:v>5</c:v>
                  </c:pt>
                  <c:pt idx="7">
                    <c:v>4</c:v>
                  </c:pt>
                  <c:pt idx="8">
                    <c:v>2</c:v>
                  </c:pt>
                  <c:pt idx="9">
                    <c:v>4</c:v>
                  </c:pt>
                  <c:pt idx="10">
                    <c:v>6</c:v>
                  </c:pt>
                </c:numCache>
              </c:numRef>
            </c:minus>
            <c:spPr>
              <a:noFill/>
              <a:ln w="38100" cap="flat" cmpd="sng" algn="ctr">
                <a:solidFill>
                  <a:schemeClr val="bg1">
                    <a:lumMod val="50000"/>
                  </a:schemeClr>
                </a:solidFill>
                <a:round/>
              </a:ln>
              <a:effectLst/>
            </c:spPr>
          </c:errBars>
          <c:xVal>
            <c:numRef>
              <c:f>Лист1!$A$2:$A$12</c:f>
              <c:numCache>
                <c:formatCode>General</c:formatCode>
                <c:ptCount val="11"/>
                <c:pt idx="0">
                  <c:v>1</c:v>
                </c:pt>
                <c:pt idx="1">
                  <c:v>1.8</c:v>
                </c:pt>
                <c:pt idx="2" formatCode="d\-mmm">
                  <c:v>2.9</c:v>
                </c:pt>
                <c:pt idx="3">
                  <c:v>4.2</c:v>
                </c:pt>
                <c:pt idx="4">
                  <c:v>5</c:v>
                </c:pt>
                <c:pt idx="5">
                  <c:v>6.2</c:v>
                </c:pt>
                <c:pt idx="6">
                  <c:v>7</c:v>
                </c:pt>
                <c:pt idx="7">
                  <c:v>7.9</c:v>
                </c:pt>
                <c:pt idx="8">
                  <c:v>9</c:v>
                </c:pt>
                <c:pt idx="9">
                  <c:v>3.5</c:v>
                </c:pt>
                <c:pt idx="10">
                  <c:v>1.4</c:v>
                </c:pt>
              </c:numCache>
            </c:numRef>
          </c:xVal>
          <c:yVal>
            <c:numRef>
              <c:f>Лист1!$B$2:$B$12</c:f>
              <c:numCache>
                <c:formatCode>General</c:formatCode>
                <c:ptCount val="11"/>
                <c:pt idx="0">
                  <c:v>88</c:v>
                </c:pt>
                <c:pt idx="1">
                  <c:v>62</c:v>
                </c:pt>
                <c:pt idx="2">
                  <c:v>49</c:v>
                </c:pt>
                <c:pt idx="3">
                  <c:v>31</c:v>
                </c:pt>
                <c:pt idx="4">
                  <c:v>23</c:v>
                </c:pt>
                <c:pt idx="5">
                  <c:v>25</c:v>
                </c:pt>
                <c:pt idx="6">
                  <c:v>15</c:v>
                </c:pt>
                <c:pt idx="7">
                  <c:v>17</c:v>
                </c:pt>
                <c:pt idx="8">
                  <c:v>11</c:v>
                </c:pt>
                <c:pt idx="9">
                  <c:v>30</c:v>
                </c:pt>
                <c:pt idx="10">
                  <c:v>68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1A2-4F8E-A30A-393CB91D8E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7504408"/>
        <c:axId val="247506368"/>
      </c:scatterChart>
      <c:valAx>
        <c:axId val="247504408"/>
        <c:scaling>
          <c:orientation val="minMax"/>
          <c:max val="10"/>
          <c:min val="0"/>
        </c:scaling>
        <c:delete val="1"/>
        <c:axPos val="b"/>
        <c:numFmt formatCode="General" sourceLinked="0"/>
        <c:majorTickMark val="none"/>
        <c:minorTickMark val="none"/>
        <c:tickLblPos val="nextTo"/>
        <c:crossAx val="247506368"/>
        <c:crosses val="autoZero"/>
        <c:crossBetween val="midCat"/>
      </c:valAx>
      <c:valAx>
        <c:axId val="247506368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ru-RU"/>
          </a:p>
        </c:txPr>
        <c:crossAx val="24750440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/>
              <a:t>ПРОМЫШЛЕННО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9BFFD8-FBAF-4FF4-A366-65A3C041057E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17AFC0-C5D0-4C3D-B9DB-7861022A1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2243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982F64-2A12-4A2A-A49B-01FF893940AD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857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0.png"/><Relationship Id="rId4" Type="http://schemas.openxmlformats.org/officeDocument/2006/relationships/image" Target="../media/image13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0.png"/><Relationship Id="rId4" Type="http://schemas.openxmlformats.org/officeDocument/2006/relationships/image" Target="../media/image13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араллелограмм 10"/>
          <p:cNvSpPr/>
          <p:nvPr userDrawn="1"/>
        </p:nvSpPr>
        <p:spPr>
          <a:xfrm flipV="1">
            <a:off x="1463458" y="2854739"/>
            <a:ext cx="1741714" cy="1567543"/>
          </a:xfrm>
          <a:prstGeom prst="parallelogram">
            <a:avLst>
              <a:gd name="adj" fmla="val 46875"/>
            </a:avLst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Параллелограмм 11"/>
          <p:cNvSpPr/>
          <p:nvPr userDrawn="1"/>
        </p:nvSpPr>
        <p:spPr>
          <a:xfrm>
            <a:off x="9104306" y="2858813"/>
            <a:ext cx="1741714" cy="1567543"/>
          </a:xfrm>
          <a:prstGeom prst="parallelogram">
            <a:avLst>
              <a:gd name="adj" fmla="val 46875"/>
            </a:avLst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" t="14760" r="527" b="37698"/>
          <a:stretch/>
        </p:blipFill>
        <p:spPr>
          <a:xfrm>
            <a:off x="1" y="0"/>
            <a:ext cx="12204700" cy="38862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734" y="5157388"/>
            <a:ext cx="4107020" cy="643958"/>
          </a:xfrm>
          <a:prstGeom prst="rect">
            <a:avLst/>
          </a:prstGeom>
        </p:spPr>
      </p:pic>
      <p:sp>
        <p:nvSpPr>
          <p:cNvPr id="14" name="Прямоугольник 13"/>
          <p:cNvSpPr/>
          <p:nvPr userDrawn="1"/>
        </p:nvSpPr>
        <p:spPr>
          <a:xfrm>
            <a:off x="2194988" y="2720334"/>
            <a:ext cx="7914212" cy="17246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0" b="1" dirty="0">
              <a:solidFill>
                <a:prstClr val="white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Заголовок"/>
          <p:cNvSpPr txBox="1">
            <a:spLocks noGrp="1"/>
          </p:cNvSpPr>
          <p:nvPr>
            <p:ph type="title" hasCustomPrompt="1"/>
          </p:nvPr>
        </p:nvSpPr>
        <p:spPr>
          <a:xfrm>
            <a:off x="2076496" y="3080425"/>
            <a:ext cx="8122241" cy="1601261"/>
          </a:xfrm>
          <a:prstGeom prst="rect">
            <a:avLst/>
          </a:prstGeom>
        </p:spPr>
        <p:txBody>
          <a:bodyPr anchor="t"/>
          <a:lstStyle>
            <a:lvl1pPr algn="ctr">
              <a:defRPr sz="300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dirty="0" err="1"/>
              <a:t>Заголовок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21485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01"/>
          <a:stretch/>
        </p:blipFill>
        <p:spPr>
          <a:xfrm flipH="1">
            <a:off x="3211550" y="0"/>
            <a:ext cx="8980449" cy="6858000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3189249" y="0"/>
            <a:ext cx="900275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3000"/>
                </a:schemeClr>
              </a:gs>
              <a:gs pos="74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7" name="Прямоугольник 6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rgbClr val="9D9D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solidFill>
                  <a:prstClr val="black">
                    <a:tint val="75000"/>
                  </a:prst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916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87"/>
          <a:stretch/>
        </p:blipFill>
        <p:spPr>
          <a:xfrm>
            <a:off x="5794744" y="0"/>
            <a:ext cx="6397256" cy="6862489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3189249" y="0"/>
            <a:ext cx="900275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3000"/>
                </a:schemeClr>
              </a:gs>
              <a:gs pos="74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7" name="Прямоугольник 6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rgbClr val="9D9D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solidFill>
                  <a:prstClr val="black">
                    <a:tint val="75000"/>
                  </a:prst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4097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88A257-F8C0-443B-A611-E6173A606584}" type="datetimeFigureOut">
              <a:rPr lang="ru-RU">
                <a:solidFill>
                  <a:prstClr val="black"/>
                </a:solidFill>
              </a:rPr>
              <a:pPr/>
              <a:t>01.10.2023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33DCA9-CC23-4412-8C6B-BC8EDB532F51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8052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 userDrawn="1"/>
        </p:nvSpPr>
        <p:spPr>
          <a:xfrm>
            <a:off x="0" y="0"/>
            <a:ext cx="12192000" cy="242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0"/>
            <a:ext cx="10287000" cy="6858000"/>
          </a:xfrm>
          <a:prstGeom prst="rect">
            <a:avLst/>
          </a:prstGeom>
        </p:spPr>
      </p:pic>
      <p:sp>
        <p:nvSpPr>
          <p:cNvPr id="17" name="Прямоугольник 16"/>
          <p:cNvSpPr/>
          <p:nvPr userDrawn="1"/>
        </p:nvSpPr>
        <p:spPr>
          <a:xfrm>
            <a:off x="1899909" y="0"/>
            <a:ext cx="1029209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34000"/>
                </a:schemeClr>
              </a:gs>
              <a:gs pos="74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Прямоугольник 17"/>
          <p:cNvSpPr/>
          <p:nvPr userDrawn="1"/>
        </p:nvSpPr>
        <p:spPr>
          <a:xfrm flipH="1" flipV="1">
            <a:off x="-11130" y="-4477"/>
            <a:ext cx="3983817" cy="6877849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1880540 w 7499689"/>
              <a:gd name="connsiteY2" fmla="*/ 1340006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1884469"/>
              <a:gd name="connsiteY0" fmla="*/ 3929 h 1344955"/>
              <a:gd name="connsiteX1" fmla="*/ 1884469 w 1884469"/>
              <a:gd name="connsiteY1" fmla="*/ 0 h 1344955"/>
              <a:gd name="connsiteX2" fmla="*/ 1880540 w 1884469"/>
              <a:gd name="connsiteY2" fmla="*/ 1343935 h 1344955"/>
              <a:gd name="connsiteX3" fmla="*/ 0 w 1884469"/>
              <a:gd name="connsiteY3" fmla="*/ 1344955 h 1344955"/>
              <a:gd name="connsiteX4" fmla="*/ 1127464 w 1884469"/>
              <a:gd name="connsiteY4" fmla="*/ 3929 h 1344955"/>
              <a:gd name="connsiteX0" fmla="*/ 1127464 w 1889952"/>
              <a:gd name="connsiteY0" fmla="*/ 3929 h 1344955"/>
              <a:gd name="connsiteX1" fmla="*/ 1884469 w 1889952"/>
              <a:gd name="connsiteY1" fmla="*/ 0 h 1344955"/>
              <a:gd name="connsiteX2" fmla="*/ 1889806 w 1889952"/>
              <a:gd name="connsiteY2" fmla="*/ 1342391 h 1344955"/>
              <a:gd name="connsiteX3" fmla="*/ 0 w 1889952"/>
              <a:gd name="connsiteY3" fmla="*/ 1344955 h 1344955"/>
              <a:gd name="connsiteX4" fmla="*/ 1127464 w 1889952"/>
              <a:gd name="connsiteY4" fmla="*/ 3929 h 1344955"/>
              <a:gd name="connsiteX0" fmla="*/ 1127464 w 1890646"/>
              <a:gd name="connsiteY0" fmla="*/ 3929 h 1344955"/>
              <a:gd name="connsiteX1" fmla="*/ 1890646 w 1890646"/>
              <a:gd name="connsiteY1" fmla="*/ 0 h 1344955"/>
              <a:gd name="connsiteX2" fmla="*/ 1889806 w 1890646"/>
              <a:gd name="connsiteY2" fmla="*/ 1342391 h 1344955"/>
              <a:gd name="connsiteX3" fmla="*/ 0 w 1890646"/>
              <a:gd name="connsiteY3" fmla="*/ 1344955 h 1344955"/>
              <a:gd name="connsiteX4" fmla="*/ 1127464 w 1890646"/>
              <a:gd name="connsiteY4" fmla="*/ 3929 h 1344955"/>
              <a:gd name="connsiteX0" fmla="*/ 1127464 w 1890646"/>
              <a:gd name="connsiteY0" fmla="*/ 3929 h 1356317"/>
              <a:gd name="connsiteX1" fmla="*/ 1890646 w 1890646"/>
              <a:gd name="connsiteY1" fmla="*/ 0 h 1356317"/>
              <a:gd name="connsiteX2" fmla="*/ 1109977 w 1890646"/>
              <a:gd name="connsiteY2" fmla="*/ 1356317 h 1356317"/>
              <a:gd name="connsiteX3" fmla="*/ 0 w 1890646"/>
              <a:gd name="connsiteY3" fmla="*/ 1344955 h 1356317"/>
              <a:gd name="connsiteX4" fmla="*/ 1127464 w 1890646"/>
              <a:gd name="connsiteY4" fmla="*/ 3929 h 1356317"/>
              <a:gd name="connsiteX0" fmla="*/ 1127464 w 1127464"/>
              <a:gd name="connsiteY0" fmla="*/ 3929 h 1356317"/>
              <a:gd name="connsiteX1" fmla="*/ 1117780 w 1127464"/>
              <a:gd name="connsiteY1" fmla="*/ 0 h 1356317"/>
              <a:gd name="connsiteX2" fmla="*/ 1109977 w 1127464"/>
              <a:gd name="connsiteY2" fmla="*/ 1356317 h 1356317"/>
              <a:gd name="connsiteX3" fmla="*/ 0 w 1127464"/>
              <a:gd name="connsiteY3" fmla="*/ 1344955 h 1356317"/>
              <a:gd name="connsiteX4" fmla="*/ 1127464 w 1127464"/>
              <a:gd name="connsiteY4" fmla="*/ 3929 h 1356317"/>
              <a:gd name="connsiteX0" fmla="*/ 545034 w 1117793"/>
              <a:gd name="connsiteY0" fmla="*/ 50 h 1378210"/>
              <a:gd name="connsiteX1" fmla="*/ 1117780 w 1117793"/>
              <a:gd name="connsiteY1" fmla="*/ 21893 h 1378210"/>
              <a:gd name="connsiteX2" fmla="*/ 1109977 w 1117793"/>
              <a:gd name="connsiteY2" fmla="*/ 1378210 h 1378210"/>
              <a:gd name="connsiteX3" fmla="*/ 0 w 1117793"/>
              <a:gd name="connsiteY3" fmla="*/ 1366848 h 1378210"/>
              <a:gd name="connsiteX4" fmla="*/ 545034 w 1117793"/>
              <a:gd name="connsiteY4" fmla="*/ 50 h 1378210"/>
              <a:gd name="connsiteX0" fmla="*/ 545034 w 1117793"/>
              <a:gd name="connsiteY0" fmla="*/ 174018 h 1552178"/>
              <a:gd name="connsiteX1" fmla="*/ 1117780 w 1117793"/>
              <a:gd name="connsiteY1" fmla="*/ 0 h 1552178"/>
              <a:gd name="connsiteX2" fmla="*/ 1109977 w 1117793"/>
              <a:gd name="connsiteY2" fmla="*/ 1552178 h 1552178"/>
              <a:gd name="connsiteX3" fmla="*/ 0 w 1117793"/>
              <a:gd name="connsiteY3" fmla="*/ 1540816 h 1552178"/>
              <a:gd name="connsiteX4" fmla="*/ 545034 w 1117793"/>
              <a:gd name="connsiteY4" fmla="*/ 174018 h 1552178"/>
              <a:gd name="connsiteX0" fmla="*/ 606885 w 1117795"/>
              <a:gd name="connsiteY0" fmla="*/ 9082 h 1552178"/>
              <a:gd name="connsiteX1" fmla="*/ 1117780 w 1117795"/>
              <a:gd name="connsiteY1" fmla="*/ 0 h 1552178"/>
              <a:gd name="connsiteX2" fmla="*/ 1109977 w 1117795"/>
              <a:gd name="connsiteY2" fmla="*/ 1552178 h 1552178"/>
              <a:gd name="connsiteX3" fmla="*/ 0 w 1117795"/>
              <a:gd name="connsiteY3" fmla="*/ 1540816 h 1552178"/>
              <a:gd name="connsiteX4" fmla="*/ 606885 w 1117795"/>
              <a:gd name="connsiteY4" fmla="*/ 9082 h 1552178"/>
              <a:gd name="connsiteX0" fmla="*/ 617194 w 1117795"/>
              <a:gd name="connsiteY0" fmla="*/ 63 h 1568930"/>
              <a:gd name="connsiteX1" fmla="*/ 1117780 w 1117795"/>
              <a:gd name="connsiteY1" fmla="*/ 16752 h 1568930"/>
              <a:gd name="connsiteX2" fmla="*/ 1109977 w 1117795"/>
              <a:gd name="connsiteY2" fmla="*/ 1568930 h 1568930"/>
              <a:gd name="connsiteX3" fmla="*/ 0 w 1117795"/>
              <a:gd name="connsiteY3" fmla="*/ 1557568 h 1568930"/>
              <a:gd name="connsiteX4" fmla="*/ 617194 w 1117795"/>
              <a:gd name="connsiteY4" fmla="*/ 63 h 1568930"/>
              <a:gd name="connsiteX0" fmla="*/ 612040 w 1117795"/>
              <a:gd name="connsiteY0" fmla="*/ 277 h 1553681"/>
              <a:gd name="connsiteX1" fmla="*/ 1117780 w 1117795"/>
              <a:gd name="connsiteY1" fmla="*/ 1503 h 1553681"/>
              <a:gd name="connsiteX2" fmla="*/ 1109977 w 1117795"/>
              <a:gd name="connsiteY2" fmla="*/ 1553681 h 1553681"/>
              <a:gd name="connsiteX3" fmla="*/ 0 w 1117795"/>
              <a:gd name="connsiteY3" fmla="*/ 1542319 h 1553681"/>
              <a:gd name="connsiteX4" fmla="*/ 612040 w 1117795"/>
              <a:gd name="connsiteY4" fmla="*/ 277 h 1553681"/>
              <a:gd name="connsiteX0" fmla="*/ 612040 w 1125555"/>
              <a:gd name="connsiteY0" fmla="*/ 277 h 1553681"/>
              <a:gd name="connsiteX1" fmla="*/ 1117780 w 1125555"/>
              <a:gd name="connsiteY1" fmla="*/ 1503 h 1553681"/>
              <a:gd name="connsiteX2" fmla="*/ 1125440 w 1125555"/>
              <a:gd name="connsiteY2" fmla="*/ 1553681 h 1553681"/>
              <a:gd name="connsiteX3" fmla="*/ 0 w 1125555"/>
              <a:gd name="connsiteY3" fmla="*/ 1542319 h 1553681"/>
              <a:gd name="connsiteX4" fmla="*/ 612040 w 1125555"/>
              <a:gd name="connsiteY4" fmla="*/ 277 h 1553681"/>
              <a:gd name="connsiteX0" fmla="*/ 617194 w 1130709"/>
              <a:gd name="connsiteY0" fmla="*/ 277 h 1553681"/>
              <a:gd name="connsiteX1" fmla="*/ 1122934 w 1130709"/>
              <a:gd name="connsiteY1" fmla="*/ 1503 h 1553681"/>
              <a:gd name="connsiteX2" fmla="*/ 1130594 w 1130709"/>
              <a:gd name="connsiteY2" fmla="*/ 1553681 h 1553681"/>
              <a:gd name="connsiteX3" fmla="*/ 0 w 1130709"/>
              <a:gd name="connsiteY3" fmla="*/ 1547473 h 1553681"/>
              <a:gd name="connsiteX4" fmla="*/ 617194 w 1130709"/>
              <a:gd name="connsiteY4" fmla="*/ 277 h 1553681"/>
              <a:gd name="connsiteX0" fmla="*/ 617194 w 1130709"/>
              <a:gd name="connsiteY0" fmla="*/ 277 h 1547473"/>
              <a:gd name="connsiteX1" fmla="*/ 1122934 w 1130709"/>
              <a:gd name="connsiteY1" fmla="*/ 1503 h 1547473"/>
              <a:gd name="connsiteX2" fmla="*/ 1130594 w 1130709"/>
              <a:gd name="connsiteY2" fmla="*/ 1543372 h 1547473"/>
              <a:gd name="connsiteX3" fmla="*/ 0 w 1130709"/>
              <a:gd name="connsiteY3" fmla="*/ 1547473 h 1547473"/>
              <a:gd name="connsiteX4" fmla="*/ 617194 w 1130709"/>
              <a:gd name="connsiteY4" fmla="*/ 277 h 1547473"/>
              <a:gd name="connsiteX0" fmla="*/ 225471 w 1130709"/>
              <a:gd name="connsiteY0" fmla="*/ 962618 h 1545970"/>
              <a:gd name="connsiteX1" fmla="*/ 1122934 w 1130709"/>
              <a:gd name="connsiteY1" fmla="*/ 0 h 1545970"/>
              <a:gd name="connsiteX2" fmla="*/ 1130594 w 1130709"/>
              <a:gd name="connsiteY2" fmla="*/ 1541869 h 1545970"/>
              <a:gd name="connsiteX3" fmla="*/ 0 w 1130709"/>
              <a:gd name="connsiteY3" fmla="*/ 1545970 h 1545970"/>
              <a:gd name="connsiteX4" fmla="*/ 225471 w 1130709"/>
              <a:gd name="connsiteY4" fmla="*/ 962618 h 1545970"/>
              <a:gd name="connsiteX0" fmla="*/ 225471 w 1130810"/>
              <a:gd name="connsiteY0" fmla="*/ 14236 h 597588"/>
              <a:gd name="connsiteX1" fmla="*/ 1128089 w 1130810"/>
              <a:gd name="connsiteY1" fmla="*/ 0 h 597588"/>
              <a:gd name="connsiteX2" fmla="*/ 1130594 w 1130810"/>
              <a:gd name="connsiteY2" fmla="*/ 593487 h 597588"/>
              <a:gd name="connsiteX3" fmla="*/ 0 w 1130810"/>
              <a:gd name="connsiteY3" fmla="*/ 597588 h 597588"/>
              <a:gd name="connsiteX4" fmla="*/ 225471 w 1130810"/>
              <a:gd name="connsiteY4" fmla="*/ 14236 h 597588"/>
              <a:gd name="connsiteX0" fmla="*/ 225471 w 1130810"/>
              <a:gd name="connsiteY0" fmla="*/ 131 h 583483"/>
              <a:gd name="connsiteX1" fmla="*/ 1128089 w 1130810"/>
              <a:gd name="connsiteY1" fmla="*/ 6512 h 583483"/>
              <a:gd name="connsiteX2" fmla="*/ 1130594 w 1130810"/>
              <a:gd name="connsiteY2" fmla="*/ 579382 h 583483"/>
              <a:gd name="connsiteX3" fmla="*/ 0 w 1130810"/>
              <a:gd name="connsiteY3" fmla="*/ 583483 h 583483"/>
              <a:gd name="connsiteX4" fmla="*/ 225471 w 1130810"/>
              <a:gd name="connsiteY4" fmla="*/ 131 h 583483"/>
              <a:gd name="connsiteX0" fmla="*/ 225471 w 1130810"/>
              <a:gd name="connsiteY0" fmla="*/ 9082 h 592434"/>
              <a:gd name="connsiteX1" fmla="*/ 1128089 w 1130810"/>
              <a:gd name="connsiteY1" fmla="*/ 0 h 592434"/>
              <a:gd name="connsiteX2" fmla="*/ 1130594 w 1130810"/>
              <a:gd name="connsiteY2" fmla="*/ 588333 h 592434"/>
              <a:gd name="connsiteX3" fmla="*/ 0 w 1130810"/>
              <a:gd name="connsiteY3" fmla="*/ 592434 h 592434"/>
              <a:gd name="connsiteX4" fmla="*/ 225471 w 1130810"/>
              <a:gd name="connsiteY4" fmla="*/ 9082 h 592434"/>
              <a:gd name="connsiteX0" fmla="*/ 225471 w 1130810"/>
              <a:gd name="connsiteY0" fmla="*/ 206 h 583558"/>
              <a:gd name="connsiteX1" fmla="*/ 1128089 w 1130810"/>
              <a:gd name="connsiteY1" fmla="*/ 3030 h 583558"/>
              <a:gd name="connsiteX2" fmla="*/ 1130594 w 1130810"/>
              <a:gd name="connsiteY2" fmla="*/ 579457 h 583558"/>
              <a:gd name="connsiteX3" fmla="*/ 0 w 1130810"/>
              <a:gd name="connsiteY3" fmla="*/ 583558 h 583558"/>
              <a:gd name="connsiteX4" fmla="*/ 225471 w 1130810"/>
              <a:gd name="connsiteY4" fmla="*/ 206 h 583558"/>
              <a:gd name="connsiteX0" fmla="*/ 225471 w 1128097"/>
              <a:gd name="connsiteY0" fmla="*/ 206 h 583558"/>
              <a:gd name="connsiteX1" fmla="*/ 1128089 w 1128097"/>
              <a:gd name="connsiteY1" fmla="*/ 3030 h 583558"/>
              <a:gd name="connsiteX2" fmla="*/ 1007585 w 1128097"/>
              <a:gd name="connsiteY2" fmla="*/ 581778 h 583558"/>
              <a:gd name="connsiteX3" fmla="*/ 0 w 1128097"/>
              <a:gd name="connsiteY3" fmla="*/ 583558 h 583558"/>
              <a:gd name="connsiteX4" fmla="*/ 225471 w 1128097"/>
              <a:gd name="connsiteY4" fmla="*/ 206 h 583558"/>
              <a:gd name="connsiteX0" fmla="*/ 225471 w 1007943"/>
              <a:gd name="connsiteY0" fmla="*/ 206 h 583558"/>
              <a:gd name="connsiteX1" fmla="*/ 1007401 w 1007943"/>
              <a:gd name="connsiteY1" fmla="*/ 3030 h 583558"/>
              <a:gd name="connsiteX2" fmla="*/ 1007585 w 1007943"/>
              <a:gd name="connsiteY2" fmla="*/ 581778 h 583558"/>
              <a:gd name="connsiteX3" fmla="*/ 0 w 1007943"/>
              <a:gd name="connsiteY3" fmla="*/ 583558 h 583558"/>
              <a:gd name="connsiteX4" fmla="*/ 225471 w 1007943"/>
              <a:gd name="connsiteY4" fmla="*/ 206 h 583558"/>
              <a:gd name="connsiteX0" fmla="*/ 225471 w 1007943"/>
              <a:gd name="connsiteY0" fmla="*/ 433 h 583785"/>
              <a:gd name="connsiteX1" fmla="*/ 1007401 w 1007943"/>
              <a:gd name="connsiteY1" fmla="*/ 15 h 583785"/>
              <a:gd name="connsiteX2" fmla="*/ 1007585 w 1007943"/>
              <a:gd name="connsiteY2" fmla="*/ 582005 h 583785"/>
              <a:gd name="connsiteX3" fmla="*/ 0 w 1007943"/>
              <a:gd name="connsiteY3" fmla="*/ 583785 h 583785"/>
              <a:gd name="connsiteX4" fmla="*/ 225471 w 1007943"/>
              <a:gd name="connsiteY4" fmla="*/ 433 h 583785"/>
              <a:gd name="connsiteX0" fmla="*/ 775311 w 1007943"/>
              <a:gd name="connsiteY0" fmla="*/ 315 h 584748"/>
              <a:gd name="connsiteX1" fmla="*/ 1007401 w 1007943"/>
              <a:gd name="connsiteY1" fmla="*/ 978 h 584748"/>
              <a:gd name="connsiteX2" fmla="*/ 1007585 w 1007943"/>
              <a:gd name="connsiteY2" fmla="*/ 582968 h 584748"/>
              <a:gd name="connsiteX3" fmla="*/ 0 w 1007943"/>
              <a:gd name="connsiteY3" fmla="*/ 584748 h 584748"/>
              <a:gd name="connsiteX4" fmla="*/ 775311 w 1007943"/>
              <a:gd name="connsiteY4" fmla="*/ 315 h 584748"/>
              <a:gd name="connsiteX0" fmla="*/ 878664 w 1111296"/>
              <a:gd name="connsiteY0" fmla="*/ 315 h 582968"/>
              <a:gd name="connsiteX1" fmla="*/ 1110754 w 1111296"/>
              <a:gd name="connsiteY1" fmla="*/ 978 h 582968"/>
              <a:gd name="connsiteX2" fmla="*/ 1110938 w 1111296"/>
              <a:gd name="connsiteY2" fmla="*/ 582968 h 582968"/>
              <a:gd name="connsiteX3" fmla="*/ 0 w 1111296"/>
              <a:gd name="connsiteY3" fmla="*/ 581506 h 582968"/>
              <a:gd name="connsiteX4" fmla="*/ 878664 w 1111296"/>
              <a:gd name="connsiteY4" fmla="*/ 315 h 582968"/>
              <a:gd name="connsiteX0" fmla="*/ 1056432 w 1289064"/>
              <a:gd name="connsiteY0" fmla="*/ 315 h 583667"/>
              <a:gd name="connsiteX1" fmla="*/ 1288522 w 1289064"/>
              <a:gd name="connsiteY1" fmla="*/ 978 h 583667"/>
              <a:gd name="connsiteX2" fmla="*/ 1288706 w 1289064"/>
              <a:gd name="connsiteY2" fmla="*/ 582968 h 583667"/>
              <a:gd name="connsiteX3" fmla="*/ 0 w 1289064"/>
              <a:gd name="connsiteY3" fmla="*/ 583667 h 583667"/>
              <a:gd name="connsiteX4" fmla="*/ 1056432 w 1289064"/>
              <a:gd name="connsiteY4" fmla="*/ 315 h 583667"/>
              <a:gd name="connsiteX0" fmla="*/ 1056432 w 1289064"/>
              <a:gd name="connsiteY0" fmla="*/ 315 h 585129"/>
              <a:gd name="connsiteX1" fmla="*/ 1288522 w 1289064"/>
              <a:gd name="connsiteY1" fmla="*/ 978 h 585129"/>
              <a:gd name="connsiteX2" fmla="*/ 1288706 w 1289064"/>
              <a:gd name="connsiteY2" fmla="*/ 585129 h 585129"/>
              <a:gd name="connsiteX3" fmla="*/ 0 w 1289064"/>
              <a:gd name="connsiteY3" fmla="*/ 583667 h 585129"/>
              <a:gd name="connsiteX4" fmla="*/ 1056432 w 1289064"/>
              <a:gd name="connsiteY4" fmla="*/ 315 h 585129"/>
              <a:gd name="connsiteX0" fmla="*/ 1060566 w 1293198"/>
              <a:gd name="connsiteY0" fmla="*/ 315 h 585129"/>
              <a:gd name="connsiteX1" fmla="*/ 1292656 w 1293198"/>
              <a:gd name="connsiteY1" fmla="*/ 978 h 585129"/>
              <a:gd name="connsiteX2" fmla="*/ 1292840 w 1293198"/>
              <a:gd name="connsiteY2" fmla="*/ 585129 h 585129"/>
              <a:gd name="connsiteX3" fmla="*/ 0 w 1293198"/>
              <a:gd name="connsiteY3" fmla="*/ 584748 h 585129"/>
              <a:gd name="connsiteX4" fmla="*/ 1060566 w 1293198"/>
              <a:gd name="connsiteY4" fmla="*/ 315 h 585129"/>
              <a:gd name="connsiteX0" fmla="*/ 1060566 w 1296821"/>
              <a:gd name="connsiteY0" fmla="*/ 433 h 585247"/>
              <a:gd name="connsiteX1" fmla="*/ 1296790 w 1296821"/>
              <a:gd name="connsiteY1" fmla="*/ 15 h 585247"/>
              <a:gd name="connsiteX2" fmla="*/ 1292840 w 1296821"/>
              <a:gd name="connsiteY2" fmla="*/ 585247 h 585247"/>
              <a:gd name="connsiteX3" fmla="*/ 0 w 1296821"/>
              <a:gd name="connsiteY3" fmla="*/ 584866 h 585247"/>
              <a:gd name="connsiteX4" fmla="*/ 1060566 w 1296821"/>
              <a:gd name="connsiteY4" fmla="*/ 433 h 58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6821" h="585247">
                <a:moveTo>
                  <a:pt x="1060566" y="433"/>
                </a:moveTo>
                <a:cubicBezTo>
                  <a:pt x="1057338" y="-877"/>
                  <a:pt x="1300018" y="1325"/>
                  <a:pt x="1296790" y="15"/>
                </a:cubicBezTo>
                <a:cubicBezTo>
                  <a:pt x="1295480" y="447993"/>
                  <a:pt x="1294150" y="137269"/>
                  <a:pt x="1292840" y="585247"/>
                </a:cubicBezTo>
                <a:lnTo>
                  <a:pt x="0" y="584866"/>
                </a:lnTo>
                <a:lnTo>
                  <a:pt x="1060566" y="43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0000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131" r="44568"/>
          <a:stretch/>
        </p:blipFill>
        <p:spPr>
          <a:xfrm flipH="1">
            <a:off x="300" y="0"/>
            <a:ext cx="5067001" cy="3145664"/>
          </a:xfrm>
          <a:prstGeom prst="rect">
            <a:avLst/>
          </a:prstGeom>
        </p:spPr>
      </p:pic>
      <p:sp>
        <p:nvSpPr>
          <p:cNvPr id="11" name="Прямоугольник 17"/>
          <p:cNvSpPr/>
          <p:nvPr userDrawn="1"/>
        </p:nvSpPr>
        <p:spPr>
          <a:xfrm>
            <a:off x="3266547" y="3594729"/>
            <a:ext cx="8925533" cy="1346373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533698 w 6905923"/>
              <a:gd name="connsiteY0" fmla="*/ 0 h 1341026"/>
              <a:gd name="connsiteX1" fmla="*/ 6905923 w 6905923"/>
              <a:gd name="connsiteY1" fmla="*/ 0 h 1341026"/>
              <a:gd name="connsiteX2" fmla="*/ 6905923 w 6905923"/>
              <a:gd name="connsiteY2" fmla="*/ 1332148 h 1341026"/>
              <a:gd name="connsiteX3" fmla="*/ 0 w 6905923"/>
              <a:gd name="connsiteY3" fmla="*/ 1341026 h 1341026"/>
              <a:gd name="connsiteX4" fmla="*/ 533698 w 6905923"/>
              <a:gd name="connsiteY4" fmla="*/ 0 h 1341026"/>
              <a:gd name="connsiteX0" fmla="*/ 533698 w 6905923"/>
              <a:gd name="connsiteY0" fmla="*/ 0 h 1341026"/>
              <a:gd name="connsiteX1" fmla="*/ 6480255 w 6905923"/>
              <a:gd name="connsiteY1" fmla="*/ 0 h 1341026"/>
              <a:gd name="connsiteX2" fmla="*/ 6905923 w 6905923"/>
              <a:gd name="connsiteY2" fmla="*/ 1332148 h 1341026"/>
              <a:gd name="connsiteX3" fmla="*/ 0 w 6905923"/>
              <a:gd name="connsiteY3" fmla="*/ 1341026 h 1341026"/>
              <a:gd name="connsiteX4" fmla="*/ 533698 w 6905923"/>
              <a:gd name="connsiteY4" fmla="*/ 0 h 1341026"/>
              <a:gd name="connsiteX0" fmla="*/ 533698 w 6496020"/>
              <a:gd name="connsiteY0" fmla="*/ 0 h 1341026"/>
              <a:gd name="connsiteX1" fmla="*/ 6480255 w 6496020"/>
              <a:gd name="connsiteY1" fmla="*/ 0 h 1341026"/>
              <a:gd name="connsiteX2" fmla="*/ 6496020 w 6496020"/>
              <a:gd name="connsiteY2" fmla="*/ 1332148 h 1341026"/>
              <a:gd name="connsiteX3" fmla="*/ 0 w 6496020"/>
              <a:gd name="connsiteY3" fmla="*/ 1341026 h 1341026"/>
              <a:gd name="connsiteX4" fmla="*/ 533698 w 6496020"/>
              <a:gd name="connsiteY4" fmla="*/ 0 h 1341026"/>
              <a:gd name="connsiteX0" fmla="*/ 533698 w 6693873"/>
              <a:gd name="connsiteY0" fmla="*/ 0 h 1341026"/>
              <a:gd name="connsiteX1" fmla="*/ 6480255 w 6693873"/>
              <a:gd name="connsiteY1" fmla="*/ 0 h 1341026"/>
              <a:gd name="connsiteX2" fmla="*/ 6693873 w 6693873"/>
              <a:gd name="connsiteY2" fmla="*/ 1332148 h 1341026"/>
              <a:gd name="connsiteX3" fmla="*/ 0 w 6693873"/>
              <a:gd name="connsiteY3" fmla="*/ 1341026 h 1341026"/>
              <a:gd name="connsiteX4" fmla="*/ 533698 w 6693873"/>
              <a:gd name="connsiteY4" fmla="*/ 0 h 1341026"/>
              <a:gd name="connsiteX0" fmla="*/ 533698 w 6694150"/>
              <a:gd name="connsiteY0" fmla="*/ 5347 h 1346373"/>
              <a:gd name="connsiteX1" fmla="*/ 6694150 w 6694150"/>
              <a:gd name="connsiteY1" fmla="*/ 0 h 1346373"/>
              <a:gd name="connsiteX2" fmla="*/ 6693873 w 6694150"/>
              <a:gd name="connsiteY2" fmla="*/ 1337495 h 1346373"/>
              <a:gd name="connsiteX3" fmla="*/ 0 w 6694150"/>
              <a:gd name="connsiteY3" fmla="*/ 1346373 h 1346373"/>
              <a:gd name="connsiteX4" fmla="*/ 533698 w 6694150"/>
              <a:gd name="connsiteY4" fmla="*/ 5347 h 1346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94150" h="1346373">
                <a:moveTo>
                  <a:pt x="533698" y="5347"/>
                </a:moveTo>
                <a:lnTo>
                  <a:pt x="6694150" y="0"/>
                </a:lnTo>
                <a:cubicBezTo>
                  <a:pt x="6694058" y="445832"/>
                  <a:pt x="6693965" y="891663"/>
                  <a:pt x="6693873" y="1337495"/>
                </a:cubicBezTo>
                <a:lnTo>
                  <a:pt x="0" y="1346373"/>
                </a:lnTo>
                <a:lnTo>
                  <a:pt x="533698" y="534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0000"/>
              </a:solidFill>
            </a:endParaRPr>
          </a:p>
        </p:txBody>
      </p:sp>
      <p:sp>
        <p:nvSpPr>
          <p:cNvPr id="12" name="Прямоугольник 17"/>
          <p:cNvSpPr/>
          <p:nvPr userDrawn="1"/>
        </p:nvSpPr>
        <p:spPr>
          <a:xfrm>
            <a:off x="2795861" y="3320988"/>
            <a:ext cx="9394105" cy="1329150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486196 w 6858421"/>
              <a:gd name="connsiteY0" fmla="*/ 0 h 1332148"/>
              <a:gd name="connsiteX1" fmla="*/ 6858421 w 6858421"/>
              <a:gd name="connsiteY1" fmla="*/ 0 h 1332148"/>
              <a:gd name="connsiteX2" fmla="*/ 6858421 w 6858421"/>
              <a:gd name="connsiteY2" fmla="*/ 1332148 h 1332148"/>
              <a:gd name="connsiteX3" fmla="*/ 0 w 6858421"/>
              <a:gd name="connsiteY3" fmla="*/ 1329150 h 1332148"/>
              <a:gd name="connsiteX4" fmla="*/ 486196 w 6858421"/>
              <a:gd name="connsiteY4" fmla="*/ 0 h 1332148"/>
              <a:gd name="connsiteX0" fmla="*/ 486196 w 7045579"/>
              <a:gd name="connsiteY0" fmla="*/ 0 h 1332148"/>
              <a:gd name="connsiteX1" fmla="*/ 7045579 w 7045579"/>
              <a:gd name="connsiteY1" fmla="*/ 0 h 1332148"/>
              <a:gd name="connsiteX2" fmla="*/ 6858421 w 7045579"/>
              <a:gd name="connsiteY2" fmla="*/ 1332148 h 1332148"/>
              <a:gd name="connsiteX3" fmla="*/ 0 w 7045579"/>
              <a:gd name="connsiteY3" fmla="*/ 1329150 h 1332148"/>
              <a:gd name="connsiteX4" fmla="*/ 486196 w 7045579"/>
              <a:gd name="connsiteY4" fmla="*/ 0 h 1332148"/>
              <a:gd name="connsiteX0" fmla="*/ 486196 w 7045579"/>
              <a:gd name="connsiteY0" fmla="*/ 0 h 1329150"/>
              <a:gd name="connsiteX1" fmla="*/ 7045579 w 7045579"/>
              <a:gd name="connsiteY1" fmla="*/ 0 h 1329150"/>
              <a:gd name="connsiteX2" fmla="*/ 7045579 w 7045579"/>
              <a:gd name="connsiteY2" fmla="*/ 1326801 h 1329150"/>
              <a:gd name="connsiteX3" fmla="*/ 0 w 7045579"/>
              <a:gd name="connsiteY3" fmla="*/ 1329150 h 1329150"/>
              <a:gd name="connsiteX4" fmla="*/ 486196 w 7045579"/>
              <a:gd name="connsiteY4" fmla="*/ 0 h 132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45579" h="1329150">
                <a:moveTo>
                  <a:pt x="486196" y="0"/>
                </a:moveTo>
                <a:lnTo>
                  <a:pt x="7045579" y="0"/>
                </a:lnTo>
                <a:lnTo>
                  <a:pt x="7045579" y="1326801"/>
                </a:lnTo>
                <a:lnTo>
                  <a:pt x="0" y="1329150"/>
                </a:lnTo>
                <a:lnTo>
                  <a:pt x="486196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0000"/>
              </a:solidFill>
            </a:endParaRPr>
          </a:p>
        </p:txBody>
      </p:sp>
      <p:sp>
        <p:nvSpPr>
          <p:cNvPr id="14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5519936" y="3598198"/>
            <a:ext cx="6528725" cy="83891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/>
              <a:t>Спасибо за внимание!</a:t>
            </a:r>
          </a:p>
        </p:txBody>
      </p:sp>
      <p:sp>
        <p:nvSpPr>
          <p:cNvPr id="10" name="Прямоугольник 17"/>
          <p:cNvSpPr/>
          <p:nvPr userDrawn="1"/>
        </p:nvSpPr>
        <p:spPr>
          <a:xfrm flipH="1" flipV="1">
            <a:off x="-11415" y="3042188"/>
            <a:ext cx="2575380" cy="1344533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1880540 w 7499689"/>
              <a:gd name="connsiteY2" fmla="*/ 1340006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1884469"/>
              <a:gd name="connsiteY0" fmla="*/ 3929 h 1344955"/>
              <a:gd name="connsiteX1" fmla="*/ 1884469 w 1884469"/>
              <a:gd name="connsiteY1" fmla="*/ 0 h 1344955"/>
              <a:gd name="connsiteX2" fmla="*/ 1880540 w 1884469"/>
              <a:gd name="connsiteY2" fmla="*/ 1343935 h 1344955"/>
              <a:gd name="connsiteX3" fmla="*/ 0 w 1884469"/>
              <a:gd name="connsiteY3" fmla="*/ 1344955 h 1344955"/>
              <a:gd name="connsiteX4" fmla="*/ 1127464 w 1884469"/>
              <a:gd name="connsiteY4" fmla="*/ 3929 h 1344955"/>
              <a:gd name="connsiteX0" fmla="*/ 1127464 w 1889952"/>
              <a:gd name="connsiteY0" fmla="*/ 3929 h 1344955"/>
              <a:gd name="connsiteX1" fmla="*/ 1884469 w 1889952"/>
              <a:gd name="connsiteY1" fmla="*/ 0 h 1344955"/>
              <a:gd name="connsiteX2" fmla="*/ 1889806 w 1889952"/>
              <a:gd name="connsiteY2" fmla="*/ 1342391 h 1344955"/>
              <a:gd name="connsiteX3" fmla="*/ 0 w 1889952"/>
              <a:gd name="connsiteY3" fmla="*/ 1344955 h 1344955"/>
              <a:gd name="connsiteX4" fmla="*/ 1127464 w 1889952"/>
              <a:gd name="connsiteY4" fmla="*/ 3929 h 1344955"/>
              <a:gd name="connsiteX0" fmla="*/ 1127464 w 1890646"/>
              <a:gd name="connsiteY0" fmla="*/ 3929 h 1344955"/>
              <a:gd name="connsiteX1" fmla="*/ 1890646 w 1890646"/>
              <a:gd name="connsiteY1" fmla="*/ 0 h 1344955"/>
              <a:gd name="connsiteX2" fmla="*/ 1889806 w 1890646"/>
              <a:gd name="connsiteY2" fmla="*/ 1342391 h 1344955"/>
              <a:gd name="connsiteX3" fmla="*/ 0 w 1890646"/>
              <a:gd name="connsiteY3" fmla="*/ 1344955 h 1344955"/>
              <a:gd name="connsiteX4" fmla="*/ 1127464 w 1890646"/>
              <a:gd name="connsiteY4" fmla="*/ 3929 h 1344955"/>
              <a:gd name="connsiteX0" fmla="*/ 1127464 w 1890646"/>
              <a:gd name="connsiteY0" fmla="*/ 3929 h 1356317"/>
              <a:gd name="connsiteX1" fmla="*/ 1890646 w 1890646"/>
              <a:gd name="connsiteY1" fmla="*/ 0 h 1356317"/>
              <a:gd name="connsiteX2" fmla="*/ 1109977 w 1890646"/>
              <a:gd name="connsiteY2" fmla="*/ 1356317 h 1356317"/>
              <a:gd name="connsiteX3" fmla="*/ 0 w 1890646"/>
              <a:gd name="connsiteY3" fmla="*/ 1344955 h 1356317"/>
              <a:gd name="connsiteX4" fmla="*/ 1127464 w 1890646"/>
              <a:gd name="connsiteY4" fmla="*/ 3929 h 1356317"/>
              <a:gd name="connsiteX0" fmla="*/ 1127464 w 1127464"/>
              <a:gd name="connsiteY0" fmla="*/ 3929 h 1356317"/>
              <a:gd name="connsiteX1" fmla="*/ 1117780 w 1127464"/>
              <a:gd name="connsiteY1" fmla="*/ 0 h 1356317"/>
              <a:gd name="connsiteX2" fmla="*/ 1109977 w 1127464"/>
              <a:gd name="connsiteY2" fmla="*/ 1356317 h 1356317"/>
              <a:gd name="connsiteX3" fmla="*/ 0 w 1127464"/>
              <a:gd name="connsiteY3" fmla="*/ 1344955 h 1356317"/>
              <a:gd name="connsiteX4" fmla="*/ 1127464 w 1127464"/>
              <a:gd name="connsiteY4" fmla="*/ 3929 h 1356317"/>
              <a:gd name="connsiteX0" fmla="*/ 545034 w 1117793"/>
              <a:gd name="connsiteY0" fmla="*/ 50 h 1378210"/>
              <a:gd name="connsiteX1" fmla="*/ 1117780 w 1117793"/>
              <a:gd name="connsiteY1" fmla="*/ 21893 h 1378210"/>
              <a:gd name="connsiteX2" fmla="*/ 1109977 w 1117793"/>
              <a:gd name="connsiteY2" fmla="*/ 1378210 h 1378210"/>
              <a:gd name="connsiteX3" fmla="*/ 0 w 1117793"/>
              <a:gd name="connsiteY3" fmla="*/ 1366848 h 1378210"/>
              <a:gd name="connsiteX4" fmla="*/ 545034 w 1117793"/>
              <a:gd name="connsiteY4" fmla="*/ 50 h 1378210"/>
              <a:gd name="connsiteX0" fmla="*/ 545034 w 1117793"/>
              <a:gd name="connsiteY0" fmla="*/ 174018 h 1552178"/>
              <a:gd name="connsiteX1" fmla="*/ 1117780 w 1117793"/>
              <a:gd name="connsiteY1" fmla="*/ 0 h 1552178"/>
              <a:gd name="connsiteX2" fmla="*/ 1109977 w 1117793"/>
              <a:gd name="connsiteY2" fmla="*/ 1552178 h 1552178"/>
              <a:gd name="connsiteX3" fmla="*/ 0 w 1117793"/>
              <a:gd name="connsiteY3" fmla="*/ 1540816 h 1552178"/>
              <a:gd name="connsiteX4" fmla="*/ 545034 w 1117793"/>
              <a:gd name="connsiteY4" fmla="*/ 174018 h 1552178"/>
              <a:gd name="connsiteX0" fmla="*/ 606885 w 1117795"/>
              <a:gd name="connsiteY0" fmla="*/ 9082 h 1552178"/>
              <a:gd name="connsiteX1" fmla="*/ 1117780 w 1117795"/>
              <a:gd name="connsiteY1" fmla="*/ 0 h 1552178"/>
              <a:gd name="connsiteX2" fmla="*/ 1109977 w 1117795"/>
              <a:gd name="connsiteY2" fmla="*/ 1552178 h 1552178"/>
              <a:gd name="connsiteX3" fmla="*/ 0 w 1117795"/>
              <a:gd name="connsiteY3" fmla="*/ 1540816 h 1552178"/>
              <a:gd name="connsiteX4" fmla="*/ 606885 w 1117795"/>
              <a:gd name="connsiteY4" fmla="*/ 9082 h 1552178"/>
              <a:gd name="connsiteX0" fmla="*/ 617194 w 1117795"/>
              <a:gd name="connsiteY0" fmla="*/ 63 h 1568930"/>
              <a:gd name="connsiteX1" fmla="*/ 1117780 w 1117795"/>
              <a:gd name="connsiteY1" fmla="*/ 16752 h 1568930"/>
              <a:gd name="connsiteX2" fmla="*/ 1109977 w 1117795"/>
              <a:gd name="connsiteY2" fmla="*/ 1568930 h 1568930"/>
              <a:gd name="connsiteX3" fmla="*/ 0 w 1117795"/>
              <a:gd name="connsiteY3" fmla="*/ 1557568 h 1568930"/>
              <a:gd name="connsiteX4" fmla="*/ 617194 w 1117795"/>
              <a:gd name="connsiteY4" fmla="*/ 63 h 1568930"/>
              <a:gd name="connsiteX0" fmla="*/ 612040 w 1117795"/>
              <a:gd name="connsiteY0" fmla="*/ 277 h 1553681"/>
              <a:gd name="connsiteX1" fmla="*/ 1117780 w 1117795"/>
              <a:gd name="connsiteY1" fmla="*/ 1503 h 1553681"/>
              <a:gd name="connsiteX2" fmla="*/ 1109977 w 1117795"/>
              <a:gd name="connsiteY2" fmla="*/ 1553681 h 1553681"/>
              <a:gd name="connsiteX3" fmla="*/ 0 w 1117795"/>
              <a:gd name="connsiteY3" fmla="*/ 1542319 h 1553681"/>
              <a:gd name="connsiteX4" fmla="*/ 612040 w 1117795"/>
              <a:gd name="connsiteY4" fmla="*/ 277 h 1553681"/>
              <a:gd name="connsiteX0" fmla="*/ 612040 w 1125555"/>
              <a:gd name="connsiteY0" fmla="*/ 277 h 1553681"/>
              <a:gd name="connsiteX1" fmla="*/ 1117780 w 1125555"/>
              <a:gd name="connsiteY1" fmla="*/ 1503 h 1553681"/>
              <a:gd name="connsiteX2" fmla="*/ 1125440 w 1125555"/>
              <a:gd name="connsiteY2" fmla="*/ 1553681 h 1553681"/>
              <a:gd name="connsiteX3" fmla="*/ 0 w 1125555"/>
              <a:gd name="connsiteY3" fmla="*/ 1542319 h 1553681"/>
              <a:gd name="connsiteX4" fmla="*/ 612040 w 1125555"/>
              <a:gd name="connsiteY4" fmla="*/ 277 h 1553681"/>
              <a:gd name="connsiteX0" fmla="*/ 617194 w 1130709"/>
              <a:gd name="connsiteY0" fmla="*/ 277 h 1553681"/>
              <a:gd name="connsiteX1" fmla="*/ 1122934 w 1130709"/>
              <a:gd name="connsiteY1" fmla="*/ 1503 h 1553681"/>
              <a:gd name="connsiteX2" fmla="*/ 1130594 w 1130709"/>
              <a:gd name="connsiteY2" fmla="*/ 1553681 h 1553681"/>
              <a:gd name="connsiteX3" fmla="*/ 0 w 1130709"/>
              <a:gd name="connsiteY3" fmla="*/ 1547473 h 1553681"/>
              <a:gd name="connsiteX4" fmla="*/ 617194 w 1130709"/>
              <a:gd name="connsiteY4" fmla="*/ 277 h 1553681"/>
              <a:gd name="connsiteX0" fmla="*/ 617194 w 1130709"/>
              <a:gd name="connsiteY0" fmla="*/ 277 h 1547473"/>
              <a:gd name="connsiteX1" fmla="*/ 1122934 w 1130709"/>
              <a:gd name="connsiteY1" fmla="*/ 1503 h 1547473"/>
              <a:gd name="connsiteX2" fmla="*/ 1130594 w 1130709"/>
              <a:gd name="connsiteY2" fmla="*/ 1543372 h 1547473"/>
              <a:gd name="connsiteX3" fmla="*/ 0 w 1130709"/>
              <a:gd name="connsiteY3" fmla="*/ 1547473 h 1547473"/>
              <a:gd name="connsiteX4" fmla="*/ 617194 w 1130709"/>
              <a:gd name="connsiteY4" fmla="*/ 277 h 1547473"/>
              <a:gd name="connsiteX0" fmla="*/ 225471 w 1130709"/>
              <a:gd name="connsiteY0" fmla="*/ 962618 h 1545970"/>
              <a:gd name="connsiteX1" fmla="*/ 1122934 w 1130709"/>
              <a:gd name="connsiteY1" fmla="*/ 0 h 1545970"/>
              <a:gd name="connsiteX2" fmla="*/ 1130594 w 1130709"/>
              <a:gd name="connsiteY2" fmla="*/ 1541869 h 1545970"/>
              <a:gd name="connsiteX3" fmla="*/ 0 w 1130709"/>
              <a:gd name="connsiteY3" fmla="*/ 1545970 h 1545970"/>
              <a:gd name="connsiteX4" fmla="*/ 225471 w 1130709"/>
              <a:gd name="connsiteY4" fmla="*/ 962618 h 1545970"/>
              <a:gd name="connsiteX0" fmla="*/ 225471 w 1130810"/>
              <a:gd name="connsiteY0" fmla="*/ 14236 h 597588"/>
              <a:gd name="connsiteX1" fmla="*/ 1128089 w 1130810"/>
              <a:gd name="connsiteY1" fmla="*/ 0 h 597588"/>
              <a:gd name="connsiteX2" fmla="*/ 1130594 w 1130810"/>
              <a:gd name="connsiteY2" fmla="*/ 593487 h 597588"/>
              <a:gd name="connsiteX3" fmla="*/ 0 w 1130810"/>
              <a:gd name="connsiteY3" fmla="*/ 597588 h 597588"/>
              <a:gd name="connsiteX4" fmla="*/ 225471 w 1130810"/>
              <a:gd name="connsiteY4" fmla="*/ 14236 h 597588"/>
              <a:gd name="connsiteX0" fmla="*/ 225471 w 1130810"/>
              <a:gd name="connsiteY0" fmla="*/ 131 h 583483"/>
              <a:gd name="connsiteX1" fmla="*/ 1128089 w 1130810"/>
              <a:gd name="connsiteY1" fmla="*/ 6512 h 583483"/>
              <a:gd name="connsiteX2" fmla="*/ 1130594 w 1130810"/>
              <a:gd name="connsiteY2" fmla="*/ 579382 h 583483"/>
              <a:gd name="connsiteX3" fmla="*/ 0 w 1130810"/>
              <a:gd name="connsiteY3" fmla="*/ 583483 h 583483"/>
              <a:gd name="connsiteX4" fmla="*/ 225471 w 1130810"/>
              <a:gd name="connsiteY4" fmla="*/ 131 h 583483"/>
              <a:gd name="connsiteX0" fmla="*/ 225471 w 1130810"/>
              <a:gd name="connsiteY0" fmla="*/ 9082 h 592434"/>
              <a:gd name="connsiteX1" fmla="*/ 1128089 w 1130810"/>
              <a:gd name="connsiteY1" fmla="*/ 0 h 592434"/>
              <a:gd name="connsiteX2" fmla="*/ 1130594 w 1130810"/>
              <a:gd name="connsiteY2" fmla="*/ 588333 h 592434"/>
              <a:gd name="connsiteX3" fmla="*/ 0 w 1130810"/>
              <a:gd name="connsiteY3" fmla="*/ 592434 h 592434"/>
              <a:gd name="connsiteX4" fmla="*/ 225471 w 1130810"/>
              <a:gd name="connsiteY4" fmla="*/ 9082 h 592434"/>
              <a:gd name="connsiteX0" fmla="*/ 225471 w 1128097"/>
              <a:gd name="connsiteY0" fmla="*/ 9082 h 592434"/>
              <a:gd name="connsiteX1" fmla="*/ 1128089 w 1128097"/>
              <a:gd name="connsiteY1" fmla="*/ 0 h 592434"/>
              <a:gd name="connsiteX2" fmla="*/ 1082969 w 1128097"/>
              <a:gd name="connsiteY2" fmla="*/ 592302 h 592434"/>
              <a:gd name="connsiteX3" fmla="*/ 0 w 1128097"/>
              <a:gd name="connsiteY3" fmla="*/ 592434 h 592434"/>
              <a:gd name="connsiteX4" fmla="*/ 225471 w 1128097"/>
              <a:gd name="connsiteY4" fmla="*/ 9082 h 592434"/>
              <a:gd name="connsiteX0" fmla="*/ 225471 w 1083130"/>
              <a:gd name="connsiteY0" fmla="*/ 9082 h 592434"/>
              <a:gd name="connsiteX1" fmla="*/ 1078480 w 1083130"/>
              <a:gd name="connsiteY1" fmla="*/ 0 h 592434"/>
              <a:gd name="connsiteX2" fmla="*/ 1082969 w 1083130"/>
              <a:gd name="connsiteY2" fmla="*/ 592302 h 592434"/>
              <a:gd name="connsiteX3" fmla="*/ 0 w 1083130"/>
              <a:gd name="connsiteY3" fmla="*/ 592434 h 592434"/>
              <a:gd name="connsiteX4" fmla="*/ 225471 w 1083130"/>
              <a:gd name="connsiteY4" fmla="*/ 9082 h 592434"/>
              <a:gd name="connsiteX0" fmla="*/ 225471 w 1078489"/>
              <a:gd name="connsiteY0" fmla="*/ 9082 h 592434"/>
              <a:gd name="connsiteX1" fmla="*/ 1078480 w 1078489"/>
              <a:gd name="connsiteY1" fmla="*/ 0 h 592434"/>
              <a:gd name="connsiteX2" fmla="*/ 1075031 w 1078489"/>
              <a:gd name="connsiteY2" fmla="*/ 592302 h 592434"/>
              <a:gd name="connsiteX3" fmla="*/ 0 w 1078489"/>
              <a:gd name="connsiteY3" fmla="*/ 592434 h 592434"/>
              <a:gd name="connsiteX4" fmla="*/ 225471 w 1078489"/>
              <a:gd name="connsiteY4" fmla="*/ 9082 h 592434"/>
              <a:gd name="connsiteX0" fmla="*/ 225471 w 1075357"/>
              <a:gd name="connsiteY0" fmla="*/ 9082 h 592434"/>
              <a:gd name="connsiteX1" fmla="*/ 1074511 w 1075357"/>
              <a:gd name="connsiteY1" fmla="*/ 0 h 592434"/>
              <a:gd name="connsiteX2" fmla="*/ 1075031 w 1075357"/>
              <a:gd name="connsiteY2" fmla="*/ 592302 h 592434"/>
              <a:gd name="connsiteX3" fmla="*/ 0 w 1075357"/>
              <a:gd name="connsiteY3" fmla="*/ 592434 h 592434"/>
              <a:gd name="connsiteX4" fmla="*/ 225471 w 1075357"/>
              <a:gd name="connsiteY4" fmla="*/ 9082 h 592434"/>
              <a:gd name="connsiteX0" fmla="*/ 225471 w 1074520"/>
              <a:gd name="connsiteY0" fmla="*/ 9082 h 599145"/>
              <a:gd name="connsiteX1" fmla="*/ 1074511 w 1074520"/>
              <a:gd name="connsiteY1" fmla="*/ 0 h 599145"/>
              <a:gd name="connsiteX2" fmla="*/ 958705 w 1074520"/>
              <a:gd name="connsiteY2" fmla="*/ 599145 h 599145"/>
              <a:gd name="connsiteX3" fmla="*/ 0 w 1074520"/>
              <a:gd name="connsiteY3" fmla="*/ 592434 h 599145"/>
              <a:gd name="connsiteX4" fmla="*/ 225471 w 1074520"/>
              <a:gd name="connsiteY4" fmla="*/ 9082 h 599145"/>
              <a:gd name="connsiteX0" fmla="*/ 225471 w 959031"/>
              <a:gd name="connsiteY0" fmla="*/ 9082 h 599145"/>
              <a:gd name="connsiteX1" fmla="*/ 958185 w 959031"/>
              <a:gd name="connsiteY1" fmla="*/ 0 h 599145"/>
              <a:gd name="connsiteX2" fmla="*/ 958705 w 959031"/>
              <a:gd name="connsiteY2" fmla="*/ 599145 h 599145"/>
              <a:gd name="connsiteX3" fmla="*/ 0 w 959031"/>
              <a:gd name="connsiteY3" fmla="*/ 592434 h 599145"/>
              <a:gd name="connsiteX4" fmla="*/ 225471 w 959031"/>
              <a:gd name="connsiteY4" fmla="*/ 9082 h 599145"/>
              <a:gd name="connsiteX0" fmla="*/ 225471 w 958195"/>
              <a:gd name="connsiteY0" fmla="*/ 9082 h 596824"/>
              <a:gd name="connsiteX1" fmla="*/ 958185 w 958195"/>
              <a:gd name="connsiteY1" fmla="*/ 0 h 596824"/>
              <a:gd name="connsiteX2" fmla="*/ 835696 w 958195"/>
              <a:gd name="connsiteY2" fmla="*/ 596824 h 596824"/>
              <a:gd name="connsiteX3" fmla="*/ 0 w 958195"/>
              <a:gd name="connsiteY3" fmla="*/ 592434 h 596824"/>
              <a:gd name="connsiteX4" fmla="*/ 225471 w 958195"/>
              <a:gd name="connsiteY4" fmla="*/ 9082 h 596824"/>
              <a:gd name="connsiteX0" fmla="*/ 225471 w 837509"/>
              <a:gd name="connsiteY0" fmla="*/ 11403 h 599145"/>
              <a:gd name="connsiteX1" fmla="*/ 837497 w 837509"/>
              <a:gd name="connsiteY1" fmla="*/ 0 h 599145"/>
              <a:gd name="connsiteX2" fmla="*/ 835696 w 837509"/>
              <a:gd name="connsiteY2" fmla="*/ 599145 h 599145"/>
              <a:gd name="connsiteX3" fmla="*/ 0 w 837509"/>
              <a:gd name="connsiteY3" fmla="*/ 594755 h 599145"/>
              <a:gd name="connsiteX4" fmla="*/ 225471 w 837509"/>
              <a:gd name="connsiteY4" fmla="*/ 11403 h 599145"/>
              <a:gd name="connsiteX0" fmla="*/ 225471 w 837509"/>
              <a:gd name="connsiteY0" fmla="*/ 216 h 587958"/>
              <a:gd name="connsiteX1" fmla="*/ 837497 w 837509"/>
              <a:gd name="connsiteY1" fmla="*/ 2739 h 587958"/>
              <a:gd name="connsiteX2" fmla="*/ 835696 w 837509"/>
              <a:gd name="connsiteY2" fmla="*/ 587958 h 587958"/>
              <a:gd name="connsiteX3" fmla="*/ 0 w 837509"/>
              <a:gd name="connsiteY3" fmla="*/ 583568 h 587958"/>
              <a:gd name="connsiteX4" fmla="*/ 225471 w 837509"/>
              <a:gd name="connsiteY4" fmla="*/ 216 h 587958"/>
              <a:gd name="connsiteX0" fmla="*/ 225471 w 838343"/>
              <a:gd name="connsiteY0" fmla="*/ 216 h 583568"/>
              <a:gd name="connsiteX1" fmla="*/ 837497 w 838343"/>
              <a:gd name="connsiteY1" fmla="*/ 2739 h 583568"/>
              <a:gd name="connsiteX2" fmla="*/ 838017 w 838343"/>
              <a:gd name="connsiteY2" fmla="*/ 580995 h 583568"/>
              <a:gd name="connsiteX3" fmla="*/ 0 w 838343"/>
              <a:gd name="connsiteY3" fmla="*/ 583568 h 583568"/>
              <a:gd name="connsiteX4" fmla="*/ 225471 w 838343"/>
              <a:gd name="connsiteY4" fmla="*/ 216 h 58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8343" h="583568">
                <a:moveTo>
                  <a:pt x="225471" y="216"/>
                </a:moveTo>
                <a:cubicBezTo>
                  <a:pt x="222243" y="-1094"/>
                  <a:pt x="840725" y="4049"/>
                  <a:pt x="837497" y="2739"/>
                </a:cubicBezTo>
                <a:cubicBezTo>
                  <a:pt x="836187" y="450717"/>
                  <a:pt x="839327" y="133017"/>
                  <a:pt x="838017" y="580995"/>
                </a:cubicBezTo>
                <a:lnTo>
                  <a:pt x="0" y="583568"/>
                </a:lnTo>
                <a:lnTo>
                  <a:pt x="225471" y="21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0000"/>
              </a:solidFill>
            </a:endParaRPr>
          </a:p>
        </p:txBody>
      </p:sp>
      <p:sp>
        <p:nvSpPr>
          <p:cNvPr id="13" name="Прямоугольник 17"/>
          <p:cNvSpPr/>
          <p:nvPr userDrawn="1"/>
        </p:nvSpPr>
        <p:spPr>
          <a:xfrm flipH="1" flipV="1">
            <a:off x="-11630" y="3309114"/>
            <a:ext cx="3096387" cy="1344510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1880540 w 7499689"/>
              <a:gd name="connsiteY2" fmla="*/ 1340006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1884469"/>
              <a:gd name="connsiteY0" fmla="*/ 3929 h 1344955"/>
              <a:gd name="connsiteX1" fmla="*/ 1884469 w 1884469"/>
              <a:gd name="connsiteY1" fmla="*/ 0 h 1344955"/>
              <a:gd name="connsiteX2" fmla="*/ 1880540 w 1884469"/>
              <a:gd name="connsiteY2" fmla="*/ 1343935 h 1344955"/>
              <a:gd name="connsiteX3" fmla="*/ 0 w 1884469"/>
              <a:gd name="connsiteY3" fmla="*/ 1344955 h 1344955"/>
              <a:gd name="connsiteX4" fmla="*/ 1127464 w 1884469"/>
              <a:gd name="connsiteY4" fmla="*/ 3929 h 1344955"/>
              <a:gd name="connsiteX0" fmla="*/ 1127464 w 1889952"/>
              <a:gd name="connsiteY0" fmla="*/ 3929 h 1344955"/>
              <a:gd name="connsiteX1" fmla="*/ 1884469 w 1889952"/>
              <a:gd name="connsiteY1" fmla="*/ 0 h 1344955"/>
              <a:gd name="connsiteX2" fmla="*/ 1889806 w 1889952"/>
              <a:gd name="connsiteY2" fmla="*/ 1342391 h 1344955"/>
              <a:gd name="connsiteX3" fmla="*/ 0 w 1889952"/>
              <a:gd name="connsiteY3" fmla="*/ 1344955 h 1344955"/>
              <a:gd name="connsiteX4" fmla="*/ 1127464 w 1889952"/>
              <a:gd name="connsiteY4" fmla="*/ 3929 h 1344955"/>
              <a:gd name="connsiteX0" fmla="*/ 1127464 w 1890646"/>
              <a:gd name="connsiteY0" fmla="*/ 3929 h 1344955"/>
              <a:gd name="connsiteX1" fmla="*/ 1890646 w 1890646"/>
              <a:gd name="connsiteY1" fmla="*/ 0 h 1344955"/>
              <a:gd name="connsiteX2" fmla="*/ 1889806 w 1890646"/>
              <a:gd name="connsiteY2" fmla="*/ 1342391 h 1344955"/>
              <a:gd name="connsiteX3" fmla="*/ 0 w 1890646"/>
              <a:gd name="connsiteY3" fmla="*/ 1344955 h 1344955"/>
              <a:gd name="connsiteX4" fmla="*/ 1127464 w 1890646"/>
              <a:gd name="connsiteY4" fmla="*/ 3929 h 1344955"/>
              <a:gd name="connsiteX0" fmla="*/ 1127464 w 1890646"/>
              <a:gd name="connsiteY0" fmla="*/ 3929 h 1356317"/>
              <a:gd name="connsiteX1" fmla="*/ 1890646 w 1890646"/>
              <a:gd name="connsiteY1" fmla="*/ 0 h 1356317"/>
              <a:gd name="connsiteX2" fmla="*/ 1109977 w 1890646"/>
              <a:gd name="connsiteY2" fmla="*/ 1356317 h 1356317"/>
              <a:gd name="connsiteX3" fmla="*/ 0 w 1890646"/>
              <a:gd name="connsiteY3" fmla="*/ 1344955 h 1356317"/>
              <a:gd name="connsiteX4" fmla="*/ 1127464 w 1890646"/>
              <a:gd name="connsiteY4" fmla="*/ 3929 h 1356317"/>
              <a:gd name="connsiteX0" fmla="*/ 1127464 w 1127464"/>
              <a:gd name="connsiteY0" fmla="*/ 3929 h 1356317"/>
              <a:gd name="connsiteX1" fmla="*/ 1117780 w 1127464"/>
              <a:gd name="connsiteY1" fmla="*/ 0 h 1356317"/>
              <a:gd name="connsiteX2" fmla="*/ 1109977 w 1127464"/>
              <a:gd name="connsiteY2" fmla="*/ 1356317 h 1356317"/>
              <a:gd name="connsiteX3" fmla="*/ 0 w 1127464"/>
              <a:gd name="connsiteY3" fmla="*/ 1344955 h 1356317"/>
              <a:gd name="connsiteX4" fmla="*/ 1127464 w 1127464"/>
              <a:gd name="connsiteY4" fmla="*/ 3929 h 1356317"/>
              <a:gd name="connsiteX0" fmla="*/ 545034 w 1117793"/>
              <a:gd name="connsiteY0" fmla="*/ 50 h 1378210"/>
              <a:gd name="connsiteX1" fmla="*/ 1117780 w 1117793"/>
              <a:gd name="connsiteY1" fmla="*/ 21893 h 1378210"/>
              <a:gd name="connsiteX2" fmla="*/ 1109977 w 1117793"/>
              <a:gd name="connsiteY2" fmla="*/ 1378210 h 1378210"/>
              <a:gd name="connsiteX3" fmla="*/ 0 w 1117793"/>
              <a:gd name="connsiteY3" fmla="*/ 1366848 h 1378210"/>
              <a:gd name="connsiteX4" fmla="*/ 545034 w 1117793"/>
              <a:gd name="connsiteY4" fmla="*/ 50 h 1378210"/>
              <a:gd name="connsiteX0" fmla="*/ 545034 w 1117793"/>
              <a:gd name="connsiteY0" fmla="*/ 174018 h 1552178"/>
              <a:gd name="connsiteX1" fmla="*/ 1117780 w 1117793"/>
              <a:gd name="connsiteY1" fmla="*/ 0 h 1552178"/>
              <a:gd name="connsiteX2" fmla="*/ 1109977 w 1117793"/>
              <a:gd name="connsiteY2" fmla="*/ 1552178 h 1552178"/>
              <a:gd name="connsiteX3" fmla="*/ 0 w 1117793"/>
              <a:gd name="connsiteY3" fmla="*/ 1540816 h 1552178"/>
              <a:gd name="connsiteX4" fmla="*/ 545034 w 1117793"/>
              <a:gd name="connsiteY4" fmla="*/ 174018 h 1552178"/>
              <a:gd name="connsiteX0" fmla="*/ 606885 w 1117795"/>
              <a:gd name="connsiteY0" fmla="*/ 9082 h 1552178"/>
              <a:gd name="connsiteX1" fmla="*/ 1117780 w 1117795"/>
              <a:gd name="connsiteY1" fmla="*/ 0 h 1552178"/>
              <a:gd name="connsiteX2" fmla="*/ 1109977 w 1117795"/>
              <a:gd name="connsiteY2" fmla="*/ 1552178 h 1552178"/>
              <a:gd name="connsiteX3" fmla="*/ 0 w 1117795"/>
              <a:gd name="connsiteY3" fmla="*/ 1540816 h 1552178"/>
              <a:gd name="connsiteX4" fmla="*/ 606885 w 1117795"/>
              <a:gd name="connsiteY4" fmla="*/ 9082 h 1552178"/>
              <a:gd name="connsiteX0" fmla="*/ 617194 w 1117795"/>
              <a:gd name="connsiteY0" fmla="*/ 63 h 1568930"/>
              <a:gd name="connsiteX1" fmla="*/ 1117780 w 1117795"/>
              <a:gd name="connsiteY1" fmla="*/ 16752 h 1568930"/>
              <a:gd name="connsiteX2" fmla="*/ 1109977 w 1117795"/>
              <a:gd name="connsiteY2" fmla="*/ 1568930 h 1568930"/>
              <a:gd name="connsiteX3" fmla="*/ 0 w 1117795"/>
              <a:gd name="connsiteY3" fmla="*/ 1557568 h 1568930"/>
              <a:gd name="connsiteX4" fmla="*/ 617194 w 1117795"/>
              <a:gd name="connsiteY4" fmla="*/ 63 h 1568930"/>
              <a:gd name="connsiteX0" fmla="*/ 612040 w 1117795"/>
              <a:gd name="connsiteY0" fmla="*/ 277 h 1553681"/>
              <a:gd name="connsiteX1" fmla="*/ 1117780 w 1117795"/>
              <a:gd name="connsiteY1" fmla="*/ 1503 h 1553681"/>
              <a:gd name="connsiteX2" fmla="*/ 1109977 w 1117795"/>
              <a:gd name="connsiteY2" fmla="*/ 1553681 h 1553681"/>
              <a:gd name="connsiteX3" fmla="*/ 0 w 1117795"/>
              <a:gd name="connsiteY3" fmla="*/ 1542319 h 1553681"/>
              <a:gd name="connsiteX4" fmla="*/ 612040 w 1117795"/>
              <a:gd name="connsiteY4" fmla="*/ 277 h 1553681"/>
              <a:gd name="connsiteX0" fmla="*/ 612040 w 1125555"/>
              <a:gd name="connsiteY0" fmla="*/ 277 h 1553681"/>
              <a:gd name="connsiteX1" fmla="*/ 1117780 w 1125555"/>
              <a:gd name="connsiteY1" fmla="*/ 1503 h 1553681"/>
              <a:gd name="connsiteX2" fmla="*/ 1125440 w 1125555"/>
              <a:gd name="connsiteY2" fmla="*/ 1553681 h 1553681"/>
              <a:gd name="connsiteX3" fmla="*/ 0 w 1125555"/>
              <a:gd name="connsiteY3" fmla="*/ 1542319 h 1553681"/>
              <a:gd name="connsiteX4" fmla="*/ 612040 w 1125555"/>
              <a:gd name="connsiteY4" fmla="*/ 277 h 1553681"/>
              <a:gd name="connsiteX0" fmla="*/ 617194 w 1130709"/>
              <a:gd name="connsiteY0" fmla="*/ 277 h 1553681"/>
              <a:gd name="connsiteX1" fmla="*/ 1122934 w 1130709"/>
              <a:gd name="connsiteY1" fmla="*/ 1503 h 1553681"/>
              <a:gd name="connsiteX2" fmla="*/ 1130594 w 1130709"/>
              <a:gd name="connsiteY2" fmla="*/ 1553681 h 1553681"/>
              <a:gd name="connsiteX3" fmla="*/ 0 w 1130709"/>
              <a:gd name="connsiteY3" fmla="*/ 1547473 h 1553681"/>
              <a:gd name="connsiteX4" fmla="*/ 617194 w 1130709"/>
              <a:gd name="connsiteY4" fmla="*/ 277 h 1553681"/>
              <a:gd name="connsiteX0" fmla="*/ 617194 w 1130709"/>
              <a:gd name="connsiteY0" fmla="*/ 277 h 1547473"/>
              <a:gd name="connsiteX1" fmla="*/ 1122934 w 1130709"/>
              <a:gd name="connsiteY1" fmla="*/ 1503 h 1547473"/>
              <a:gd name="connsiteX2" fmla="*/ 1130594 w 1130709"/>
              <a:gd name="connsiteY2" fmla="*/ 1543372 h 1547473"/>
              <a:gd name="connsiteX3" fmla="*/ 0 w 1130709"/>
              <a:gd name="connsiteY3" fmla="*/ 1547473 h 1547473"/>
              <a:gd name="connsiteX4" fmla="*/ 617194 w 1130709"/>
              <a:gd name="connsiteY4" fmla="*/ 277 h 1547473"/>
              <a:gd name="connsiteX0" fmla="*/ 225471 w 1130709"/>
              <a:gd name="connsiteY0" fmla="*/ 962618 h 1545970"/>
              <a:gd name="connsiteX1" fmla="*/ 1122934 w 1130709"/>
              <a:gd name="connsiteY1" fmla="*/ 0 h 1545970"/>
              <a:gd name="connsiteX2" fmla="*/ 1130594 w 1130709"/>
              <a:gd name="connsiteY2" fmla="*/ 1541869 h 1545970"/>
              <a:gd name="connsiteX3" fmla="*/ 0 w 1130709"/>
              <a:gd name="connsiteY3" fmla="*/ 1545970 h 1545970"/>
              <a:gd name="connsiteX4" fmla="*/ 225471 w 1130709"/>
              <a:gd name="connsiteY4" fmla="*/ 962618 h 1545970"/>
              <a:gd name="connsiteX0" fmla="*/ 225471 w 1130810"/>
              <a:gd name="connsiteY0" fmla="*/ 14236 h 597588"/>
              <a:gd name="connsiteX1" fmla="*/ 1128089 w 1130810"/>
              <a:gd name="connsiteY1" fmla="*/ 0 h 597588"/>
              <a:gd name="connsiteX2" fmla="*/ 1130594 w 1130810"/>
              <a:gd name="connsiteY2" fmla="*/ 593487 h 597588"/>
              <a:gd name="connsiteX3" fmla="*/ 0 w 1130810"/>
              <a:gd name="connsiteY3" fmla="*/ 597588 h 597588"/>
              <a:gd name="connsiteX4" fmla="*/ 225471 w 1130810"/>
              <a:gd name="connsiteY4" fmla="*/ 14236 h 597588"/>
              <a:gd name="connsiteX0" fmla="*/ 225471 w 1130810"/>
              <a:gd name="connsiteY0" fmla="*/ 131 h 583483"/>
              <a:gd name="connsiteX1" fmla="*/ 1128089 w 1130810"/>
              <a:gd name="connsiteY1" fmla="*/ 6512 h 583483"/>
              <a:gd name="connsiteX2" fmla="*/ 1130594 w 1130810"/>
              <a:gd name="connsiteY2" fmla="*/ 579382 h 583483"/>
              <a:gd name="connsiteX3" fmla="*/ 0 w 1130810"/>
              <a:gd name="connsiteY3" fmla="*/ 583483 h 583483"/>
              <a:gd name="connsiteX4" fmla="*/ 225471 w 1130810"/>
              <a:gd name="connsiteY4" fmla="*/ 131 h 583483"/>
              <a:gd name="connsiteX0" fmla="*/ 225471 w 1130810"/>
              <a:gd name="connsiteY0" fmla="*/ 9082 h 592434"/>
              <a:gd name="connsiteX1" fmla="*/ 1128089 w 1130810"/>
              <a:gd name="connsiteY1" fmla="*/ 0 h 592434"/>
              <a:gd name="connsiteX2" fmla="*/ 1130594 w 1130810"/>
              <a:gd name="connsiteY2" fmla="*/ 588333 h 592434"/>
              <a:gd name="connsiteX3" fmla="*/ 0 w 1130810"/>
              <a:gd name="connsiteY3" fmla="*/ 592434 h 592434"/>
              <a:gd name="connsiteX4" fmla="*/ 225471 w 1130810"/>
              <a:gd name="connsiteY4" fmla="*/ 9082 h 592434"/>
              <a:gd name="connsiteX0" fmla="*/ 225471 w 1130810"/>
              <a:gd name="connsiteY0" fmla="*/ 206 h 583558"/>
              <a:gd name="connsiteX1" fmla="*/ 1128089 w 1130810"/>
              <a:gd name="connsiteY1" fmla="*/ 3030 h 583558"/>
              <a:gd name="connsiteX2" fmla="*/ 1130594 w 1130810"/>
              <a:gd name="connsiteY2" fmla="*/ 579457 h 583558"/>
              <a:gd name="connsiteX3" fmla="*/ 0 w 1130810"/>
              <a:gd name="connsiteY3" fmla="*/ 583558 h 583558"/>
              <a:gd name="connsiteX4" fmla="*/ 225471 w 1130810"/>
              <a:gd name="connsiteY4" fmla="*/ 206 h 583558"/>
              <a:gd name="connsiteX0" fmla="*/ 225471 w 1128097"/>
              <a:gd name="connsiteY0" fmla="*/ 206 h 583558"/>
              <a:gd name="connsiteX1" fmla="*/ 1128089 w 1128097"/>
              <a:gd name="connsiteY1" fmla="*/ 3030 h 583558"/>
              <a:gd name="connsiteX2" fmla="*/ 1007585 w 1128097"/>
              <a:gd name="connsiteY2" fmla="*/ 581778 h 583558"/>
              <a:gd name="connsiteX3" fmla="*/ 0 w 1128097"/>
              <a:gd name="connsiteY3" fmla="*/ 583558 h 583558"/>
              <a:gd name="connsiteX4" fmla="*/ 225471 w 1128097"/>
              <a:gd name="connsiteY4" fmla="*/ 206 h 583558"/>
              <a:gd name="connsiteX0" fmla="*/ 225471 w 1007943"/>
              <a:gd name="connsiteY0" fmla="*/ 206 h 583558"/>
              <a:gd name="connsiteX1" fmla="*/ 1007401 w 1007943"/>
              <a:gd name="connsiteY1" fmla="*/ 3030 h 583558"/>
              <a:gd name="connsiteX2" fmla="*/ 1007585 w 1007943"/>
              <a:gd name="connsiteY2" fmla="*/ 581778 h 583558"/>
              <a:gd name="connsiteX3" fmla="*/ 0 w 1007943"/>
              <a:gd name="connsiteY3" fmla="*/ 583558 h 583558"/>
              <a:gd name="connsiteX4" fmla="*/ 225471 w 1007943"/>
              <a:gd name="connsiteY4" fmla="*/ 206 h 583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943" h="583558">
                <a:moveTo>
                  <a:pt x="225471" y="206"/>
                </a:moveTo>
                <a:cubicBezTo>
                  <a:pt x="222243" y="-1104"/>
                  <a:pt x="1010629" y="4340"/>
                  <a:pt x="1007401" y="3030"/>
                </a:cubicBezTo>
                <a:cubicBezTo>
                  <a:pt x="1006091" y="451008"/>
                  <a:pt x="1008895" y="133800"/>
                  <a:pt x="1007585" y="581778"/>
                </a:cubicBezTo>
                <a:lnTo>
                  <a:pt x="0" y="583558"/>
                </a:lnTo>
                <a:lnTo>
                  <a:pt x="225471" y="206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9180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 userDrawn="1"/>
        </p:nvSpPr>
        <p:spPr>
          <a:xfrm>
            <a:off x="0" y="0"/>
            <a:ext cx="12192000" cy="242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0"/>
            <a:ext cx="10287000" cy="6858000"/>
          </a:xfrm>
          <a:prstGeom prst="rect">
            <a:avLst/>
          </a:prstGeom>
        </p:spPr>
      </p:pic>
      <p:sp>
        <p:nvSpPr>
          <p:cNvPr id="17" name="Прямоугольник 16"/>
          <p:cNvSpPr/>
          <p:nvPr userDrawn="1"/>
        </p:nvSpPr>
        <p:spPr>
          <a:xfrm>
            <a:off x="1899909" y="0"/>
            <a:ext cx="1029209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63000"/>
                </a:schemeClr>
              </a:gs>
              <a:gs pos="74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Прямоугольник 17"/>
          <p:cNvSpPr/>
          <p:nvPr userDrawn="1"/>
        </p:nvSpPr>
        <p:spPr>
          <a:xfrm>
            <a:off x="3266547" y="3594729"/>
            <a:ext cx="8925533" cy="1346373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533698 w 6905923"/>
              <a:gd name="connsiteY0" fmla="*/ 0 h 1341026"/>
              <a:gd name="connsiteX1" fmla="*/ 6905923 w 6905923"/>
              <a:gd name="connsiteY1" fmla="*/ 0 h 1341026"/>
              <a:gd name="connsiteX2" fmla="*/ 6905923 w 6905923"/>
              <a:gd name="connsiteY2" fmla="*/ 1332148 h 1341026"/>
              <a:gd name="connsiteX3" fmla="*/ 0 w 6905923"/>
              <a:gd name="connsiteY3" fmla="*/ 1341026 h 1341026"/>
              <a:gd name="connsiteX4" fmla="*/ 533698 w 6905923"/>
              <a:gd name="connsiteY4" fmla="*/ 0 h 1341026"/>
              <a:gd name="connsiteX0" fmla="*/ 533698 w 6905923"/>
              <a:gd name="connsiteY0" fmla="*/ 0 h 1341026"/>
              <a:gd name="connsiteX1" fmla="*/ 6480255 w 6905923"/>
              <a:gd name="connsiteY1" fmla="*/ 0 h 1341026"/>
              <a:gd name="connsiteX2" fmla="*/ 6905923 w 6905923"/>
              <a:gd name="connsiteY2" fmla="*/ 1332148 h 1341026"/>
              <a:gd name="connsiteX3" fmla="*/ 0 w 6905923"/>
              <a:gd name="connsiteY3" fmla="*/ 1341026 h 1341026"/>
              <a:gd name="connsiteX4" fmla="*/ 533698 w 6905923"/>
              <a:gd name="connsiteY4" fmla="*/ 0 h 1341026"/>
              <a:gd name="connsiteX0" fmla="*/ 533698 w 6496020"/>
              <a:gd name="connsiteY0" fmla="*/ 0 h 1341026"/>
              <a:gd name="connsiteX1" fmla="*/ 6480255 w 6496020"/>
              <a:gd name="connsiteY1" fmla="*/ 0 h 1341026"/>
              <a:gd name="connsiteX2" fmla="*/ 6496020 w 6496020"/>
              <a:gd name="connsiteY2" fmla="*/ 1332148 h 1341026"/>
              <a:gd name="connsiteX3" fmla="*/ 0 w 6496020"/>
              <a:gd name="connsiteY3" fmla="*/ 1341026 h 1341026"/>
              <a:gd name="connsiteX4" fmla="*/ 533698 w 6496020"/>
              <a:gd name="connsiteY4" fmla="*/ 0 h 1341026"/>
              <a:gd name="connsiteX0" fmla="*/ 533698 w 6693873"/>
              <a:gd name="connsiteY0" fmla="*/ 0 h 1341026"/>
              <a:gd name="connsiteX1" fmla="*/ 6480255 w 6693873"/>
              <a:gd name="connsiteY1" fmla="*/ 0 h 1341026"/>
              <a:gd name="connsiteX2" fmla="*/ 6693873 w 6693873"/>
              <a:gd name="connsiteY2" fmla="*/ 1332148 h 1341026"/>
              <a:gd name="connsiteX3" fmla="*/ 0 w 6693873"/>
              <a:gd name="connsiteY3" fmla="*/ 1341026 h 1341026"/>
              <a:gd name="connsiteX4" fmla="*/ 533698 w 6693873"/>
              <a:gd name="connsiteY4" fmla="*/ 0 h 1341026"/>
              <a:gd name="connsiteX0" fmla="*/ 533698 w 6694150"/>
              <a:gd name="connsiteY0" fmla="*/ 5347 h 1346373"/>
              <a:gd name="connsiteX1" fmla="*/ 6694150 w 6694150"/>
              <a:gd name="connsiteY1" fmla="*/ 0 h 1346373"/>
              <a:gd name="connsiteX2" fmla="*/ 6693873 w 6694150"/>
              <a:gd name="connsiteY2" fmla="*/ 1337495 h 1346373"/>
              <a:gd name="connsiteX3" fmla="*/ 0 w 6694150"/>
              <a:gd name="connsiteY3" fmla="*/ 1346373 h 1346373"/>
              <a:gd name="connsiteX4" fmla="*/ 533698 w 6694150"/>
              <a:gd name="connsiteY4" fmla="*/ 5347 h 1346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94150" h="1346373">
                <a:moveTo>
                  <a:pt x="533698" y="5347"/>
                </a:moveTo>
                <a:lnTo>
                  <a:pt x="6694150" y="0"/>
                </a:lnTo>
                <a:cubicBezTo>
                  <a:pt x="6694058" y="445832"/>
                  <a:pt x="6693965" y="891663"/>
                  <a:pt x="6693873" y="1337495"/>
                </a:cubicBezTo>
                <a:lnTo>
                  <a:pt x="0" y="1346373"/>
                </a:lnTo>
                <a:lnTo>
                  <a:pt x="533698" y="534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0000"/>
              </a:solidFill>
            </a:endParaRPr>
          </a:p>
        </p:txBody>
      </p:sp>
      <p:sp>
        <p:nvSpPr>
          <p:cNvPr id="12" name="Прямоугольник 17"/>
          <p:cNvSpPr/>
          <p:nvPr userDrawn="1"/>
        </p:nvSpPr>
        <p:spPr>
          <a:xfrm>
            <a:off x="2795861" y="3320988"/>
            <a:ext cx="9394105" cy="1329150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486196 w 6858421"/>
              <a:gd name="connsiteY0" fmla="*/ 0 h 1332148"/>
              <a:gd name="connsiteX1" fmla="*/ 6858421 w 6858421"/>
              <a:gd name="connsiteY1" fmla="*/ 0 h 1332148"/>
              <a:gd name="connsiteX2" fmla="*/ 6858421 w 6858421"/>
              <a:gd name="connsiteY2" fmla="*/ 1332148 h 1332148"/>
              <a:gd name="connsiteX3" fmla="*/ 0 w 6858421"/>
              <a:gd name="connsiteY3" fmla="*/ 1329150 h 1332148"/>
              <a:gd name="connsiteX4" fmla="*/ 486196 w 6858421"/>
              <a:gd name="connsiteY4" fmla="*/ 0 h 1332148"/>
              <a:gd name="connsiteX0" fmla="*/ 486196 w 7045579"/>
              <a:gd name="connsiteY0" fmla="*/ 0 h 1332148"/>
              <a:gd name="connsiteX1" fmla="*/ 7045579 w 7045579"/>
              <a:gd name="connsiteY1" fmla="*/ 0 h 1332148"/>
              <a:gd name="connsiteX2" fmla="*/ 6858421 w 7045579"/>
              <a:gd name="connsiteY2" fmla="*/ 1332148 h 1332148"/>
              <a:gd name="connsiteX3" fmla="*/ 0 w 7045579"/>
              <a:gd name="connsiteY3" fmla="*/ 1329150 h 1332148"/>
              <a:gd name="connsiteX4" fmla="*/ 486196 w 7045579"/>
              <a:gd name="connsiteY4" fmla="*/ 0 h 1332148"/>
              <a:gd name="connsiteX0" fmla="*/ 486196 w 7045579"/>
              <a:gd name="connsiteY0" fmla="*/ 0 h 1329150"/>
              <a:gd name="connsiteX1" fmla="*/ 7045579 w 7045579"/>
              <a:gd name="connsiteY1" fmla="*/ 0 h 1329150"/>
              <a:gd name="connsiteX2" fmla="*/ 7045579 w 7045579"/>
              <a:gd name="connsiteY2" fmla="*/ 1326801 h 1329150"/>
              <a:gd name="connsiteX3" fmla="*/ 0 w 7045579"/>
              <a:gd name="connsiteY3" fmla="*/ 1329150 h 1329150"/>
              <a:gd name="connsiteX4" fmla="*/ 486196 w 7045579"/>
              <a:gd name="connsiteY4" fmla="*/ 0 h 132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45579" h="1329150">
                <a:moveTo>
                  <a:pt x="486196" y="0"/>
                </a:moveTo>
                <a:lnTo>
                  <a:pt x="7045579" y="0"/>
                </a:lnTo>
                <a:lnTo>
                  <a:pt x="7045579" y="1326801"/>
                </a:lnTo>
                <a:lnTo>
                  <a:pt x="0" y="1329150"/>
                </a:lnTo>
                <a:lnTo>
                  <a:pt x="486196" y="0"/>
                </a:lnTo>
                <a:close/>
              </a:path>
            </a:pathLst>
          </a:cu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0000"/>
              </a:solidFill>
            </a:endParaRPr>
          </a:p>
        </p:txBody>
      </p:sp>
      <p:sp>
        <p:nvSpPr>
          <p:cNvPr id="14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5519936" y="3598198"/>
            <a:ext cx="6528725" cy="83891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/>
              <a:t>Спасибо за внимание!</a:t>
            </a:r>
          </a:p>
        </p:txBody>
      </p:sp>
      <p:sp>
        <p:nvSpPr>
          <p:cNvPr id="20" name="Прямоугольник 17"/>
          <p:cNvSpPr/>
          <p:nvPr userDrawn="1"/>
        </p:nvSpPr>
        <p:spPr>
          <a:xfrm flipH="1" flipV="1">
            <a:off x="-11415" y="3042188"/>
            <a:ext cx="2575380" cy="1344533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1880540 w 7499689"/>
              <a:gd name="connsiteY2" fmla="*/ 1340006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1884469"/>
              <a:gd name="connsiteY0" fmla="*/ 3929 h 1344955"/>
              <a:gd name="connsiteX1" fmla="*/ 1884469 w 1884469"/>
              <a:gd name="connsiteY1" fmla="*/ 0 h 1344955"/>
              <a:gd name="connsiteX2" fmla="*/ 1880540 w 1884469"/>
              <a:gd name="connsiteY2" fmla="*/ 1343935 h 1344955"/>
              <a:gd name="connsiteX3" fmla="*/ 0 w 1884469"/>
              <a:gd name="connsiteY3" fmla="*/ 1344955 h 1344955"/>
              <a:gd name="connsiteX4" fmla="*/ 1127464 w 1884469"/>
              <a:gd name="connsiteY4" fmla="*/ 3929 h 1344955"/>
              <a:gd name="connsiteX0" fmla="*/ 1127464 w 1889952"/>
              <a:gd name="connsiteY0" fmla="*/ 3929 h 1344955"/>
              <a:gd name="connsiteX1" fmla="*/ 1884469 w 1889952"/>
              <a:gd name="connsiteY1" fmla="*/ 0 h 1344955"/>
              <a:gd name="connsiteX2" fmla="*/ 1889806 w 1889952"/>
              <a:gd name="connsiteY2" fmla="*/ 1342391 h 1344955"/>
              <a:gd name="connsiteX3" fmla="*/ 0 w 1889952"/>
              <a:gd name="connsiteY3" fmla="*/ 1344955 h 1344955"/>
              <a:gd name="connsiteX4" fmla="*/ 1127464 w 1889952"/>
              <a:gd name="connsiteY4" fmla="*/ 3929 h 1344955"/>
              <a:gd name="connsiteX0" fmla="*/ 1127464 w 1890646"/>
              <a:gd name="connsiteY0" fmla="*/ 3929 h 1344955"/>
              <a:gd name="connsiteX1" fmla="*/ 1890646 w 1890646"/>
              <a:gd name="connsiteY1" fmla="*/ 0 h 1344955"/>
              <a:gd name="connsiteX2" fmla="*/ 1889806 w 1890646"/>
              <a:gd name="connsiteY2" fmla="*/ 1342391 h 1344955"/>
              <a:gd name="connsiteX3" fmla="*/ 0 w 1890646"/>
              <a:gd name="connsiteY3" fmla="*/ 1344955 h 1344955"/>
              <a:gd name="connsiteX4" fmla="*/ 1127464 w 1890646"/>
              <a:gd name="connsiteY4" fmla="*/ 3929 h 1344955"/>
              <a:gd name="connsiteX0" fmla="*/ 1127464 w 1890646"/>
              <a:gd name="connsiteY0" fmla="*/ 3929 h 1356317"/>
              <a:gd name="connsiteX1" fmla="*/ 1890646 w 1890646"/>
              <a:gd name="connsiteY1" fmla="*/ 0 h 1356317"/>
              <a:gd name="connsiteX2" fmla="*/ 1109977 w 1890646"/>
              <a:gd name="connsiteY2" fmla="*/ 1356317 h 1356317"/>
              <a:gd name="connsiteX3" fmla="*/ 0 w 1890646"/>
              <a:gd name="connsiteY3" fmla="*/ 1344955 h 1356317"/>
              <a:gd name="connsiteX4" fmla="*/ 1127464 w 1890646"/>
              <a:gd name="connsiteY4" fmla="*/ 3929 h 1356317"/>
              <a:gd name="connsiteX0" fmla="*/ 1127464 w 1127464"/>
              <a:gd name="connsiteY0" fmla="*/ 3929 h 1356317"/>
              <a:gd name="connsiteX1" fmla="*/ 1117780 w 1127464"/>
              <a:gd name="connsiteY1" fmla="*/ 0 h 1356317"/>
              <a:gd name="connsiteX2" fmla="*/ 1109977 w 1127464"/>
              <a:gd name="connsiteY2" fmla="*/ 1356317 h 1356317"/>
              <a:gd name="connsiteX3" fmla="*/ 0 w 1127464"/>
              <a:gd name="connsiteY3" fmla="*/ 1344955 h 1356317"/>
              <a:gd name="connsiteX4" fmla="*/ 1127464 w 1127464"/>
              <a:gd name="connsiteY4" fmla="*/ 3929 h 1356317"/>
              <a:gd name="connsiteX0" fmla="*/ 545034 w 1117793"/>
              <a:gd name="connsiteY0" fmla="*/ 50 h 1378210"/>
              <a:gd name="connsiteX1" fmla="*/ 1117780 w 1117793"/>
              <a:gd name="connsiteY1" fmla="*/ 21893 h 1378210"/>
              <a:gd name="connsiteX2" fmla="*/ 1109977 w 1117793"/>
              <a:gd name="connsiteY2" fmla="*/ 1378210 h 1378210"/>
              <a:gd name="connsiteX3" fmla="*/ 0 w 1117793"/>
              <a:gd name="connsiteY3" fmla="*/ 1366848 h 1378210"/>
              <a:gd name="connsiteX4" fmla="*/ 545034 w 1117793"/>
              <a:gd name="connsiteY4" fmla="*/ 50 h 1378210"/>
              <a:gd name="connsiteX0" fmla="*/ 545034 w 1117793"/>
              <a:gd name="connsiteY0" fmla="*/ 174018 h 1552178"/>
              <a:gd name="connsiteX1" fmla="*/ 1117780 w 1117793"/>
              <a:gd name="connsiteY1" fmla="*/ 0 h 1552178"/>
              <a:gd name="connsiteX2" fmla="*/ 1109977 w 1117793"/>
              <a:gd name="connsiteY2" fmla="*/ 1552178 h 1552178"/>
              <a:gd name="connsiteX3" fmla="*/ 0 w 1117793"/>
              <a:gd name="connsiteY3" fmla="*/ 1540816 h 1552178"/>
              <a:gd name="connsiteX4" fmla="*/ 545034 w 1117793"/>
              <a:gd name="connsiteY4" fmla="*/ 174018 h 1552178"/>
              <a:gd name="connsiteX0" fmla="*/ 606885 w 1117795"/>
              <a:gd name="connsiteY0" fmla="*/ 9082 h 1552178"/>
              <a:gd name="connsiteX1" fmla="*/ 1117780 w 1117795"/>
              <a:gd name="connsiteY1" fmla="*/ 0 h 1552178"/>
              <a:gd name="connsiteX2" fmla="*/ 1109977 w 1117795"/>
              <a:gd name="connsiteY2" fmla="*/ 1552178 h 1552178"/>
              <a:gd name="connsiteX3" fmla="*/ 0 w 1117795"/>
              <a:gd name="connsiteY3" fmla="*/ 1540816 h 1552178"/>
              <a:gd name="connsiteX4" fmla="*/ 606885 w 1117795"/>
              <a:gd name="connsiteY4" fmla="*/ 9082 h 1552178"/>
              <a:gd name="connsiteX0" fmla="*/ 617194 w 1117795"/>
              <a:gd name="connsiteY0" fmla="*/ 63 h 1568930"/>
              <a:gd name="connsiteX1" fmla="*/ 1117780 w 1117795"/>
              <a:gd name="connsiteY1" fmla="*/ 16752 h 1568930"/>
              <a:gd name="connsiteX2" fmla="*/ 1109977 w 1117795"/>
              <a:gd name="connsiteY2" fmla="*/ 1568930 h 1568930"/>
              <a:gd name="connsiteX3" fmla="*/ 0 w 1117795"/>
              <a:gd name="connsiteY3" fmla="*/ 1557568 h 1568930"/>
              <a:gd name="connsiteX4" fmla="*/ 617194 w 1117795"/>
              <a:gd name="connsiteY4" fmla="*/ 63 h 1568930"/>
              <a:gd name="connsiteX0" fmla="*/ 612040 w 1117795"/>
              <a:gd name="connsiteY0" fmla="*/ 277 h 1553681"/>
              <a:gd name="connsiteX1" fmla="*/ 1117780 w 1117795"/>
              <a:gd name="connsiteY1" fmla="*/ 1503 h 1553681"/>
              <a:gd name="connsiteX2" fmla="*/ 1109977 w 1117795"/>
              <a:gd name="connsiteY2" fmla="*/ 1553681 h 1553681"/>
              <a:gd name="connsiteX3" fmla="*/ 0 w 1117795"/>
              <a:gd name="connsiteY3" fmla="*/ 1542319 h 1553681"/>
              <a:gd name="connsiteX4" fmla="*/ 612040 w 1117795"/>
              <a:gd name="connsiteY4" fmla="*/ 277 h 1553681"/>
              <a:gd name="connsiteX0" fmla="*/ 612040 w 1125555"/>
              <a:gd name="connsiteY0" fmla="*/ 277 h 1553681"/>
              <a:gd name="connsiteX1" fmla="*/ 1117780 w 1125555"/>
              <a:gd name="connsiteY1" fmla="*/ 1503 h 1553681"/>
              <a:gd name="connsiteX2" fmla="*/ 1125440 w 1125555"/>
              <a:gd name="connsiteY2" fmla="*/ 1553681 h 1553681"/>
              <a:gd name="connsiteX3" fmla="*/ 0 w 1125555"/>
              <a:gd name="connsiteY3" fmla="*/ 1542319 h 1553681"/>
              <a:gd name="connsiteX4" fmla="*/ 612040 w 1125555"/>
              <a:gd name="connsiteY4" fmla="*/ 277 h 1553681"/>
              <a:gd name="connsiteX0" fmla="*/ 617194 w 1130709"/>
              <a:gd name="connsiteY0" fmla="*/ 277 h 1553681"/>
              <a:gd name="connsiteX1" fmla="*/ 1122934 w 1130709"/>
              <a:gd name="connsiteY1" fmla="*/ 1503 h 1553681"/>
              <a:gd name="connsiteX2" fmla="*/ 1130594 w 1130709"/>
              <a:gd name="connsiteY2" fmla="*/ 1553681 h 1553681"/>
              <a:gd name="connsiteX3" fmla="*/ 0 w 1130709"/>
              <a:gd name="connsiteY3" fmla="*/ 1547473 h 1553681"/>
              <a:gd name="connsiteX4" fmla="*/ 617194 w 1130709"/>
              <a:gd name="connsiteY4" fmla="*/ 277 h 1553681"/>
              <a:gd name="connsiteX0" fmla="*/ 617194 w 1130709"/>
              <a:gd name="connsiteY0" fmla="*/ 277 h 1547473"/>
              <a:gd name="connsiteX1" fmla="*/ 1122934 w 1130709"/>
              <a:gd name="connsiteY1" fmla="*/ 1503 h 1547473"/>
              <a:gd name="connsiteX2" fmla="*/ 1130594 w 1130709"/>
              <a:gd name="connsiteY2" fmla="*/ 1543372 h 1547473"/>
              <a:gd name="connsiteX3" fmla="*/ 0 w 1130709"/>
              <a:gd name="connsiteY3" fmla="*/ 1547473 h 1547473"/>
              <a:gd name="connsiteX4" fmla="*/ 617194 w 1130709"/>
              <a:gd name="connsiteY4" fmla="*/ 277 h 1547473"/>
              <a:gd name="connsiteX0" fmla="*/ 225471 w 1130709"/>
              <a:gd name="connsiteY0" fmla="*/ 962618 h 1545970"/>
              <a:gd name="connsiteX1" fmla="*/ 1122934 w 1130709"/>
              <a:gd name="connsiteY1" fmla="*/ 0 h 1545970"/>
              <a:gd name="connsiteX2" fmla="*/ 1130594 w 1130709"/>
              <a:gd name="connsiteY2" fmla="*/ 1541869 h 1545970"/>
              <a:gd name="connsiteX3" fmla="*/ 0 w 1130709"/>
              <a:gd name="connsiteY3" fmla="*/ 1545970 h 1545970"/>
              <a:gd name="connsiteX4" fmla="*/ 225471 w 1130709"/>
              <a:gd name="connsiteY4" fmla="*/ 962618 h 1545970"/>
              <a:gd name="connsiteX0" fmla="*/ 225471 w 1130810"/>
              <a:gd name="connsiteY0" fmla="*/ 14236 h 597588"/>
              <a:gd name="connsiteX1" fmla="*/ 1128089 w 1130810"/>
              <a:gd name="connsiteY1" fmla="*/ 0 h 597588"/>
              <a:gd name="connsiteX2" fmla="*/ 1130594 w 1130810"/>
              <a:gd name="connsiteY2" fmla="*/ 593487 h 597588"/>
              <a:gd name="connsiteX3" fmla="*/ 0 w 1130810"/>
              <a:gd name="connsiteY3" fmla="*/ 597588 h 597588"/>
              <a:gd name="connsiteX4" fmla="*/ 225471 w 1130810"/>
              <a:gd name="connsiteY4" fmla="*/ 14236 h 597588"/>
              <a:gd name="connsiteX0" fmla="*/ 225471 w 1130810"/>
              <a:gd name="connsiteY0" fmla="*/ 131 h 583483"/>
              <a:gd name="connsiteX1" fmla="*/ 1128089 w 1130810"/>
              <a:gd name="connsiteY1" fmla="*/ 6512 h 583483"/>
              <a:gd name="connsiteX2" fmla="*/ 1130594 w 1130810"/>
              <a:gd name="connsiteY2" fmla="*/ 579382 h 583483"/>
              <a:gd name="connsiteX3" fmla="*/ 0 w 1130810"/>
              <a:gd name="connsiteY3" fmla="*/ 583483 h 583483"/>
              <a:gd name="connsiteX4" fmla="*/ 225471 w 1130810"/>
              <a:gd name="connsiteY4" fmla="*/ 131 h 583483"/>
              <a:gd name="connsiteX0" fmla="*/ 225471 w 1130810"/>
              <a:gd name="connsiteY0" fmla="*/ 9082 h 592434"/>
              <a:gd name="connsiteX1" fmla="*/ 1128089 w 1130810"/>
              <a:gd name="connsiteY1" fmla="*/ 0 h 592434"/>
              <a:gd name="connsiteX2" fmla="*/ 1130594 w 1130810"/>
              <a:gd name="connsiteY2" fmla="*/ 588333 h 592434"/>
              <a:gd name="connsiteX3" fmla="*/ 0 w 1130810"/>
              <a:gd name="connsiteY3" fmla="*/ 592434 h 592434"/>
              <a:gd name="connsiteX4" fmla="*/ 225471 w 1130810"/>
              <a:gd name="connsiteY4" fmla="*/ 9082 h 592434"/>
              <a:gd name="connsiteX0" fmla="*/ 225471 w 1128097"/>
              <a:gd name="connsiteY0" fmla="*/ 9082 h 592434"/>
              <a:gd name="connsiteX1" fmla="*/ 1128089 w 1128097"/>
              <a:gd name="connsiteY1" fmla="*/ 0 h 592434"/>
              <a:gd name="connsiteX2" fmla="*/ 1082969 w 1128097"/>
              <a:gd name="connsiteY2" fmla="*/ 592302 h 592434"/>
              <a:gd name="connsiteX3" fmla="*/ 0 w 1128097"/>
              <a:gd name="connsiteY3" fmla="*/ 592434 h 592434"/>
              <a:gd name="connsiteX4" fmla="*/ 225471 w 1128097"/>
              <a:gd name="connsiteY4" fmla="*/ 9082 h 592434"/>
              <a:gd name="connsiteX0" fmla="*/ 225471 w 1083130"/>
              <a:gd name="connsiteY0" fmla="*/ 9082 h 592434"/>
              <a:gd name="connsiteX1" fmla="*/ 1078480 w 1083130"/>
              <a:gd name="connsiteY1" fmla="*/ 0 h 592434"/>
              <a:gd name="connsiteX2" fmla="*/ 1082969 w 1083130"/>
              <a:gd name="connsiteY2" fmla="*/ 592302 h 592434"/>
              <a:gd name="connsiteX3" fmla="*/ 0 w 1083130"/>
              <a:gd name="connsiteY3" fmla="*/ 592434 h 592434"/>
              <a:gd name="connsiteX4" fmla="*/ 225471 w 1083130"/>
              <a:gd name="connsiteY4" fmla="*/ 9082 h 592434"/>
              <a:gd name="connsiteX0" fmla="*/ 225471 w 1078489"/>
              <a:gd name="connsiteY0" fmla="*/ 9082 h 592434"/>
              <a:gd name="connsiteX1" fmla="*/ 1078480 w 1078489"/>
              <a:gd name="connsiteY1" fmla="*/ 0 h 592434"/>
              <a:gd name="connsiteX2" fmla="*/ 1075031 w 1078489"/>
              <a:gd name="connsiteY2" fmla="*/ 592302 h 592434"/>
              <a:gd name="connsiteX3" fmla="*/ 0 w 1078489"/>
              <a:gd name="connsiteY3" fmla="*/ 592434 h 592434"/>
              <a:gd name="connsiteX4" fmla="*/ 225471 w 1078489"/>
              <a:gd name="connsiteY4" fmla="*/ 9082 h 592434"/>
              <a:gd name="connsiteX0" fmla="*/ 225471 w 1075357"/>
              <a:gd name="connsiteY0" fmla="*/ 9082 h 592434"/>
              <a:gd name="connsiteX1" fmla="*/ 1074511 w 1075357"/>
              <a:gd name="connsiteY1" fmla="*/ 0 h 592434"/>
              <a:gd name="connsiteX2" fmla="*/ 1075031 w 1075357"/>
              <a:gd name="connsiteY2" fmla="*/ 592302 h 592434"/>
              <a:gd name="connsiteX3" fmla="*/ 0 w 1075357"/>
              <a:gd name="connsiteY3" fmla="*/ 592434 h 592434"/>
              <a:gd name="connsiteX4" fmla="*/ 225471 w 1075357"/>
              <a:gd name="connsiteY4" fmla="*/ 9082 h 592434"/>
              <a:gd name="connsiteX0" fmla="*/ 225471 w 1074520"/>
              <a:gd name="connsiteY0" fmla="*/ 9082 h 599145"/>
              <a:gd name="connsiteX1" fmla="*/ 1074511 w 1074520"/>
              <a:gd name="connsiteY1" fmla="*/ 0 h 599145"/>
              <a:gd name="connsiteX2" fmla="*/ 958705 w 1074520"/>
              <a:gd name="connsiteY2" fmla="*/ 599145 h 599145"/>
              <a:gd name="connsiteX3" fmla="*/ 0 w 1074520"/>
              <a:gd name="connsiteY3" fmla="*/ 592434 h 599145"/>
              <a:gd name="connsiteX4" fmla="*/ 225471 w 1074520"/>
              <a:gd name="connsiteY4" fmla="*/ 9082 h 599145"/>
              <a:gd name="connsiteX0" fmla="*/ 225471 w 959031"/>
              <a:gd name="connsiteY0" fmla="*/ 9082 h 599145"/>
              <a:gd name="connsiteX1" fmla="*/ 958185 w 959031"/>
              <a:gd name="connsiteY1" fmla="*/ 0 h 599145"/>
              <a:gd name="connsiteX2" fmla="*/ 958705 w 959031"/>
              <a:gd name="connsiteY2" fmla="*/ 599145 h 599145"/>
              <a:gd name="connsiteX3" fmla="*/ 0 w 959031"/>
              <a:gd name="connsiteY3" fmla="*/ 592434 h 599145"/>
              <a:gd name="connsiteX4" fmla="*/ 225471 w 959031"/>
              <a:gd name="connsiteY4" fmla="*/ 9082 h 599145"/>
              <a:gd name="connsiteX0" fmla="*/ 225471 w 958195"/>
              <a:gd name="connsiteY0" fmla="*/ 9082 h 596824"/>
              <a:gd name="connsiteX1" fmla="*/ 958185 w 958195"/>
              <a:gd name="connsiteY1" fmla="*/ 0 h 596824"/>
              <a:gd name="connsiteX2" fmla="*/ 835696 w 958195"/>
              <a:gd name="connsiteY2" fmla="*/ 596824 h 596824"/>
              <a:gd name="connsiteX3" fmla="*/ 0 w 958195"/>
              <a:gd name="connsiteY3" fmla="*/ 592434 h 596824"/>
              <a:gd name="connsiteX4" fmla="*/ 225471 w 958195"/>
              <a:gd name="connsiteY4" fmla="*/ 9082 h 596824"/>
              <a:gd name="connsiteX0" fmla="*/ 225471 w 837509"/>
              <a:gd name="connsiteY0" fmla="*/ 11403 h 599145"/>
              <a:gd name="connsiteX1" fmla="*/ 837497 w 837509"/>
              <a:gd name="connsiteY1" fmla="*/ 0 h 599145"/>
              <a:gd name="connsiteX2" fmla="*/ 835696 w 837509"/>
              <a:gd name="connsiteY2" fmla="*/ 599145 h 599145"/>
              <a:gd name="connsiteX3" fmla="*/ 0 w 837509"/>
              <a:gd name="connsiteY3" fmla="*/ 594755 h 599145"/>
              <a:gd name="connsiteX4" fmla="*/ 225471 w 837509"/>
              <a:gd name="connsiteY4" fmla="*/ 11403 h 599145"/>
              <a:gd name="connsiteX0" fmla="*/ 225471 w 837509"/>
              <a:gd name="connsiteY0" fmla="*/ 216 h 587958"/>
              <a:gd name="connsiteX1" fmla="*/ 837497 w 837509"/>
              <a:gd name="connsiteY1" fmla="*/ 2739 h 587958"/>
              <a:gd name="connsiteX2" fmla="*/ 835696 w 837509"/>
              <a:gd name="connsiteY2" fmla="*/ 587958 h 587958"/>
              <a:gd name="connsiteX3" fmla="*/ 0 w 837509"/>
              <a:gd name="connsiteY3" fmla="*/ 583568 h 587958"/>
              <a:gd name="connsiteX4" fmla="*/ 225471 w 837509"/>
              <a:gd name="connsiteY4" fmla="*/ 216 h 587958"/>
              <a:gd name="connsiteX0" fmla="*/ 225471 w 838343"/>
              <a:gd name="connsiteY0" fmla="*/ 216 h 583568"/>
              <a:gd name="connsiteX1" fmla="*/ 837497 w 838343"/>
              <a:gd name="connsiteY1" fmla="*/ 2739 h 583568"/>
              <a:gd name="connsiteX2" fmla="*/ 838017 w 838343"/>
              <a:gd name="connsiteY2" fmla="*/ 580995 h 583568"/>
              <a:gd name="connsiteX3" fmla="*/ 0 w 838343"/>
              <a:gd name="connsiteY3" fmla="*/ 583568 h 583568"/>
              <a:gd name="connsiteX4" fmla="*/ 225471 w 838343"/>
              <a:gd name="connsiteY4" fmla="*/ 216 h 58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8343" h="583568">
                <a:moveTo>
                  <a:pt x="225471" y="216"/>
                </a:moveTo>
                <a:cubicBezTo>
                  <a:pt x="222243" y="-1094"/>
                  <a:pt x="840725" y="4049"/>
                  <a:pt x="837497" y="2739"/>
                </a:cubicBezTo>
                <a:cubicBezTo>
                  <a:pt x="836187" y="450717"/>
                  <a:pt x="839327" y="133017"/>
                  <a:pt x="838017" y="580995"/>
                </a:cubicBezTo>
                <a:lnTo>
                  <a:pt x="0" y="583568"/>
                </a:lnTo>
                <a:lnTo>
                  <a:pt x="225471" y="216"/>
                </a:lnTo>
                <a:close/>
              </a:path>
            </a:pathLst>
          </a:custGeom>
          <a:solidFill>
            <a:srgbClr val="545A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0000"/>
              </a:solidFill>
            </a:endParaRPr>
          </a:p>
        </p:txBody>
      </p:sp>
      <p:sp>
        <p:nvSpPr>
          <p:cNvPr id="13" name="Прямоугольник 17"/>
          <p:cNvSpPr/>
          <p:nvPr userDrawn="1"/>
        </p:nvSpPr>
        <p:spPr>
          <a:xfrm flipH="1" flipV="1">
            <a:off x="-11630" y="3309114"/>
            <a:ext cx="3096387" cy="1344510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1880540 w 7499689"/>
              <a:gd name="connsiteY2" fmla="*/ 1340006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1884469"/>
              <a:gd name="connsiteY0" fmla="*/ 3929 h 1344955"/>
              <a:gd name="connsiteX1" fmla="*/ 1884469 w 1884469"/>
              <a:gd name="connsiteY1" fmla="*/ 0 h 1344955"/>
              <a:gd name="connsiteX2" fmla="*/ 1880540 w 1884469"/>
              <a:gd name="connsiteY2" fmla="*/ 1343935 h 1344955"/>
              <a:gd name="connsiteX3" fmla="*/ 0 w 1884469"/>
              <a:gd name="connsiteY3" fmla="*/ 1344955 h 1344955"/>
              <a:gd name="connsiteX4" fmla="*/ 1127464 w 1884469"/>
              <a:gd name="connsiteY4" fmla="*/ 3929 h 1344955"/>
              <a:gd name="connsiteX0" fmla="*/ 1127464 w 1889952"/>
              <a:gd name="connsiteY0" fmla="*/ 3929 h 1344955"/>
              <a:gd name="connsiteX1" fmla="*/ 1884469 w 1889952"/>
              <a:gd name="connsiteY1" fmla="*/ 0 h 1344955"/>
              <a:gd name="connsiteX2" fmla="*/ 1889806 w 1889952"/>
              <a:gd name="connsiteY2" fmla="*/ 1342391 h 1344955"/>
              <a:gd name="connsiteX3" fmla="*/ 0 w 1889952"/>
              <a:gd name="connsiteY3" fmla="*/ 1344955 h 1344955"/>
              <a:gd name="connsiteX4" fmla="*/ 1127464 w 1889952"/>
              <a:gd name="connsiteY4" fmla="*/ 3929 h 1344955"/>
              <a:gd name="connsiteX0" fmla="*/ 1127464 w 1890646"/>
              <a:gd name="connsiteY0" fmla="*/ 3929 h 1344955"/>
              <a:gd name="connsiteX1" fmla="*/ 1890646 w 1890646"/>
              <a:gd name="connsiteY1" fmla="*/ 0 h 1344955"/>
              <a:gd name="connsiteX2" fmla="*/ 1889806 w 1890646"/>
              <a:gd name="connsiteY2" fmla="*/ 1342391 h 1344955"/>
              <a:gd name="connsiteX3" fmla="*/ 0 w 1890646"/>
              <a:gd name="connsiteY3" fmla="*/ 1344955 h 1344955"/>
              <a:gd name="connsiteX4" fmla="*/ 1127464 w 1890646"/>
              <a:gd name="connsiteY4" fmla="*/ 3929 h 1344955"/>
              <a:gd name="connsiteX0" fmla="*/ 1127464 w 1890646"/>
              <a:gd name="connsiteY0" fmla="*/ 3929 h 1356317"/>
              <a:gd name="connsiteX1" fmla="*/ 1890646 w 1890646"/>
              <a:gd name="connsiteY1" fmla="*/ 0 h 1356317"/>
              <a:gd name="connsiteX2" fmla="*/ 1109977 w 1890646"/>
              <a:gd name="connsiteY2" fmla="*/ 1356317 h 1356317"/>
              <a:gd name="connsiteX3" fmla="*/ 0 w 1890646"/>
              <a:gd name="connsiteY3" fmla="*/ 1344955 h 1356317"/>
              <a:gd name="connsiteX4" fmla="*/ 1127464 w 1890646"/>
              <a:gd name="connsiteY4" fmla="*/ 3929 h 1356317"/>
              <a:gd name="connsiteX0" fmla="*/ 1127464 w 1127464"/>
              <a:gd name="connsiteY0" fmla="*/ 3929 h 1356317"/>
              <a:gd name="connsiteX1" fmla="*/ 1117780 w 1127464"/>
              <a:gd name="connsiteY1" fmla="*/ 0 h 1356317"/>
              <a:gd name="connsiteX2" fmla="*/ 1109977 w 1127464"/>
              <a:gd name="connsiteY2" fmla="*/ 1356317 h 1356317"/>
              <a:gd name="connsiteX3" fmla="*/ 0 w 1127464"/>
              <a:gd name="connsiteY3" fmla="*/ 1344955 h 1356317"/>
              <a:gd name="connsiteX4" fmla="*/ 1127464 w 1127464"/>
              <a:gd name="connsiteY4" fmla="*/ 3929 h 1356317"/>
              <a:gd name="connsiteX0" fmla="*/ 545034 w 1117793"/>
              <a:gd name="connsiteY0" fmla="*/ 50 h 1378210"/>
              <a:gd name="connsiteX1" fmla="*/ 1117780 w 1117793"/>
              <a:gd name="connsiteY1" fmla="*/ 21893 h 1378210"/>
              <a:gd name="connsiteX2" fmla="*/ 1109977 w 1117793"/>
              <a:gd name="connsiteY2" fmla="*/ 1378210 h 1378210"/>
              <a:gd name="connsiteX3" fmla="*/ 0 w 1117793"/>
              <a:gd name="connsiteY3" fmla="*/ 1366848 h 1378210"/>
              <a:gd name="connsiteX4" fmla="*/ 545034 w 1117793"/>
              <a:gd name="connsiteY4" fmla="*/ 50 h 1378210"/>
              <a:gd name="connsiteX0" fmla="*/ 545034 w 1117793"/>
              <a:gd name="connsiteY0" fmla="*/ 174018 h 1552178"/>
              <a:gd name="connsiteX1" fmla="*/ 1117780 w 1117793"/>
              <a:gd name="connsiteY1" fmla="*/ 0 h 1552178"/>
              <a:gd name="connsiteX2" fmla="*/ 1109977 w 1117793"/>
              <a:gd name="connsiteY2" fmla="*/ 1552178 h 1552178"/>
              <a:gd name="connsiteX3" fmla="*/ 0 w 1117793"/>
              <a:gd name="connsiteY3" fmla="*/ 1540816 h 1552178"/>
              <a:gd name="connsiteX4" fmla="*/ 545034 w 1117793"/>
              <a:gd name="connsiteY4" fmla="*/ 174018 h 1552178"/>
              <a:gd name="connsiteX0" fmla="*/ 606885 w 1117795"/>
              <a:gd name="connsiteY0" fmla="*/ 9082 h 1552178"/>
              <a:gd name="connsiteX1" fmla="*/ 1117780 w 1117795"/>
              <a:gd name="connsiteY1" fmla="*/ 0 h 1552178"/>
              <a:gd name="connsiteX2" fmla="*/ 1109977 w 1117795"/>
              <a:gd name="connsiteY2" fmla="*/ 1552178 h 1552178"/>
              <a:gd name="connsiteX3" fmla="*/ 0 w 1117795"/>
              <a:gd name="connsiteY3" fmla="*/ 1540816 h 1552178"/>
              <a:gd name="connsiteX4" fmla="*/ 606885 w 1117795"/>
              <a:gd name="connsiteY4" fmla="*/ 9082 h 1552178"/>
              <a:gd name="connsiteX0" fmla="*/ 617194 w 1117795"/>
              <a:gd name="connsiteY0" fmla="*/ 63 h 1568930"/>
              <a:gd name="connsiteX1" fmla="*/ 1117780 w 1117795"/>
              <a:gd name="connsiteY1" fmla="*/ 16752 h 1568930"/>
              <a:gd name="connsiteX2" fmla="*/ 1109977 w 1117795"/>
              <a:gd name="connsiteY2" fmla="*/ 1568930 h 1568930"/>
              <a:gd name="connsiteX3" fmla="*/ 0 w 1117795"/>
              <a:gd name="connsiteY3" fmla="*/ 1557568 h 1568930"/>
              <a:gd name="connsiteX4" fmla="*/ 617194 w 1117795"/>
              <a:gd name="connsiteY4" fmla="*/ 63 h 1568930"/>
              <a:gd name="connsiteX0" fmla="*/ 612040 w 1117795"/>
              <a:gd name="connsiteY0" fmla="*/ 277 h 1553681"/>
              <a:gd name="connsiteX1" fmla="*/ 1117780 w 1117795"/>
              <a:gd name="connsiteY1" fmla="*/ 1503 h 1553681"/>
              <a:gd name="connsiteX2" fmla="*/ 1109977 w 1117795"/>
              <a:gd name="connsiteY2" fmla="*/ 1553681 h 1553681"/>
              <a:gd name="connsiteX3" fmla="*/ 0 w 1117795"/>
              <a:gd name="connsiteY3" fmla="*/ 1542319 h 1553681"/>
              <a:gd name="connsiteX4" fmla="*/ 612040 w 1117795"/>
              <a:gd name="connsiteY4" fmla="*/ 277 h 1553681"/>
              <a:gd name="connsiteX0" fmla="*/ 612040 w 1125555"/>
              <a:gd name="connsiteY0" fmla="*/ 277 h 1553681"/>
              <a:gd name="connsiteX1" fmla="*/ 1117780 w 1125555"/>
              <a:gd name="connsiteY1" fmla="*/ 1503 h 1553681"/>
              <a:gd name="connsiteX2" fmla="*/ 1125440 w 1125555"/>
              <a:gd name="connsiteY2" fmla="*/ 1553681 h 1553681"/>
              <a:gd name="connsiteX3" fmla="*/ 0 w 1125555"/>
              <a:gd name="connsiteY3" fmla="*/ 1542319 h 1553681"/>
              <a:gd name="connsiteX4" fmla="*/ 612040 w 1125555"/>
              <a:gd name="connsiteY4" fmla="*/ 277 h 1553681"/>
              <a:gd name="connsiteX0" fmla="*/ 617194 w 1130709"/>
              <a:gd name="connsiteY0" fmla="*/ 277 h 1553681"/>
              <a:gd name="connsiteX1" fmla="*/ 1122934 w 1130709"/>
              <a:gd name="connsiteY1" fmla="*/ 1503 h 1553681"/>
              <a:gd name="connsiteX2" fmla="*/ 1130594 w 1130709"/>
              <a:gd name="connsiteY2" fmla="*/ 1553681 h 1553681"/>
              <a:gd name="connsiteX3" fmla="*/ 0 w 1130709"/>
              <a:gd name="connsiteY3" fmla="*/ 1547473 h 1553681"/>
              <a:gd name="connsiteX4" fmla="*/ 617194 w 1130709"/>
              <a:gd name="connsiteY4" fmla="*/ 277 h 1553681"/>
              <a:gd name="connsiteX0" fmla="*/ 617194 w 1130709"/>
              <a:gd name="connsiteY0" fmla="*/ 277 h 1547473"/>
              <a:gd name="connsiteX1" fmla="*/ 1122934 w 1130709"/>
              <a:gd name="connsiteY1" fmla="*/ 1503 h 1547473"/>
              <a:gd name="connsiteX2" fmla="*/ 1130594 w 1130709"/>
              <a:gd name="connsiteY2" fmla="*/ 1543372 h 1547473"/>
              <a:gd name="connsiteX3" fmla="*/ 0 w 1130709"/>
              <a:gd name="connsiteY3" fmla="*/ 1547473 h 1547473"/>
              <a:gd name="connsiteX4" fmla="*/ 617194 w 1130709"/>
              <a:gd name="connsiteY4" fmla="*/ 277 h 1547473"/>
              <a:gd name="connsiteX0" fmla="*/ 225471 w 1130709"/>
              <a:gd name="connsiteY0" fmla="*/ 962618 h 1545970"/>
              <a:gd name="connsiteX1" fmla="*/ 1122934 w 1130709"/>
              <a:gd name="connsiteY1" fmla="*/ 0 h 1545970"/>
              <a:gd name="connsiteX2" fmla="*/ 1130594 w 1130709"/>
              <a:gd name="connsiteY2" fmla="*/ 1541869 h 1545970"/>
              <a:gd name="connsiteX3" fmla="*/ 0 w 1130709"/>
              <a:gd name="connsiteY3" fmla="*/ 1545970 h 1545970"/>
              <a:gd name="connsiteX4" fmla="*/ 225471 w 1130709"/>
              <a:gd name="connsiteY4" fmla="*/ 962618 h 1545970"/>
              <a:gd name="connsiteX0" fmla="*/ 225471 w 1130810"/>
              <a:gd name="connsiteY0" fmla="*/ 14236 h 597588"/>
              <a:gd name="connsiteX1" fmla="*/ 1128089 w 1130810"/>
              <a:gd name="connsiteY1" fmla="*/ 0 h 597588"/>
              <a:gd name="connsiteX2" fmla="*/ 1130594 w 1130810"/>
              <a:gd name="connsiteY2" fmla="*/ 593487 h 597588"/>
              <a:gd name="connsiteX3" fmla="*/ 0 w 1130810"/>
              <a:gd name="connsiteY3" fmla="*/ 597588 h 597588"/>
              <a:gd name="connsiteX4" fmla="*/ 225471 w 1130810"/>
              <a:gd name="connsiteY4" fmla="*/ 14236 h 597588"/>
              <a:gd name="connsiteX0" fmla="*/ 225471 w 1130810"/>
              <a:gd name="connsiteY0" fmla="*/ 131 h 583483"/>
              <a:gd name="connsiteX1" fmla="*/ 1128089 w 1130810"/>
              <a:gd name="connsiteY1" fmla="*/ 6512 h 583483"/>
              <a:gd name="connsiteX2" fmla="*/ 1130594 w 1130810"/>
              <a:gd name="connsiteY2" fmla="*/ 579382 h 583483"/>
              <a:gd name="connsiteX3" fmla="*/ 0 w 1130810"/>
              <a:gd name="connsiteY3" fmla="*/ 583483 h 583483"/>
              <a:gd name="connsiteX4" fmla="*/ 225471 w 1130810"/>
              <a:gd name="connsiteY4" fmla="*/ 131 h 583483"/>
              <a:gd name="connsiteX0" fmla="*/ 225471 w 1130810"/>
              <a:gd name="connsiteY0" fmla="*/ 9082 h 592434"/>
              <a:gd name="connsiteX1" fmla="*/ 1128089 w 1130810"/>
              <a:gd name="connsiteY1" fmla="*/ 0 h 592434"/>
              <a:gd name="connsiteX2" fmla="*/ 1130594 w 1130810"/>
              <a:gd name="connsiteY2" fmla="*/ 588333 h 592434"/>
              <a:gd name="connsiteX3" fmla="*/ 0 w 1130810"/>
              <a:gd name="connsiteY3" fmla="*/ 592434 h 592434"/>
              <a:gd name="connsiteX4" fmla="*/ 225471 w 1130810"/>
              <a:gd name="connsiteY4" fmla="*/ 9082 h 592434"/>
              <a:gd name="connsiteX0" fmla="*/ 225471 w 1130810"/>
              <a:gd name="connsiteY0" fmla="*/ 206 h 583558"/>
              <a:gd name="connsiteX1" fmla="*/ 1128089 w 1130810"/>
              <a:gd name="connsiteY1" fmla="*/ 3030 h 583558"/>
              <a:gd name="connsiteX2" fmla="*/ 1130594 w 1130810"/>
              <a:gd name="connsiteY2" fmla="*/ 579457 h 583558"/>
              <a:gd name="connsiteX3" fmla="*/ 0 w 1130810"/>
              <a:gd name="connsiteY3" fmla="*/ 583558 h 583558"/>
              <a:gd name="connsiteX4" fmla="*/ 225471 w 1130810"/>
              <a:gd name="connsiteY4" fmla="*/ 206 h 583558"/>
              <a:gd name="connsiteX0" fmla="*/ 225471 w 1128097"/>
              <a:gd name="connsiteY0" fmla="*/ 206 h 583558"/>
              <a:gd name="connsiteX1" fmla="*/ 1128089 w 1128097"/>
              <a:gd name="connsiteY1" fmla="*/ 3030 h 583558"/>
              <a:gd name="connsiteX2" fmla="*/ 1007585 w 1128097"/>
              <a:gd name="connsiteY2" fmla="*/ 581778 h 583558"/>
              <a:gd name="connsiteX3" fmla="*/ 0 w 1128097"/>
              <a:gd name="connsiteY3" fmla="*/ 583558 h 583558"/>
              <a:gd name="connsiteX4" fmla="*/ 225471 w 1128097"/>
              <a:gd name="connsiteY4" fmla="*/ 206 h 583558"/>
              <a:gd name="connsiteX0" fmla="*/ 225471 w 1007943"/>
              <a:gd name="connsiteY0" fmla="*/ 206 h 583558"/>
              <a:gd name="connsiteX1" fmla="*/ 1007401 w 1007943"/>
              <a:gd name="connsiteY1" fmla="*/ 3030 h 583558"/>
              <a:gd name="connsiteX2" fmla="*/ 1007585 w 1007943"/>
              <a:gd name="connsiteY2" fmla="*/ 581778 h 583558"/>
              <a:gd name="connsiteX3" fmla="*/ 0 w 1007943"/>
              <a:gd name="connsiteY3" fmla="*/ 583558 h 583558"/>
              <a:gd name="connsiteX4" fmla="*/ 225471 w 1007943"/>
              <a:gd name="connsiteY4" fmla="*/ 206 h 583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943" h="583558">
                <a:moveTo>
                  <a:pt x="225471" y="206"/>
                </a:moveTo>
                <a:cubicBezTo>
                  <a:pt x="222243" y="-1104"/>
                  <a:pt x="1010629" y="4340"/>
                  <a:pt x="1007401" y="3030"/>
                </a:cubicBezTo>
                <a:cubicBezTo>
                  <a:pt x="1006091" y="451008"/>
                  <a:pt x="1008895" y="133800"/>
                  <a:pt x="1007585" y="581778"/>
                </a:cubicBezTo>
                <a:lnTo>
                  <a:pt x="0" y="583558"/>
                </a:lnTo>
                <a:lnTo>
                  <a:pt x="225471" y="206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323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88A257-F8C0-443B-A611-E6173A606584}" type="datetimeFigureOut">
              <a:rPr lang="ru-RU">
                <a:solidFill>
                  <a:prstClr val="black"/>
                </a:solidFill>
              </a:rPr>
              <a:pPr/>
              <a:t>01.10.2023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33DCA9-CC23-4412-8C6B-BC8EDB532F51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3361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27521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9452472" y="5354198"/>
            <a:ext cx="2739528" cy="1503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4272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8"/>
          <a:stretch/>
        </p:blipFill>
        <p:spPr>
          <a:xfrm flipH="1">
            <a:off x="2748773" y="0"/>
            <a:ext cx="9443227" cy="685800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 flipH="1">
            <a:off x="-2" y="-3435"/>
            <a:ext cx="12192002" cy="6873197"/>
          </a:xfrm>
          <a:prstGeom prst="rect">
            <a:avLst/>
          </a:prstGeom>
          <a:gradFill flip="none" rotWithShape="1">
            <a:gsLst>
              <a:gs pos="50000">
                <a:srgbClr val="FFFFFF">
                  <a:alpha val="88000"/>
                </a:srgbClr>
              </a:gs>
              <a:gs pos="18000">
                <a:schemeClr val="bg1"/>
              </a:gs>
              <a:gs pos="80000">
                <a:schemeClr val="bg1">
                  <a:alpha val="5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Прямоугольник с одним вырезанным углом 5"/>
          <p:cNvSpPr/>
          <p:nvPr userDrawn="1"/>
        </p:nvSpPr>
        <p:spPr>
          <a:xfrm>
            <a:off x="-65202" y="2977849"/>
            <a:ext cx="8190949" cy="2615953"/>
          </a:xfrm>
          <a:custGeom>
            <a:avLst/>
            <a:gdLst>
              <a:gd name="connsiteX0" fmla="*/ 0 w 3711293"/>
              <a:gd name="connsiteY0" fmla="*/ 0 h 1473200"/>
              <a:gd name="connsiteX1" fmla="*/ 2974693 w 3711293"/>
              <a:gd name="connsiteY1" fmla="*/ 0 h 1473200"/>
              <a:gd name="connsiteX2" fmla="*/ 3711293 w 3711293"/>
              <a:gd name="connsiteY2" fmla="*/ 736600 h 1473200"/>
              <a:gd name="connsiteX3" fmla="*/ 3711293 w 3711293"/>
              <a:gd name="connsiteY3" fmla="*/ 1473200 h 1473200"/>
              <a:gd name="connsiteX4" fmla="*/ 0 w 3711293"/>
              <a:gd name="connsiteY4" fmla="*/ 1473200 h 1473200"/>
              <a:gd name="connsiteX5" fmla="*/ 0 w 3711293"/>
              <a:gd name="connsiteY5" fmla="*/ 0 h 1473200"/>
              <a:gd name="connsiteX0" fmla="*/ 0 w 3711293"/>
              <a:gd name="connsiteY0" fmla="*/ 0 h 1473200"/>
              <a:gd name="connsiteX1" fmla="*/ 2974693 w 3711293"/>
              <a:gd name="connsiteY1" fmla="*/ 0 h 1473200"/>
              <a:gd name="connsiteX2" fmla="*/ 3499626 w 3711293"/>
              <a:gd name="connsiteY2" fmla="*/ 999067 h 1473200"/>
              <a:gd name="connsiteX3" fmla="*/ 3711293 w 3711293"/>
              <a:gd name="connsiteY3" fmla="*/ 1473200 h 1473200"/>
              <a:gd name="connsiteX4" fmla="*/ 0 w 3711293"/>
              <a:gd name="connsiteY4" fmla="*/ 1473200 h 1473200"/>
              <a:gd name="connsiteX5" fmla="*/ 0 w 3711293"/>
              <a:gd name="connsiteY5" fmla="*/ 0 h 1473200"/>
              <a:gd name="connsiteX0" fmla="*/ 0 w 3711293"/>
              <a:gd name="connsiteY0" fmla="*/ 0 h 1473200"/>
              <a:gd name="connsiteX1" fmla="*/ 2974693 w 3711293"/>
              <a:gd name="connsiteY1" fmla="*/ 0 h 1473200"/>
              <a:gd name="connsiteX2" fmla="*/ 3347226 w 3711293"/>
              <a:gd name="connsiteY2" fmla="*/ 882227 h 1473200"/>
              <a:gd name="connsiteX3" fmla="*/ 3711293 w 3711293"/>
              <a:gd name="connsiteY3" fmla="*/ 1473200 h 1473200"/>
              <a:gd name="connsiteX4" fmla="*/ 0 w 3711293"/>
              <a:gd name="connsiteY4" fmla="*/ 1473200 h 1473200"/>
              <a:gd name="connsiteX5" fmla="*/ 0 w 3711293"/>
              <a:gd name="connsiteY5" fmla="*/ 0 h 1473200"/>
              <a:gd name="connsiteX0" fmla="*/ 0 w 3711293"/>
              <a:gd name="connsiteY0" fmla="*/ 0 h 1473200"/>
              <a:gd name="connsiteX1" fmla="*/ 2974693 w 3711293"/>
              <a:gd name="connsiteY1" fmla="*/ 0 h 1473200"/>
              <a:gd name="connsiteX2" fmla="*/ 3387866 w 3711293"/>
              <a:gd name="connsiteY2" fmla="*/ 851747 h 1473200"/>
              <a:gd name="connsiteX3" fmla="*/ 3711293 w 3711293"/>
              <a:gd name="connsiteY3" fmla="*/ 1473200 h 1473200"/>
              <a:gd name="connsiteX4" fmla="*/ 0 w 3711293"/>
              <a:gd name="connsiteY4" fmla="*/ 1473200 h 1473200"/>
              <a:gd name="connsiteX5" fmla="*/ 0 w 3711293"/>
              <a:gd name="connsiteY5" fmla="*/ 0 h 1473200"/>
              <a:gd name="connsiteX0" fmla="*/ 0 w 3711293"/>
              <a:gd name="connsiteY0" fmla="*/ 0 h 1473200"/>
              <a:gd name="connsiteX1" fmla="*/ 2974693 w 3711293"/>
              <a:gd name="connsiteY1" fmla="*/ 0 h 1473200"/>
              <a:gd name="connsiteX2" fmla="*/ 3400566 w 3711293"/>
              <a:gd name="connsiteY2" fmla="*/ 848572 h 1473200"/>
              <a:gd name="connsiteX3" fmla="*/ 3711293 w 3711293"/>
              <a:gd name="connsiteY3" fmla="*/ 1473200 h 1473200"/>
              <a:gd name="connsiteX4" fmla="*/ 0 w 3711293"/>
              <a:gd name="connsiteY4" fmla="*/ 1473200 h 1473200"/>
              <a:gd name="connsiteX5" fmla="*/ 0 w 3711293"/>
              <a:gd name="connsiteY5" fmla="*/ 0 h 1473200"/>
              <a:gd name="connsiteX0" fmla="*/ 0 w 3711293"/>
              <a:gd name="connsiteY0" fmla="*/ 0 h 1473200"/>
              <a:gd name="connsiteX1" fmla="*/ 2974693 w 3711293"/>
              <a:gd name="connsiteY1" fmla="*/ 0 h 1473200"/>
              <a:gd name="connsiteX2" fmla="*/ 3711293 w 3711293"/>
              <a:gd name="connsiteY2" fmla="*/ 1473200 h 1473200"/>
              <a:gd name="connsiteX3" fmla="*/ 0 w 3711293"/>
              <a:gd name="connsiteY3" fmla="*/ 1473200 h 1473200"/>
              <a:gd name="connsiteX4" fmla="*/ 0 w 3711293"/>
              <a:gd name="connsiteY4" fmla="*/ 0 h 1473200"/>
              <a:gd name="connsiteX0" fmla="*/ 0 w 3711293"/>
              <a:gd name="connsiteY0" fmla="*/ 13516 h 1486716"/>
              <a:gd name="connsiteX1" fmla="*/ 3580558 w 3711293"/>
              <a:gd name="connsiteY1" fmla="*/ 0 h 1486716"/>
              <a:gd name="connsiteX2" fmla="*/ 3711293 w 3711293"/>
              <a:gd name="connsiteY2" fmla="*/ 1486716 h 1486716"/>
              <a:gd name="connsiteX3" fmla="*/ 0 w 3711293"/>
              <a:gd name="connsiteY3" fmla="*/ 1486716 h 1486716"/>
              <a:gd name="connsiteX4" fmla="*/ 0 w 3711293"/>
              <a:gd name="connsiteY4" fmla="*/ 13516 h 1486716"/>
              <a:gd name="connsiteX0" fmla="*/ 0 w 3711293"/>
              <a:gd name="connsiteY0" fmla="*/ 13516 h 1486716"/>
              <a:gd name="connsiteX1" fmla="*/ 3591329 w 3711293"/>
              <a:gd name="connsiteY1" fmla="*/ 0 h 1486716"/>
              <a:gd name="connsiteX2" fmla="*/ 3711293 w 3711293"/>
              <a:gd name="connsiteY2" fmla="*/ 1486716 h 1486716"/>
              <a:gd name="connsiteX3" fmla="*/ 0 w 3711293"/>
              <a:gd name="connsiteY3" fmla="*/ 1486716 h 1486716"/>
              <a:gd name="connsiteX4" fmla="*/ 0 w 3711293"/>
              <a:gd name="connsiteY4" fmla="*/ 13516 h 1486716"/>
              <a:gd name="connsiteX0" fmla="*/ 0 w 3711293"/>
              <a:gd name="connsiteY0" fmla="*/ 13516 h 1486716"/>
              <a:gd name="connsiteX1" fmla="*/ 3546299 w 3711293"/>
              <a:gd name="connsiteY1" fmla="*/ 0 h 1486716"/>
              <a:gd name="connsiteX2" fmla="*/ 3711293 w 3711293"/>
              <a:gd name="connsiteY2" fmla="*/ 1486716 h 1486716"/>
              <a:gd name="connsiteX3" fmla="*/ 0 w 3711293"/>
              <a:gd name="connsiteY3" fmla="*/ 1486716 h 1486716"/>
              <a:gd name="connsiteX4" fmla="*/ 0 w 3711293"/>
              <a:gd name="connsiteY4" fmla="*/ 13516 h 1486716"/>
              <a:gd name="connsiteX0" fmla="*/ 0 w 3711293"/>
              <a:gd name="connsiteY0" fmla="*/ 13516 h 1486716"/>
              <a:gd name="connsiteX1" fmla="*/ 3551303 w 3711293"/>
              <a:gd name="connsiteY1" fmla="*/ 0 h 1486716"/>
              <a:gd name="connsiteX2" fmla="*/ 3711293 w 3711293"/>
              <a:gd name="connsiteY2" fmla="*/ 1486716 h 1486716"/>
              <a:gd name="connsiteX3" fmla="*/ 0 w 3711293"/>
              <a:gd name="connsiteY3" fmla="*/ 1486716 h 1486716"/>
              <a:gd name="connsiteX4" fmla="*/ 0 w 3711293"/>
              <a:gd name="connsiteY4" fmla="*/ 13516 h 148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11293" h="1486716">
                <a:moveTo>
                  <a:pt x="0" y="13516"/>
                </a:moveTo>
                <a:lnTo>
                  <a:pt x="3551303" y="0"/>
                </a:lnTo>
                <a:lnTo>
                  <a:pt x="3711293" y="1486716"/>
                </a:lnTo>
                <a:lnTo>
                  <a:pt x="0" y="1486716"/>
                </a:lnTo>
                <a:lnTo>
                  <a:pt x="0" y="13516"/>
                </a:lnTo>
                <a:close/>
              </a:path>
            </a:pathLst>
          </a:cu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6" name="Рисунок 2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55" r="13571" b="6685"/>
          <a:stretch/>
        </p:blipFill>
        <p:spPr>
          <a:xfrm>
            <a:off x="3873619" y="936702"/>
            <a:ext cx="7551854" cy="592129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54" y="1356240"/>
            <a:ext cx="4296937" cy="70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1713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8" r="852" b="13398"/>
          <a:stretch/>
        </p:blipFill>
        <p:spPr>
          <a:xfrm flipH="1">
            <a:off x="0" y="2057"/>
            <a:ext cx="12236984" cy="6859378"/>
          </a:xfrm>
          <a:prstGeom prst="rect">
            <a:avLst/>
          </a:prstGeom>
        </p:spPr>
      </p:pic>
      <p:sp>
        <p:nvSpPr>
          <p:cNvPr id="14" name="Прямоугольник 13"/>
          <p:cNvSpPr/>
          <p:nvPr userDrawn="1"/>
        </p:nvSpPr>
        <p:spPr>
          <a:xfrm>
            <a:off x="0" y="0"/>
            <a:ext cx="12194451" cy="6858000"/>
          </a:xfrm>
          <a:prstGeom prst="rect">
            <a:avLst/>
          </a:prstGeom>
          <a:gradFill>
            <a:gsLst>
              <a:gs pos="53000">
                <a:srgbClr val="FFFFFF">
                  <a:alpha val="88000"/>
                </a:srgbClr>
              </a:gs>
              <a:gs pos="13000">
                <a:schemeClr val="bg1"/>
              </a:gs>
              <a:gs pos="80000">
                <a:schemeClr val="bg1">
                  <a:alpha val="33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82259" y="4125901"/>
            <a:ext cx="53492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ПРОФЕССИОНАЛЬНОЕ</a:t>
            </a:r>
            <a:endParaRPr lang="en-US" sz="16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УПРАВЛЕНИЕ</a:t>
            </a:r>
            <a:r>
              <a:rPr lang="en-US" sz="16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КРУПНЫМИ</a:t>
            </a:r>
            <a:endParaRPr lang="en-US" sz="16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 МЕГАПРОЕКТАМИ</a:t>
            </a:r>
          </a:p>
        </p:txBody>
      </p:sp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70" y="3307501"/>
            <a:ext cx="3665218" cy="604861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5397190" y="2988525"/>
            <a:ext cx="6794810" cy="2057401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6713033" y="3724506"/>
            <a:ext cx="44381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prstClr val="whit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Спасибо</a:t>
            </a:r>
            <a:r>
              <a:rPr lang="en-US" sz="3000" b="1" dirty="0">
                <a:solidFill>
                  <a:prstClr val="whit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3000" b="1" dirty="0">
                <a:solidFill>
                  <a:prstClr val="whit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769840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Slide Number"/>
          <p:cNvSpPr txBox="1">
            <a:spLocks noGrp="1"/>
          </p:cNvSpPr>
          <p:nvPr>
            <p:ph type="sldNum" sz="quarter" idx="4"/>
          </p:nvPr>
        </p:nvSpPr>
        <p:spPr>
          <a:xfrm>
            <a:off x="138914" y="6544303"/>
            <a:ext cx="298262" cy="3073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>
              <a:spcBef>
                <a:spcPts val="0"/>
              </a:spcBef>
              <a:defRPr sz="14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113441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пол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 rot="16200000">
            <a:off x="-2631538" y="3496740"/>
            <a:ext cx="5654675" cy="391573"/>
          </a:xfrm>
          <a:prstGeom prst="rect">
            <a:avLst/>
          </a:prstGeom>
          <a:gradFill flip="none" rotWithShape="1">
            <a:gsLst>
              <a:gs pos="75000">
                <a:srgbClr val="C9CFD9">
                  <a:alpha val="80000"/>
                </a:srgbClr>
              </a:gs>
              <a:gs pos="25000">
                <a:srgbClr val="C9CFD9">
                  <a:alpha val="80000"/>
                </a:srgbClr>
              </a:gs>
              <a:gs pos="50000">
                <a:srgbClr val="AAB4C3">
                  <a:alpha val="50000"/>
                </a:srgbClr>
              </a:gs>
              <a:gs pos="2000">
                <a:schemeClr val="bg1">
                  <a:alpha val="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19050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100">
              <a:solidFill>
                <a:srgbClr val="19131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770467" y="1260003"/>
            <a:ext cx="10753412" cy="4887311"/>
          </a:xfrm>
        </p:spPr>
        <p:txBody>
          <a:bodyPr/>
          <a:lstStyle>
            <a:lvl3pPr>
              <a:defRPr>
                <a:solidFill>
                  <a:srgbClr val="C00000"/>
                </a:solidFill>
              </a:defRPr>
            </a:lvl3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subTitle" idx="10"/>
          </p:nvPr>
        </p:nvSpPr>
        <p:spPr>
          <a:xfrm rot="16200000">
            <a:off x="-2627534" y="3492717"/>
            <a:ext cx="5646651" cy="391584"/>
          </a:xfrm>
          <a:noFill/>
          <a:ln w="6350">
            <a:noFill/>
          </a:ln>
        </p:spPr>
        <p:txBody>
          <a:bodyPr tIns="90000" bIns="90000" anchor="ctr"/>
          <a:lstStyle>
            <a:lvl1pPr marL="0" indent="0" algn="ctr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  <a:defRPr lang="ru-RU" altLang="en-US" sz="900" b="0" strike="noStrike" kern="1200" cap="none" spc="10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altLang="en-US" dirty="0"/>
              <a:t>Образец подзаголовка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533381471"/>
      </p:ext>
    </p:extLst>
  </p:cSld>
  <p:clrMapOvr>
    <a:masterClrMapping/>
  </p:clrMapOvr>
  <p:transition/>
  <p:hf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олько заголовок_пла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 rot="16200000">
            <a:off x="-2631538" y="3496740"/>
            <a:ext cx="5654675" cy="391573"/>
          </a:xfrm>
          <a:prstGeom prst="rect">
            <a:avLst/>
          </a:prstGeom>
          <a:gradFill flip="none" rotWithShape="1">
            <a:gsLst>
              <a:gs pos="75000">
                <a:srgbClr val="C9CFD9">
                  <a:alpha val="80000"/>
                </a:srgbClr>
              </a:gs>
              <a:gs pos="25000">
                <a:srgbClr val="C9CFD9">
                  <a:alpha val="80000"/>
                </a:srgbClr>
              </a:gs>
              <a:gs pos="50000">
                <a:srgbClr val="AAB4C3">
                  <a:alpha val="50000"/>
                </a:srgbClr>
              </a:gs>
              <a:gs pos="2000">
                <a:schemeClr val="bg1">
                  <a:alpha val="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19050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100">
              <a:solidFill>
                <a:srgbClr val="19131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ubTitle" idx="10" hasCustomPrompt="1"/>
          </p:nvPr>
        </p:nvSpPr>
        <p:spPr>
          <a:xfrm rot="16200000">
            <a:off x="-2631538" y="3496736"/>
            <a:ext cx="5654675" cy="391575"/>
          </a:xfrm>
          <a:noFill/>
          <a:ln w="6350">
            <a:noFill/>
          </a:ln>
        </p:spPr>
        <p:txBody>
          <a:bodyPr tIns="90000" bIns="90000" anchor="ctr"/>
          <a:lstStyle>
            <a:lvl1pPr marL="0" indent="0" algn="ctr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  <a:defRPr lang="ru-RU" altLang="en-US" sz="900" b="0" strike="noStrike" kern="1200" cap="none" spc="10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emibold" panose="020B0702040204020203" pitchFamily="34" charset="0"/>
                <a:ea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ru-RU" altLang="en-US" dirty="0"/>
              <a:t>ОБРАЗЕЦ ПОДЗАГОЛОВКА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563764694"/>
      </p:ext>
    </p:extLst>
  </p:cSld>
  <p:clrMapOvr>
    <a:masterClrMapping/>
  </p:clrMapOvr>
  <p:transition/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D4A0C1-D7DA-4236-AA76-C6938118B786}" type="datetimeFigureOut">
              <a:rPr lang="ru-RU">
                <a:solidFill>
                  <a:prstClr val="black"/>
                </a:solidFill>
              </a:rPr>
              <a:pPr/>
              <a:t>01.10.2023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CC5BDF-1D37-4374-821A-83BEFEA04A03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1987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Запол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770467" y="1260003"/>
            <a:ext cx="10753412" cy="4887311"/>
          </a:xfrm>
          <a:prstGeom prst="rect">
            <a:avLst/>
          </a:prstGeom>
        </p:spPr>
        <p:txBody>
          <a:bodyPr/>
          <a:lstStyle>
            <a:lvl3pPr>
              <a:defRPr>
                <a:solidFill>
                  <a:srgbClr val="C00000"/>
                </a:solidFill>
              </a:defRPr>
            </a:lvl3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2001" y="72000"/>
            <a:ext cx="9378951" cy="540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507709664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олько заголовок_пла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2001" y="72000"/>
            <a:ext cx="9378951" cy="540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94569071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0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97155">
              <a:lnSpc>
                <a:spcPts val="2090"/>
              </a:lnSpc>
            </a:pPr>
            <a:fld id="{81D60167-4931-47E6-BA6A-407CBD079E47}" type="slidenum">
              <a:rPr lang="ru-RU" spc="-5" smtClean="0"/>
              <a:pPr marL="97155">
                <a:lnSpc>
                  <a:spcPts val="2090"/>
                </a:lnSpc>
              </a:pPr>
              <a:t>‹#›</a:t>
            </a:fld>
            <a:endParaRPr lang="ru-RU" spc="-5" dirty="0"/>
          </a:p>
        </p:txBody>
      </p:sp>
    </p:spTree>
    <p:extLst>
      <p:ext uri="{BB962C8B-B14F-4D97-AF65-F5344CB8AC3E}">
        <p14:creationId xmlns:p14="http://schemas.microsoft.com/office/powerpoint/2010/main" val="39994277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39184" y="188913"/>
            <a:ext cx="11041392" cy="647700"/>
          </a:xfrm>
          <a:prstGeom prst="rect">
            <a:avLst/>
          </a:prstGeom>
        </p:spPr>
        <p:txBody>
          <a:bodyPr lIns="91429" tIns="45715" rIns="91429" bIns="45715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9108017" y="6453190"/>
            <a:ext cx="2844800" cy="333375"/>
          </a:xfrm>
          <a:prstGeom prst="rect">
            <a:avLst/>
          </a:prstGeom>
        </p:spPr>
        <p:txBody>
          <a:bodyPr lIns="91429" tIns="45715" rIns="91429" bIns="45715"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808080"/>
                </a:solidFill>
              </a:rPr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335337951"/>
      </p:ext>
    </p:extLst>
  </p:cSld>
  <p:clrMapOvr>
    <a:masterClrMapping/>
  </p:clrMapOvr>
  <p:hf hdr="0" ftr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2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D4A0C1-D7DA-4236-AA76-C6938118B786}" type="datetimeFigureOut">
              <a:rPr lang="ru-RU">
                <a:solidFill>
                  <a:prstClr val="black"/>
                </a:solidFill>
              </a:rPr>
              <a:pPr/>
              <a:t>01.10.2023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CC5BDF-1D37-4374-821A-83BEFEA04A03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1235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араллелограмм 10"/>
          <p:cNvSpPr/>
          <p:nvPr userDrawn="1"/>
        </p:nvSpPr>
        <p:spPr>
          <a:xfrm flipV="1">
            <a:off x="1463458" y="2854739"/>
            <a:ext cx="1741714" cy="1567543"/>
          </a:xfrm>
          <a:prstGeom prst="parallelogram">
            <a:avLst>
              <a:gd name="adj" fmla="val 46875"/>
            </a:avLst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Параллелограмм 11"/>
          <p:cNvSpPr/>
          <p:nvPr userDrawn="1"/>
        </p:nvSpPr>
        <p:spPr>
          <a:xfrm>
            <a:off x="9104306" y="2858813"/>
            <a:ext cx="1741714" cy="1567543"/>
          </a:xfrm>
          <a:prstGeom prst="parallelogram">
            <a:avLst>
              <a:gd name="adj" fmla="val 46875"/>
            </a:avLst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" t="14760" r="527" b="37698"/>
          <a:stretch/>
        </p:blipFill>
        <p:spPr>
          <a:xfrm>
            <a:off x="1" y="0"/>
            <a:ext cx="12204700" cy="38862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734" y="5157388"/>
            <a:ext cx="4107020" cy="643958"/>
          </a:xfrm>
          <a:prstGeom prst="rect">
            <a:avLst/>
          </a:prstGeom>
        </p:spPr>
      </p:pic>
      <p:sp>
        <p:nvSpPr>
          <p:cNvPr id="14" name="Прямоугольник 13"/>
          <p:cNvSpPr/>
          <p:nvPr userDrawn="1"/>
        </p:nvSpPr>
        <p:spPr>
          <a:xfrm>
            <a:off x="2194988" y="2720334"/>
            <a:ext cx="7914212" cy="17246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0" b="1" dirty="0">
              <a:solidFill>
                <a:prstClr val="white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Заголовок"/>
          <p:cNvSpPr txBox="1">
            <a:spLocks noGrp="1"/>
          </p:cNvSpPr>
          <p:nvPr>
            <p:ph type="title" hasCustomPrompt="1"/>
          </p:nvPr>
        </p:nvSpPr>
        <p:spPr>
          <a:xfrm>
            <a:off x="2076496" y="3080425"/>
            <a:ext cx="8122241" cy="1601261"/>
          </a:xfrm>
          <a:prstGeom prst="rect">
            <a:avLst/>
          </a:prstGeom>
        </p:spPr>
        <p:txBody>
          <a:bodyPr anchor="t"/>
          <a:lstStyle>
            <a:lvl1pPr algn="ctr">
              <a:defRPr sz="300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dirty="0" err="1"/>
              <a:t>Заголовок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436537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Slide Number"/>
          <p:cNvSpPr txBox="1">
            <a:spLocks noGrp="1"/>
          </p:cNvSpPr>
          <p:nvPr>
            <p:ph type="sldNum" sz="quarter" idx="4"/>
          </p:nvPr>
        </p:nvSpPr>
        <p:spPr>
          <a:xfrm>
            <a:off x="138914" y="6544303"/>
            <a:ext cx="298262" cy="3073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>
              <a:spcBef>
                <a:spcPts val="0"/>
              </a:spcBef>
              <a:defRPr sz="14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6855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/>
          <p:cNvSpPr txBox="1">
            <a:spLocks noGrp="1"/>
          </p:cNvSpPr>
          <p:nvPr>
            <p:ph type="sldNum" sz="quarter" idx="4"/>
          </p:nvPr>
        </p:nvSpPr>
        <p:spPr>
          <a:xfrm>
            <a:off x="138914" y="6544303"/>
            <a:ext cx="298262" cy="3073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>
              <a:spcBef>
                <a:spcPts val="0"/>
              </a:spcBef>
              <a:defRPr sz="14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2" name="Прямоугольник 1"/>
          <p:cNvSpPr/>
          <p:nvPr userDrawn="1"/>
        </p:nvSpPr>
        <p:spPr>
          <a:xfrm>
            <a:off x="287079" y="308344"/>
            <a:ext cx="637954" cy="1148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1460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88A257-F8C0-443B-A611-E6173A606584}" type="datetimeFigureOut">
              <a:rPr lang="ru-RU">
                <a:solidFill>
                  <a:prstClr val="black"/>
                </a:solidFill>
              </a:rPr>
              <a:pPr/>
              <a:t>01.10.2023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33DCA9-CC23-4412-8C6B-BC8EDB532F51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8389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 userDrawn="1"/>
        </p:nvSpPr>
        <p:spPr>
          <a:xfrm>
            <a:off x="0" y="0"/>
            <a:ext cx="12192000" cy="242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0"/>
            <a:ext cx="10287000" cy="6858000"/>
          </a:xfrm>
          <a:prstGeom prst="rect">
            <a:avLst/>
          </a:prstGeom>
        </p:spPr>
      </p:pic>
      <p:sp>
        <p:nvSpPr>
          <p:cNvPr id="17" name="Прямоугольник 16"/>
          <p:cNvSpPr/>
          <p:nvPr userDrawn="1"/>
        </p:nvSpPr>
        <p:spPr>
          <a:xfrm>
            <a:off x="1899909" y="0"/>
            <a:ext cx="1029209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34000"/>
                </a:schemeClr>
              </a:gs>
              <a:gs pos="74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Прямоугольник 17"/>
          <p:cNvSpPr/>
          <p:nvPr userDrawn="1"/>
        </p:nvSpPr>
        <p:spPr>
          <a:xfrm flipH="1" flipV="1">
            <a:off x="-11130" y="-4477"/>
            <a:ext cx="3983817" cy="6877849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1880540 w 7499689"/>
              <a:gd name="connsiteY2" fmla="*/ 1340006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1884469"/>
              <a:gd name="connsiteY0" fmla="*/ 3929 h 1344955"/>
              <a:gd name="connsiteX1" fmla="*/ 1884469 w 1884469"/>
              <a:gd name="connsiteY1" fmla="*/ 0 h 1344955"/>
              <a:gd name="connsiteX2" fmla="*/ 1880540 w 1884469"/>
              <a:gd name="connsiteY2" fmla="*/ 1343935 h 1344955"/>
              <a:gd name="connsiteX3" fmla="*/ 0 w 1884469"/>
              <a:gd name="connsiteY3" fmla="*/ 1344955 h 1344955"/>
              <a:gd name="connsiteX4" fmla="*/ 1127464 w 1884469"/>
              <a:gd name="connsiteY4" fmla="*/ 3929 h 1344955"/>
              <a:gd name="connsiteX0" fmla="*/ 1127464 w 1889952"/>
              <a:gd name="connsiteY0" fmla="*/ 3929 h 1344955"/>
              <a:gd name="connsiteX1" fmla="*/ 1884469 w 1889952"/>
              <a:gd name="connsiteY1" fmla="*/ 0 h 1344955"/>
              <a:gd name="connsiteX2" fmla="*/ 1889806 w 1889952"/>
              <a:gd name="connsiteY2" fmla="*/ 1342391 h 1344955"/>
              <a:gd name="connsiteX3" fmla="*/ 0 w 1889952"/>
              <a:gd name="connsiteY3" fmla="*/ 1344955 h 1344955"/>
              <a:gd name="connsiteX4" fmla="*/ 1127464 w 1889952"/>
              <a:gd name="connsiteY4" fmla="*/ 3929 h 1344955"/>
              <a:gd name="connsiteX0" fmla="*/ 1127464 w 1890646"/>
              <a:gd name="connsiteY0" fmla="*/ 3929 h 1344955"/>
              <a:gd name="connsiteX1" fmla="*/ 1890646 w 1890646"/>
              <a:gd name="connsiteY1" fmla="*/ 0 h 1344955"/>
              <a:gd name="connsiteX2" fmla="*/ 1889806 w 1890646"/>
              <a:gd name="connsiteY2" fmla="*/ 1342391 h 1344955"/>
              <a:gd name="connsiteX3" fmla="*/ 0 w 1890646"/>
              <a:gd name="connsiteY3" fmla="*/ 1344955 h 1344955"/>
              <a:gd name="connsiteX4" fmla="*/ 1127464 w 1890646"/>
              <a:gd name="connsiteY4" fmla="*/ 3929 h 1344955"/>
              <a:gd name="connsiteX0" fmla="*/ 1127464 w 1890646"/>
              <a:gd name="connsiteY0" fmla="*/ 3929 h 1356317"/>
              <a:gd name="connsiteX1" fmla="*/ 1890646 w 1890646"/>
              <a:gd name="connsiteY1" fmla="*/ 0 h 1356317"/>
              <a:gd name="connsiteX2" fmla="*/ 1109977 w 1890646"/>
              <a:gd name="connsiteY2" fmla="*/ 1356317 h 1356317"/>
              <a:gd name="connsiteX3" fmla="*/ 0 w 1890646"/>
              <a:gd name="connsiteY3" fmla="*/ 1344955 h 1356317"/>
              <a:gd name="connsiteX4" fmla="*/ 1127464 w 1890646"/>
              <a:gd name="connsiteY4" fmla="*/ 3929 h 1356317"/>
              <a:gd name="connsiteX0" fmla="*/ 1127464 w 1127464"/>
              <a:gd name="connsiteY0" fmla="*/ 3929 h 1356317"/>
              <a:gd name="connsiteX1" fmla="*/ 1117780 w 1127464"/>
              <a:gd name="connsiteY1" fmla="*/ 0 h 1356317"/>
              <a:gd name="connsiteX2" fmla="*/ 1109977 w 1127464"/>
              <a:gd name="connsiteY2" fmla="*/ 1356317 h 1356317"/>
              <a:gd name="connsiteX3" fmla="*/ 0 w 1127464"/>
              <a:gd name="connsiteY3" fmla="*/ 1344955 h 1356317"/>
              <a:gd name="connsiteX4" fmla="*/ 1127464 w 1127464"/>
              <a:gd name="connsiteY4" fmla="*/ 3929 h 1356317"/>
              <a:gd name="connsiteX0" fmla="*/ 545034 w 1117793"/>
              <a:gd name="connsiteY0" fmla="*/ 50 h 1378210"/>
              <a:gd name="connsiteX1" fmla="*/ 1117780 w 1117793"/>
              <a:gd name="connsiteY1" fmla="*/ 21893 h 1378210"/>
              <a:gd name="connsiteX2" fmla="*/ 1109977 w 1117793"/>
              <a:gd name="connsiteY2" fmla="*/ 1378210 h 1378210"/>
              <a:gd name="connsiteX3" fmla="*/ 0 w 1117793"/>
              <a:gd name="connsiteY3" fmla="*/ 1366848 h 1378210"/>
              <a:gd name="connsiteX4" fmla="*/ 545034 w 1117793"/>
              <a:gd name="connsiteY4" fmla="*/ 50 h 1378210"/>
              <a:gd name="connsiteX0" fmla="*/ 545034 w 1117793"/>
              <a:gd name="connsiteY0" fmla="*/ 174018 h 1552178"/>
              <a:gd name="connsiteX1" fmla="*/ 1117780 w 1117793"/>
              <a:gd name="connsiteY1" fmla="*/ 0 h 1552178"/>
              <a:gd name="connsiteX2" fmla="*/ 1109977 w 1117793"/>
              <a:gd name="connsiteY2" fmla="*/ 1552178 h 1552178"/>
              <a:gd name="connsiteX3" fmla="*/ 0 w 1117793"/>
              <a:gd name="connsiteY3" fmla="*/ 1540816 h 1552178"/>
              <a:gd name="connsiteX4" fmla="*/ 545034 w 1117793"/>
              <a:gd name="connsiteY4" fmla="*/ 174018 h 1552178"/>
              <a:gd name="connsiteX0" fmla="*/ 606885 w 1117795"/>
              <a:gd name="connsiteY0" fmla="*/ 9082 h 1552178"/>
              <a:gd name="connsiteX1" fmla="*/ 1117780 w 1117795"/>
              <a:gd name="connsiteY1" fmla="*/ 0 h 1552178"/>
              <a:gd name="connsiteX2" fmla="*/ 1109977 w 1117795"/>
              <a:gd name="connsiteY2" fmla="*/ 1552178 h 1552178"/>
              <a:gd name="connsiteX3" fmla="*/ 0 w 1117795"/>
              <a:gd name="connsiteY3" fmla="*/ 1540816 h 1552178"/>
              <a:gd name="connsiteX4" fmla="*/ 606885 w 1117795"/>
              <a:gd name="connsiteY4" fmla="*/ 9082 h 1552178"/>
              <a:gd name="connsiteX0" fmla="*/ 617194 w 1117795"/>
              <a:gd name="connsiteY0" fmla="*/ 63 h 1568930"/>
              <a:gd name="connsiteX1" fmla="*/ 1117780 w 1117795"/>
              <a:gd name="connsiteY1" fmla="*/ 16752 h 1568930"/>
              <a:gd name="connsiteX2" fmla="*/ 1109977 w 1117795"/>
              <a:gd name="connsiteY2" fmla="*/ 1568930 h 1568930"/>
              <a:gd name="connsiteX3" fmla="*/ 0 w 1117795"/>
              <a:gd name="connsiteY3" fmla="*/ 1557568 h 1568930"/>
              <a:gd name="connsiteX4" fmla="*/ 617194 w 1117795"/>
              <a:gd name="connsiteY4" fmla="*/ 63 h 1568930"/>
              <a:gd name="connsiteX0" fmla="*/ 612040 w 1117795"/>
              <a:gd name="connsiteY0" fmla="*/ 277 h 1553681"/>
              <a:gd name="connsiteX1" fmla="*/ 1117780 w 1117795"/>
              <a:gd name="connsiteY1" fmla="*/ 1503 h 1553681"/>
              <a:gd name="connsiteX2" fmla="*/ 1109977 w 1117795"/>
              <a:gd name="connsiteY2" fmla="*/ 1553681 h 1553681"/>
              <a:gd name="connsiteX3" fmla="*/ 0 w 1117795"/>
              <a:gd name="connsiteY3" fmla="*/ 1542319 h 1553681"/>
              <a:gd name="connsiteX4" fmla="*/ 612040 w 1117795"/>
              <a:gd name="connsiteY4" fmla="*/ 277 h 1553681"/>
              <a:gd name="connsiteX0" fmla="*/ 612040 w 1125555"/>
              <a:gd name="connsiteY0" fmla="*/ 277 h 1553681"/>
              <a:gd name="connsiteX1" fmla="*/ 1117780 w 1125555"/>
              <a:gd name="connsiteY1" fmla="*/ 1503 h 1553681"/>
              <a:gd name="connsiteX2" fmla="*/ 1125440 w 1125555"/>
              <a:gd name="connsiteY2" fmla="*/ 1553681 h 1553681"/>
              <a:gd name="connsiteX3" fmla="*/ 0 w 1125555"/>
              <a:gd name="connsiteY3" fmla="*/ 1542319 h 1553681"/>
              <a:gd name="connsiteX4" fmla="*/ 612040 w 1125555"/>
              <a:gd name="connsiteY4" fmla="*/ 277 h 1553681"/>
              <a:gd name="connsiteX0" fmla="*/ 617194 w 1130709"/>
              <a:gd name="connsiteY0" fmla="*/ 277 h 1553681"/>
              <a:gd name="connsiteX1" fmla="*/ 1122934 w 1130709"/>
              <a:gd name="connsiteY1" fmla="*/ 1503 h 1553681"/>
              <a:gd name="connsiteX2" fmla="*/ 1130594 w 1130709"/>
              <a:gd name="connsiteY2" fmla="*/ 1553681 h 1553681"/>
              <a:gd name="connsiteX3" fmla="*/ 0 w 1130709"/>
              <a:gd name="connsiteY3" fmla="*/ 1547473 h 1553681"/>
              <a:gd name="connsiteX4" fmla="*/ 617194 w 1130709"/>
              <a:gd name="connsiteY4" fmla="*/ 277 h 1553681"/>
              <a:gd name="connsiteX0" fmla="*/ 617194 w 1130709"/>
              <a:gd name="connsiteY0" fmla="*/ 277 h 1547473"/>
              <a:gd name="connsiteX1" fmla="*/ 1122934 w 1130709"/>
              <a:gd name="connsiteY1" fmla="*/ 1503 h 1547473"/>
              <a:gd name="connsiteX2" fmla="*/ 1130594 w 1130709"/>
              <a:gd name="connsiteY2" fmla="*/ 1543372 h 1547473"/>
              <a:gd name="connsiteX3" fmla="*/ 0 w 1130709"/>
              <a:gd name="connsiteY3" fmla="*/ 1547473 h 1547473"/>
              <a:gd name="connsiteX4" fmla="*/ 617194 w 1130709"/>
              <a:gd name="connsiteY4" fmla="*/ 277 h 1547473"/>
              <a:gd name="connsiteX0" fmla="*/ 225471 w 1130709"/>
              <a:gd name="connsiteY0" fmla="*/ 962618 h 1545970"/>
              <a:gd name="connsiteX1" fmla="*/ 1122934 w 1130709"/>
              <a:gd name="connsiteY1" fmla="*/ 0 h 1545970"/>
              <a:gd name="connsiteX2" fmla="*/ 1130594 w 1130709"/>
              <a:gd name="connsiteY2" fmla="*/ 1541869 h 1545970"/>
              <a:gd name="connsiteX3" fmla="*/ 0 w 1130709"/>
              <a:gd name="connsiteY3" fmla="*/ 1545970 h 1545970"/>
              <a:gd name="connsiteX4" fmla="*/ 225471 w 1130709"/>
              <a:gd name="connsiteY4" fmla="*/ 962618 h 1545970"/>
              <a:gd name="connsiteX0" fmla="*/ 225471 w 1130810"/>
              <a:gd name="connsiteY0" fmla="*/ 14236 h 597588"/>
              <a:gd name="connsiteX1" fmla="*/ 1128089 w 1130810"/>
              <a:gd name="connsiteY1" fmla="*/ 0 h 597588"/>
              <a:gd name="connsiteX2" fmla="*/ 1130594 w 1130810"/>
              <a:gd name="connsiteY2" fmla="*/ 593487 h 597588"/>
              <a:gd name="connsiteX3" fmla="*/ 0 w 1130810"/>
              <a:gd name="connsiteY3" fmla="*/ 597588 h 597588"/>
              <a:gd name="connsiteX4" fmla="*/ 225471 w 1130810"/>
              <a:gd name="connsiteY4" fmla="*/ 14236 h 597588"/>
              <a:gd name="connsiteX0" fmla="*/ 225471 w 1130810"/>
              <a:gd name="connsiteY0" fmla="*/ 131 h 583483"/>
              <a:gd name="connsiteX1" fmla="*/ 1128089 w 1130810"/>
              <a:gd name="connsiteY1" fmla="*/ 6512 h 583483"/>
              <a:gd name="connsiteX2" fmla="*/ 1130594 w 1130810"/>
              <a:gd name="connsiteY2" fmla="*/ 579382 h 583483"/>
              <a:gd name="connsiteX3" fmla="*/ 0 w 1130810"/>
              <a:gd name="connsiteY3" fmla="*/ 583483 h 583483"/>
              <a:gd name="connsiteX4" fmla="*/ 225471 w 1130810"/>
              <a:gd name="connsiteY4" fmla="*/ 131 h 583483"/>
              <a:gd name="connsiteX0" fmla="*/ 225471 w 1130810"/>
              <a:gd name="connsiteY0" fmla="*/ 9082 h 592434"/>
              <a:gd name="connsiteX1" fmla="*/ 1128089 w 1130810"/>
              <a:gd name="connsiteY1" fmla="*/ 0 h 592434"/>
              <a:gd name="connsiteX2" fmla="*/ 1130594 w 1130810"/>
              <a:gd name="connsiteY2" fmla="*/ 588333 h 592434"/>
              <a:gd name="connsiteX3" fmla="*/ 0 w 1130810"/>
              <a:gd name="connsiteY3" fmla="*/ 592434 h 592434"/>
              <a:gd name="connsiteX4" fmla="*/ 225471 w 1130810"/>
              <a:gd name="connsiteY4" fmla="*/ 9082 h 592434"/>
              <a:gd name="connsiteX0" fmla="*/ 225471 w 1130810"/>
              <a:gd name="connsiteY0" fmla="*/ 206 h 583558"/>
              <a:gd name="connsiteX1" fmla="*/ 1128089 w 1130810"/>
              <a:gd name="connsiteY1" fmla="*/ 3030 h 583558"/>
              <a:gd name="connsiteX2" fmla="*/ 1130594 w 1130810"/>
              <a:gd name="connsiteY2" fmla="*/ 579457 h 583558"/>
              <a:gd name="connsiteX3" fmla="*/ 0 w 1130810"/>
              <a:gd name="connsiteY3" fmla="*/ 583558 h 583558"/>
              <a:gd name="connsiteX4" fmla="*/ 225471 w 1130810"/>
              <a:gd name="connsiteY4" fmla="*/ 206 h 583558"/>
              <a:gd name="connsiteX0" fmla="*/ 225471 w 1128097"/>
              <a:gd name="connsiteY0" fmla="*/ 206 h 583558"/>
              <a:gd name="connsiteX1" fmla="*/ 1128089 w 1128097"/>
              <a:gd name="connsiteY1" fmla="*/ 3030 h 583558"/>
              <a:gd name="connsiteX2" fmla="*/ 1007585 w 1128097"/>
              <a:gd name="connsiteY2" fmla="*/ 581778 h 583558"/>
              <a:gd name="connsiteX3" fmla="*/ 0 w 1128097"/>
              <a:gd name="connsiteY3" fmla="*/ 583558 h 583558"/>
              <a:gd name="connsiteX4" fmla="*/ 225471 w 1128097"/>
              <a:gd name="connsiteY4" fmla="*/ 206 h 583558"/>
              <a:gd name="connsiteX0" fmla="*/ 225471 w 1007943"/>
              <a:gd name="connsiteY0" fmla="*/ 206 h 583558"/>
              <a:gd name="connsiteX1" fmla="*/ 1007401 w 1007943"/>
              <a:gd name="connsiteY1" fmla="*/ 3030 h 583558"/>
              <a:gd name="connsiteX2" fmla="*/ 1007585 w 1007943"/>
              <a:gd name="connsiteY2" fmla="*/ 581778 h 583558"/>
              <a:gd name="connsiteX3" fmla="*/ 0 w 1007943"/>
              <a:gd name="connsiteY3" fmla="*/ 583558 h 583558"/>
              <a:gd name="connsiteX4" fmla="*/ 225471 w 1007943"/>
              <a:gd name="connsiteY4" fmla="*/ 206 h 583558"/>
              <a:gd name="connsiteX0" fmla="*/ 225471 w 1007943"/>
              <a:gd name="connsiteY0" fmla="*/ 433 h 583785"/>
              <a:gd name="connsiteX1" fmla="*/ 1007401 w 1007943"/>
              <a:gd name="connsiteY1" fmla="*/ 15 h 583785"/>
              <a:gd name="connsiteX2" fmla="*/ 1007585 w 1007943"/>
              <a:gd name="connsiteY2" fmla="*/ 582005 h 583785"/>
              <a:gd name="connsiteX3" fmla="*/ 0 w 1007943"/>
              <a:gd name="connsiteY3" fmla="*/ 583785 h 583785"/>
              <a:gd name="connsiteX4" fmla="*/ 225471 w 1007943"/>
              <a:gd name="connsiteY4" fmla="*/ 433 h 583785"/>
              <a:gd name="connsiteX0" fmla="*/ 775311 w 1007943"/>
              <a:gd name="connsiteY0" fmla="*/ 315 h 584748"/>
              <a:gd name="connsiteX1" fmla="*/ 1007401 w 1007943"/>
              <a:gd name="connsiteY1" fmla="*/ 978 h 584748"/>
              <a:gd name="connsiteX2" fmla="*/ 1007585 w 1007943"/>
              <a:gd name="connsiteY2" fmla="*/ 582968 h 584748"/>
              <a:gd name="connsiteX3" fmla="*/ 0 w 1007943"/>
              <a:gd name="connsiteY3" fmla="*/ 584748 h 584748"/>
              <a:gd name="connsiteX4" fmla="*/ 775311 w 1007943"/>
              <a:gd name="connsiteY4" fmla="*/ 315 h 584748"/>
              <a:gd name="connsiteX0" fmla="*/ 878664 w 1111296"/>
              <a:gd name="connsiteY0" fmla="*/ 315 h 582968"/>
              <a:gd name="connsiteX1" fmla="*/ 1110754 w 1111296"/>
              <a:gd name="connsiteY1" fmla="*/ 978 h 582968"/>
              <a:gd name="connsiteX2" fmla="*/ 1110938 w 1111296"/>
              <a:gd name="connsiteY2" fmla="*/ 582968 h 582968"/>
              <a:gd name="connsiteX3" fmla="*/ 0 w 1111296"/>
              <a:gd name="connsiteY3" fmla="*/ 581506 h 582968"/>
              <a:gd name="connsiteX4" fmla="*/ 878664 w 1111296"/>
              <a:gd name="connsiteY4" fmla="*/ 315 h 582968"/>
              <a:gd name="connsiteX0" fmla="*/ 1056432 w 1289064"/>
              <a:gd name="connsiteY0" fmla="*/ 315 h 583667"/>
              <a:gd name="connsiteX1" fmla="*/ 1288522 w 1289064"/>
              <a:gd name="connsiteY1" fmla="*/ 978 h 583667"/>
              <a:gd name="connsiteX2" fmla="*/ 1288706 w 1289064"/>
              <a:gd name="connsiteY2" fmla="*/ 582968 h 583667"/>
              <a:gd name="connsiteX3" fmla="*/ 0 w 1289064"/>
              <a:gd name="connsiteY3" fmla="*/ 583667 h 583667"/>
              <a:gd name="connsiteX4" fmla="*/ 1056432 w 1289064"/>
              <a:gd name="connsiteY4" fmla="*/ 315 h 583667"/>
              <a:gd name="connsiteX0" fmla="*/ 1056432 w 1289064"/>
              <a:gd name="connsiteY0" fmla="*/ 315 h 585129"/>
              <a:gd name="connsiteX1" fmla="*/ 1288522 w 1289064"/>
              <a:gd name="connsiteY1" fmla="*/ 978 h 585129"/>
              <a:gd name="connsiteX2" fmla="*/ 1288706 w 1289064"/>
              <a:gd name="connsiteY2" fmla="*/ 585129 h 585129"/>
              <a:gd name="connsiteX3" fmla="*/ 0 w 1289064"/>
              <a:gd name="connsiteY3" fmla="*/ 583667 h 585129"/>
              <a:gd name="connsiteX4" fmla="*/ 1056432 w 1289064"/>
              <a:gd name="connsiteY4" fmla="*/ 315 h 585129"/>
              <a:gd name="connsiteX0" fmla="*/ 1060566 w 1293198"/>
              <a:gd name="connsiteY0" fmla="*/ 315 h 585129"/>
              <a:gd name="connsiteX1" fmla="*/ 1292656 w 1293198"/>
              <a:gd name="connsiteY1" fmla="*/ 978 h 585129"/>
              <a:gd name="connsiteX2" fmla="*/ 1292840 w 1293198"/>
              <a:gd name="connsiteY2" fmla="*/ 585129 h 585129"/>
              <a:gd name="connsiteX3" fmla="*/ 0 w 1293198"/>
              <a:gd name="connsiteY3" fmla="*/ 584748 h 585129"/>
              <a:gd name="connsiteX4" fmla="*/ 1060566 w 1293198"/>
              <a:gd name="connsiteY4" fmla="*/ 315 h 585129"/>
              <a:gd name="connsiteX0" fmla="*/ 1060566 w 1296821"/>
              <a:gd name="connsiteY0" fmla="*/ 433 h 585247"/>
              <a:gd name="connsiteX1" fmla="*/ 1296790 w 1296821"/>
              <a:gd name="connsiteY1" fmla="*/ 15 h 585247"/>
              <a:gd name="connsiteX2" fmla="*/ 1292840 w 1296821"/>
              <a:gd name="connsiteY2" fmla="*/ 585247 h 585247"/>
              <a:gd name="connsiteX3" fmla="*/ 0 w 1296821"/>
              <a:gd name="connsiteY3" fmla="*/ 584866 h 585247"/>
              <a:gd name="connsiteX4" fmla="*/ 1060566 w 1296821"/>
              <a:gd name="connsiteY4" fmla="*/ 433 h 58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6821" h="585247">
                <a:moveTo>
                  <a:pt x="1060566" y="433"/>
                </a:moveTo>
                <a:cubicBezTo>
                  <a:pt x="1057338" y="-877"/>
                  <a:pt x="1300018" y="1325"/>
                  <a:pt x="1296790" y="15"/>
                </a:cubicBezTo>
                <a:cubicBezTo>
                  <a:pt x="1295480" y="447993"/>
                  <a:pt x="1294150" y="137269"/>
                  <a:pt x="1292840" y="585247"/>
                </a:cubicBezTo>
                <a:lnTo>
                  <a:pt x="0" y="584866"/>
                </a:lnTo>
                <a:lnTo>
                  <a:pt x="1060566" y="43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0000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131" r="44568"/>
          <a:stretch/>
        </p:blipFill>
        <p:spPr>
          <a:xfrm flipH="1">
            <a:off x="300" y="0"/>
            <a:ext cx="5067001" cy="3145664"/>
          </a:xfrm>
          <a:prstGeom prst="rect">
            <a:avLst/>
          </a:prstGeom>
        </p:spPr>
      </p:pic>
      <p:sp>
        <p:nvSpPr>
          <p:cNvPr id="11" name="Прямоугольник 17"/>
          <p:cNvSpPr/>
          <p:nvPr userDrawn="1"/>
        </p:nvSpPr>
        <p:spPr>
          <a:xfrm>
            <a:off x="3266547" y="3594729"/>
            <a:ext cx="8925533" cy="1346373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533698 w 6905923"/>
              <a:gd name="connsiteY0" fmla="*/ 0 h 1341026"/>
              <a:gd name="connsiteX1" fmla="*/ 6905923 w 6905923"/>
              <a:gd name="connsiteY1" fmla="*/ 0 h 1341026"/>
              <a:gd name="connsiteX2" fmla="*/ 6905923 w 6905923"/>
              <a:gd name="connsiteY2" fmla="*/ 1332148 h 1341026"/>
              <a:gd name="connsiteX3" fmla="*/ 0 w 6905923"/>
              <a:gd name="connsiteY3" fmla="*/ 1341026 h 1341026"/>
              <a:gd name="connsiteX4" fmla="*/ 533698 w 6905923"/>
              <a:gd name="connsiteY4" fmla="*/ 0 h 1341026"/>
              <a:gd name="connsiteX0" fmla="*/ 533698 w 6905923"/>
              <a:gd name="connsiteY0" fmla="*/ 0 h 1341026"/>
              <a:gd name="connsiteX1" fmla="*/ 6480255 w 6905923"/>
              <a:gd name="connsiteY1" fmla="*/ 0 h 1341026"/>
              <a:gd name="connsiteX2" fmla="*/ 6905923 w 6905923"/>
              <a:gd name="connsiteY2" fmla="*/ 1332148 h 1341026"/>
              <a:gd name="connsiteX3" fmla="*/ 0 w 6905923"/>
              <a:gd name="connsiteY3" fmla="*/ 1341026 h 1341026"/>
              <a:gd name="connsiteX4" fmla="*/ 533698 w 6905923"/>
              <a:gd name="connsiteY4" fmla="*/ 0 h 1341026"/>
              <a:gd name="connsiteX0" fmla="*/ 533698 w 6496020"/>
              <a:gd name="connsiteY0" fmla="*/ 0 h 1341026"/>
              <a:gd name="connsiteX1" fmla="*/ 6480255 w 6496020"/>
              <a:gd name="connsiteY1" fmla="*/ 0 h 1341026"/>
              <a:gd name="connsiteX2" fmla="*/ 6496020 w 6496020"/>
              <a:gd name="connsiteY2" fmla="*/ 1332148 h 1341026"/>
              <a:gd name="connsiteX3" fmla="*/ 0 w 6496020"/>
              <a:gd name="connsiteY3" fmla="*/ 1341026 h 1341026"/>
              <a:gd name="connsiteX4" fmla="*/ 533698 w 6496020"/>
              <a:gd name="connsiteY4" fmla="*/ 0 h 1341026"/>
              <a:gd name="connsiteX0" fmla="*/ 533698 w 6693873"/>
              <a:gd name="connsiteY0" fmla="*/ 0 h 1341026"/>
              <a:gd name="connsiteX1" fmla="*/ 6480255 w 6693873"/>
              <a:gd name="connsiteY1" fmla="*/ 0 h 1341026"/>
              <a:gd name="connsiteX2" fmla="*/ 6693873 w 6693873"/>
              <a:gd name="connsiteY2" fmla="*/ 1332148 h 1341026"/>
              <a:gd name="connsiteX3" fmla="*/ 0 w 6693873"/>
              <a:gd name="connsiteY3" fmla="*/ 1341026 h 1341026"/>
              <a:gd name="connsiteX4" fmla="*/ 533698 w 6693873"/>
              <a:gd name="connsiteY4" fmla="*/ 0 h 1341026"/>
              <a:gd name="connsiteX0" fmla="*/ 533698 w 6694150"/>
              <a:gd name="connsiteY0" fmla="*/ 5347 h 1346373"/>
              <a:gd name="connsiteX1" fmla="*/ 6694150 w 6694150"/>
              <a:gd name="connsiteY1" fmla="*/ 0 h 1346373"/>
              <a:gd name="connsiteX2" fmla="*/ 6693873 w 6694150"/>
              <a:gd name="connsiteY2" fmla="*/ 1337495 h 1346373"/>
              <a:gd name="connsiteX3" fmla="*/ 0 w 6694150"/>
              <a:gd name="connsiteY3" fmla="*/ 1346373 h 1346373"/>
              <a:gd name="connsiteX4" fmla="*/ 533698 w 6694150"/>
              <a:gd name="connsiteY4" fmla="*/ 5347 h 1346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94150" h="1346373">
                <a:moveTo>
                  <a:pt x="533698" y="5347"/>
                </a:moveTo>
                <a:lnTo>
                  <a:pt x="6694150" y="0"/>
                </a:lnTo>
                <a:cubicBezTo>
                  <a:pt x="6694058" y="445832"/>
                  <a:pt x="6693965" y="891663"/>
                  <a:pt x="6693873" y="1337495"/>
                </a:cubicBezTo>
                <a:lnTo>
                  <a:pt x="0" y="1346373"/>
                </a:lnTo>
                <a:lnTo>
                  <a:pt x="533698" y="534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0000"/>
              </a:solidFill>
            </a:endParaRPr>
          </a:p>
        </p:txBody>
      </p:sp>
      <p:sp>
        <p:nvSpPr>
          <p:cNvPr id="12" name="Прямоугольник 17"/>
          <p:cNvSpPr/>
          <p:nvPr userDrawn="1"/>
        </p:nvSpPr>
        <p:spPr>
          <a:xfrm>
            <a:off x="2795861" y="3320988"/>
            <a:ext cx="9394105" cy="1329150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486196 w 6858421"/>
              <a:gd name="connsiteY0" fmla="*/ 0 h 1332148"/>
              <a:gd name="connsiteX1" fmla="*/ 6858421 w 6858421"/>
              <a:gd name="connsiteY1" fmla="*/ 0 h 1332148"/>
              <a:gd name="connsiteX2" fmla="*/ 6858421 w 6858421"/>
              <a:gd name="connsiteY2" fmla="*/ 1332148 h 1332148"/>
              <a:gd name="connsiteX3" fmla="*/ 0 w 6858421"/>
              <a:gd name="connsiteY3" fmla="*/ 1329150 h 1332148"/>
              <a:gd name="connsiteX4" fmla="*/ 486196 w 6858421"/>
              <a:gd name="connsiteY4" fmla="*/ 0 h 1332148"/>
              <a:gd name="connsiteX0" fmla="*/ 486196 w 7045579"/>
              <a:gd name="connsiteY0" fmla="*/ 0 h 1332148"/>
              <a:gd name="connsiteX1" fmla="*/ 7045579 w 7045579"/>
              <a:gd name="connsiteY1" fmla="*/ 0 h 1332148"/>
              <a:gd name="connsiteX2" fmla="*/ 6858421 w 7045579"/>
              <a:gd name="connsiteY2" fmla="*/ 1332148 h 1332148"/>
              <a:gd name="connsiteX3" fmla="*/ 0 w 7045579"/>
              <a:gd name="connsiteY3" fmla="*/ 1329150 h 1332148"/>
              <a:gd name="connsiteX4" fmla="*/ 486196 w 7045579"/>
              <a:gd name="connsiteY4" fmla="*/ 0 h 1332148"/>
              <a:gd name="connsiteX0" fmla="*/ 486196 w 7045579"/>
              <a:gd name="connsiteY0" fmla="*/ 0 h 1329150"/>
              <a:gd name="connsiteX1" fmla="*/ 7045579 w 7045579"/>
              <a:gd name="connsiteY1" fmla="*/ 0 h 1329150"/>
              <a:gd name="connsiteX2" fmla="*/ 7045579 w 7045579"/>
              <a:gd name="connsiteY2" fmla="*/ 1326801 h 1329150"/>
              <a:gd name="connsiteX3" fmla="*/ 0 w 7045579"/>
              <a:gd name="connsiteY3" fmla="*/ 1329150 h 1329150"/>
              <a:gd name="connsiteX4" fmla="*/ 486196 w 7045579"/>
              <a:gd name="connsiteY4" fmla="*/ 0 h 132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45579" h="1329150">
                <a:moveTo>
                  <a:pt x="486196" y="0"/>
                </a:moveTo>
                <a:lnTo>
                  <a:pt x="7045579" y="0"/>
                </a:lnTo>
                <a:lnTo>
                  <a:pt x="7045579" y="1326801"/>
                </a:lnTo>
                <a:lnTo>
                  <a:pt x="0" y="1329150"/>
                </a:lnTo>
                <a:lnTo>
                  <a:pt x="486196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0000"/>
              </a:solidFill>
            </a:endParaRPr>
          </a:p>
        </p:txBody>
      </p:sp>
      <p:sp>
        <p:nvSpPr>
          <p:cNvPr id="14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5519936" y="3598198"/>
            <a:ext cx="6528725" cy="83891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/>
              <a:t>Спасибо за внимание!</a:t>
            </a:r>
          </a:p>
        </p:txBody>
      </p:sp>
      <p:sp>
        <p:nvSpPr>
          <p:cNvPr id="10" name="Прямоугольник 17"/>
          <p:cNvSpPr/>
          <p:nvPr userDrawn="1"/>
        </p:nvSpPr>
        <p:spPr>
          <a:xfrm flipH="1" flipV="1">
            <a:off x="-11415" y="3042188"/>
            <a:ext cx="2575380" cy="1344533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1880540 w 7499689"/>
              <a:gd name="connsiteY2" fmla="*/ 1340006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1884469"/>
              <a:gd name="connsiteY0" fmla="*/ 3929 h 1344955"/>
              <a:gd name="connsiteX1" fmla="*/ 1884469 w 1884469"/>
              <a:gd name="connsiteY1" fmla="*/ 0 h 1344955"/>
              <a:gd name="connsiteX2" fmla="*/ 1880540 w 1884469"/>
              <a:gd name="connsiteY2" fmla="*/ 1343935 h 1344955"/>
              <a:gd name="connsiteX3" fmla="*/ 0 w 1884469"/>
              <a:gd name="connsiteY3" fmla="*/ 1344955 h 1344955"/>
              <a:gd name="connsiteX4" fmla="*/ 1127464 w 1884469"/>
              <a:gd name="connsiteY4" fmla="*/ 3929 h 1344955"/>
              <a:gd name="connsiteX0" fmla="*/ 1127464 w 1889952"/>
              <a:gd name="connsiteY0" fmla="*/ 3929 h 1344955"/>
              <a:gd name="connsiteX1" fmla="*/ 1884469 w 1889952"/>
              <a:gd name="connsiteY1" fmla="*/ 0 h 1344955"/>
              <a:gd name="connsiteX2" fmla="*/ 1889806 w 1889952"/>
              <a:gd name="connsiteY2" fmla="*/ 1342391 h 1344955"/>
              <a:gd name="connsiteX3" fmla="*/ 0 w 1889952"/>
              <a:gd name="connsiteY3" fmla="*/ 1344955 h 1344955"/>
              <a:gd name="connsiteX4" fmla="*/ 1127464 w 1889952"/>
              <a:gd name="connsiteY4" fmla="*/ 3929 h 1344955"/>
              <a:gd name="connsiteX0" fmla="*/ 1127464 w 1890646"/>
              <a:gd name="connsiteY0" fmla="*/ 3929 h 1344955"/>
              <a:gd name="connsiteX1" fmla="*/ 1890646 w 1890646"/>
              <a:gd name="connsiteY1" fmla="*/ 0 h 1344955"/>
              <a:gd name="connsiteX2" fmla="*/ 1889806 w 1890646"/>
              <a:gd name="connsiteY2" fmla="*/ 1342391 h 1344955"/>
              <a:gd name="connsiteX3" fmla="*/ 0 w 1890646"/>
              <a:gd name="connsiteY3" fmla="*/ 1344955 h 1344955"/>
              <a:gd name="connsiteX4" fmla="*/ 1127464 w 1890646"/>
              <a:gd name="connsiteY4" fmla="*/ 3929 h 1344955"/>
              <a:gd name="connsiteX0" fmla="*/ 1127464 w 1890646"/>
              <a:gd name="connsiteY0" fmla="*/ 3929 h 1356317"/>
              <a:gd name="connsiteX1" fmla="*/ 1890646 w 1890646"/>
              <a:gd name="connsiteY1" fmla="*/ 0 h 1356317"/>
              <a:gd name="connsiteX2" fmla="*/ 1109977 w 1890646"/>
              <a:gd name="connsiteY2" fmla="*/ 1356317 h 1356317"/>
              <a:gd name="connsiteX3" fmla="*/ 0 w 1890646"/>
              <a:gd name="connsiteY3" fmla="*/ 1344955 h 1356317"/>
              <a:gd name="connsiteX4" fmla="*/ 1127464 w 1890646"/>
              <a:gd name="connsiteY4" fmla="*/ 3929 h 1356317"/>
              <a:gd name="connsiteX0" fmla="*/ 1127464 w 1127464"/>
              <a:gd name="connsiteY0" fmla="*/ 3929 h 1356317"/>
              <a:gd name="connsiteX1" fmla="*/ 1117780 w 1127464"/>
              <a:gd name="connsiteY1" fmla="*/ 0 h 1356317"/>
              <a:gd name="connsiteX2" fmla="*/ 1109977 w 1127464"/>
              <a:gd name="connsiteY2" fmla="*/ 1356317 h 1356317"/>
              <a:gd name="connsiteX3" fmla="*/ 0 w 1127464"/>
              <a:gd name="connsiteY3" fmla="*/ 1344955 h 1356317"/>
              <a:gd name="connsiteX4" fmla="*/ 1127464 w 1127464"/>
              <a:gd name="connsiteY4" fmla="*/ 3929 h 1356317"/>
              <a:gd name="connsiteX0" fmla="*/ 545034 w 1117793"/>
              <a:gd name="connsiteY0" fmla="*/ 50 h 1378210"/>
              <a:gd name="connsiteX1" fmla="*/ 1117780 w 1117793"/>
              <a:gd name="connsiteY1" fmla="*/ 21893 h 1378210"/>
              <a:gd name="connsiteX2" fmla="*/ 1109977 w 1117793"/>
              <a:gd name="connsiteY2" fmla="*/ 1378210 h 1378210"/>
              <a:gd name="connsiteX3" fmla="*/ 0 w 1117793"/>
              <a:gd name="connsiteY3" fmla="*/ 1366848 h 1378210"/>
              <a:gd name="connsiteX4" fmla="*/ 545034 w 1117793"/>
              <a:gd name="connsiteY4" fmla="*/ 50 h 1378210"/>
              <a:gd name="connsiteX0" fmla="*/ 545034 w 1117793"/>
              <a:gd name="connsiteY0" fmla="*/ 174018 h 1552178"/>
              <a:gd name="connsiteX1" fmla="*/ 1117780 w 1117793"/>
              <a:gd name="connsiteY1" fmla="*/ 0 h 1552178"/>
              <a:gd name="connsiteX2" fmla="*/ 1109977 w 1117793"/>
              <a:gd name="connsiteY2" fmla="*/ 1552178 h 1552178"/>
              <a:gd name="connsiteX3" fmla="*/ 0 w 1117793"/>
              <a:gd name="connsiteY3" fmla="*/ 1540816 h 1552178"/>
              <a:gd name="connsiteX4" fmla="*/ 545034 w 1117793"/>
              <a:gd name="connsiteY4" fmla="*/ 174018 h 1552178"/>
              <a:gd name="connsiteX0" fmla="*/ 606885 w 1117795"/>
              <a:gd name="connsiteY0" fmla="*/ 9082 h 1552178"/>
              <a:gd name="connsiteX1" fmla="*/ 1117780 w 1117795"/>
              <a:gd name="connsiteY1" fmla="*/ 0 h 1552178"/>
              <a:gd name="connsiteX2" fmla="*/ 1109977 w 1117795"/>
              <a:gd name="connsiteY2" fmla="*/ 1552178 h 1552178"/>
              <a:gd name="connsiteX3" fmla="*/ 0 w 1117795"/>
              <a:gd name="connsiteY3" fmla="*/ 1540816 h 1552178"/>
              <a:gd name="connsiteX4" fmla="*/ 606885 w 1117795"/>
              <a:gd name="connsiteY4" fmla="*/ 9082 h 1552178"/>
              <a:gd name="connsiteX0" fmla="*/ 617194 w 1117795"/>
              <a:gd name="connsiteY0" fmla="*/ 63 h 1568930"/>
              <a:gd name="connsiteX1" fmla="*/ 1117780 w 1117795"/>
              <a:gd name="connsiteY1" fmla="*/ 16752 h 1568930"/>
              <a:gd name="connsiteX2" fmla="*/ 1109977 w 1117795"/>
              <a:gd name="connsiteY2" fmla="*/ 1568930 h 1568930"/>
              <a:gd name="connsiteX3" fmla="*/ 0 w 1117795"/>
              <a:gd name="connsiteY3" fmla="*/ 1557568 h 1568930"/>
              <a:gd name="connsiteX4" fmla="*/ 617194 w 1117795"/>
              <a:gd name="connsiteY4" fmla="*/ 63 h 1568930"/>
              <a:gd name="connsiteX0" fmla="*/ 612040 w 1117795"/>
              <a:gd name="connsiteY0" fmla="*/ 277 h 1553681"/>
              <a:gd name="connsiteX1" fmla="*/ 1117780 w 1117795"/>
              <a:gd name="connsiteY1" fmla="*/ 1503 h 1553681"/>
              <a:gd name="connsiteX2" fmla="*/ 1109977 w 1117795"/>
              <a:gd name="connsiteY2" fmla="*/ 1553681 h 1553681"/>
              <a:gd name="connsiteX3" fmla="*/ 0 w 1117795"/>
              <a:gd name="connsiteY3" fmla="*/ 1542319 h 1553681"/>
              <a:gd name="connsiteX4" fmla="*/ 612040 w 1117795"/>
              <a:gd name="connsiteY4" fmla="*/ 277 h 1553681"/>
              <a:gd name="connsiteX0" fmla="*/ 612040 w 1125555"/>
              <a:gd name="connsiteY0" fmla="*/ 277 h 1553681"/>
              <a:gd name="connsiteX1" fmla="*/ 1117780 w 1125555"/>
              <a:gd name="connsiteY1" fmla="*/ 1503 h 1553681"/>
              <a:gd name="connsiteX2" fmla="*/ 1125440 w 1125555"/>
              <a:gd name="connsiteY2" fmla="*/ 1553681 h 1553681"/>
              <a:gd name="connsiteX3" fmla="*/ 0 w 1125555"/>
              <a:gd name="connsiteY3" fmla="*/ 1542319 h 1553681"/>
              <a:gd name="connsiteX4" fmla="*/ 612040 w 1125555"/>
              <a:gd name="connsiteY4" fmla="*/ 277 h 1553681"/>
              <a:gd name="connsiteX0" fmla="*/ 617194 w 1130709"/>
              <a:gd name="connsiteY0" fmla="*/ 277 h 1553681"/>
              <a:gd name="connsiteX1" fmla="*/ 1122934 w 1130709"/>
              <a:gd name="connsiteY1" fmla="*/ 1503 h 1553681"/>
              <a:gd name="connsiteX2" fmla="*/ 1130594 w 1130709"/>
              <a:gd name="connsiteY2" fmla="*/ 1553681 h 1553681"/>
              <a:gd name="connsiteX3" fmla="*/ 0 w 1130709"/>
              <a:gd name="connsiteY3" fmla="*/ 1547473 h 1553681"/>
              <a:gd name="connsiteX4" fmla="*/ 617194 w 1130709"/>
              <a:gd name="connsiteY4" fmla="*/ 277 h 1553681"/>
              <a:gd name="connsiteX0" fmla="*/ 617194 w 1130709"/>
              <a:gd name="connsiteY0" fmla="*/ 277 h 1547473"/>
              <a:gd name="connsiteX1" fmla="*/ 1122934 w 1130709"/>
              <a:gd name="connsiteY1" fmla="*/ 1503 h 1547473"/>
              <a:gd name="connsiteX2" fmla="*/ 1130594 w 1130709"/>
              <a:gd name="connsiteY2" fmla="*/ 1543372 h 1547473"/>
              <a:gd name="connsiteX3" fmla="*/ 0 w 1130709"/>
              <a:gd name="connsiteY3" fmla="*/ 1547473 h 1547473"/>
              <a:gd name="connsiteX4" fmla="*/ 617194 w 1130709"/>
              <a:gd name="connsiteY4" fmla="*/ 277 h 1547473"/>
              <a:gd name="connsiteX0" fmla="*/ 225471 w 1130709"/>
              <a:gd name="connsiteY0" fmla="*/ 962618 h 1545970"/>
              <a:gd name="connsiteX1" fmla="*/ 1122934 w 1130709"/>
              <a:gd name="connsiteY1" fmla="*/ 0 h 1545970"/>
              <a:gd name="connsiteX2" fmla="*/ 1130594 w 1130709"/>
              <a:gd name="connsiteY2" fmla="*/ 1541869 h 1545970"/>
              <a:gd name="connsiteX3" fmla="*/ 0 w 1130709"/>
              <a:gd name="connsiteY3" fmla="*/ 1545970 h 1545970"/>
              <a:gd name="connsiteX4" fmla="*/ 225471 w 1130709"/>
              <a:gd name="connsiteY4" fmla="*/ 962618 h 1545970"/>
              <a:gd name="connsiteX0" fmla="*/ 225471 w 1130810"/>
              <a:gd name="connsiteY0" fmla="*/ 14236 h 597588"/>
              <a:gd name="connsiteX1" fmla="*/ 1128089 w 1130810"/>
              <a:gd name="connsiteY1" fmla="*/ 0 h 597588"/>
              <a:gd name="connsiteX2" fmla="*/ 1130594 w 1130810"/>
              <a:gd name="connsiteY2" fmla="*/ 593487 h 597588"/>
              <a:gd name="connsiteX3" fmla="*/ 0 w 1130810"/>
              <a:gd name="connsiteY3" fmla="*/ 597588 h 597588"/>
              <a:gd name="connsiteX4" fmla="*/ 225471 w 1130810"/>
              <a:gd name="connsiteY4" fmla="*/ 14236 h 597588"/>
              <a:gd name="connsiteX0" fmla="*/ 225471 w 1130810"/>
              <a:gd name="connsiteY0" fmla="*/ 131 h 583483"/>
              <a:gd name="connsiteX1" fmla="*/ 1128089 w 1130810"/>
              <a:gd name="connsiteY1" fmla="*/ 6512 h 583483"/>
              <a:gd name="connsiteX2" fmla="*/ 1130594 w 1130810"/>
              <a:gd name="connsiteY2" fmla="*/ 579382 h 583483"/>
              <a:gd name="connsiteX3" fmla="*/ 0 w 1130810"/>
              <a:gd name="connsiteY3" fmla="*/ 583483 h 583483"/>
              <a:gd name="connsiteX4" fmla="*/ 225471 w 1130810"/>
              <a:gd name="connsiteY4" fmla="*/ 131 h 583483"/>
              <a:gd name="connsiteX0" fmla="*/ 225471 w 1130810"/>
              <a:gd name="connsiteY0" fmla="*/ 9082 h 592434"/>
              <a:gd name="connsiteX1" fmla="*/ 1128089 w 1130810"/>
              <a:gd name="connsiteY1" fmla="*/ 0 h 592434"/>
              <a:gd name="connsiteX2" fmla="*/ 1130594 w 1130810"/>
              <a:gd name="connsiteY2" fmla="*/ 588333 h 592434"/>
              <a:gd name="connsiteX3" fmla="*/ 0 w 1130810"/>
              <a:gd name="connsiteY3" fmla="*/ 592434 h 592434"/>
              <a:gd name="connsiteX4" fmla="*/ 225471 w 1130810"/>
              <a:gd name="connsiteY4" fmla="*/ 9082 h 592434"/>
              <a:gd name="connsiteX0" fmla="*/ 225471 w 1128097"/>
              <a:gd name="connsiteY0" fmla="*/ 9082 h 592434"/>
              <a:gd name="connsiteX1" fmla="*/ 1128089 w 1128097"/>
              <a:gd name="connsiteY1" fmla="*/ 0 h 592434"/>
              <a:gd name="connsiteX2" fmla="*/ 1082969 w 1128097"/>
              <a:gd name="connsiteY2" fmla="*/ 592302 h 592434"/>
              <a:gd name="connsiteX3" fmla="*/ 0 w 1128097"/>
              <a:gd name="connsiteY3" fmla="*/ 592434 h 592434"/>
              <a:gd name="connsiteX4" fmla="*/ 225471 w 1128097"/>
              <a:gd name="connsiteY4" fmla="*/ 9082 h 592434"/>
              <a:gd name="connsiteX0" fmla="*/ 225471 w 1083130"/>
              <a:gd name="connsiteY0" fmla="*/ 9082 h 592434"/>
              <a:gd name="connsiteX1" fmla="*/ 1078480 w 1083130"/>
              <a:gd name="connsiteY1" fmla="*/ 0 h 592434"/>
              <a:gd name="connsiteX2" fmla="*/ 1082969 w 1083130"/>
              <a:gd name="connsiteY2" fmla="*/ 592302 h 592434"/>
              <a:gd name="connsiteX3" fmla="*/ 0 w 1083130"/>
              <a:gd name="connsiteY3" fmla="*/ 592434 h 592434"/>
              <a:gd name="connsiteX4" fmla="*/ 225471 w 1083130"/>
              <a:gd name="connsiteY4" fmla="*/ 9082 h 592434"/>
              <a:gd name="connsiteX0" fmla="*/ 225471 w 1078489"/>
              <a:gd name="connsiteY0" fmla="*/ 9082 h 592434"/>
              <a:gd name="connsiteX1" fmla="*/ 1078480 w 1078489"/>
              <a:gd name="connsiteY1" fmla="*/ 0 h 592434"/>
              <a:gd name="connsiteX2" fmla="*/ 1075031 w 1078489"/>
              <a:gd name="connsiteY2" fmla="*/ 592302 h 592434"/>
              <a:gd name="connsiteX3" fmla="*/ 0 w 1078489"/>
              <a:gd name="connsiteY3" fmla="*/ 592434 h 592434"/>
              <a:gd name="connsiteX4" fmla="*/ 225471 w 1078489"/>
              <a:gd name="connsiteY4" fmla="*/ 9082 h 592434"/>
              <a:gd name="connsiteX0" fmla="*/ 225471 w 1075357"/>
              <a:gd name="connsiteY0" fmla="*/ 9082 h 592434"/>
              <a:gd name="connsiteX1" fmla="*/ 1074511 w 1075357"/>
              <a:gd name="connsiteY1" fmla="*/ 0 h 592434"/>
              <a:gd name="connsiteX2" fmla="*/ 1075031 w 1075357"/>
              <a:gd name="connsiteY2" fmla="*/ 592302 h 592434"/>
              <a:gd name="connsiteX3" fmla="*/ 0 w 1075357"/>
              <a:gd name="connsiteY3" fmla="*/ 592434 h 592434"/>
              <a:gd name="connsiteX4" fmla="*/ 225471 w 1075357"/>
              <a:gd name="connsiteY4" fmla="*/ 9082 h 592434"/>
              <a:gd name="connsiteX0" fmla="*/ 225471 w 1074520"/>
              <a:gd name="connsiteY0" fmla="*/ 9082 h 599145"/>
              <a:gd name="connsiteX1" fmla="*/ 1074511 w 1074520"/>
              <a:gd name="connsiteY1" fmla="*/ 0 h 599145"/>
              <a:gd name="connsiteX2" fmla="*/ 958705 w 1074520"/>
              <a:gd name="connsiteY2" fmla="*/ 599145 h 599145"/>
              <a:gd name="connsiteX3" fmla="*/ 0 w 1074520"/>
              <a:gd name="connsiteY3" fmla="*/ 592434 h 599145"/>
              <a:gd name="connsiteX4" fmla="*/ 225471 w 1074520"/>
              <a:gd name="connsiteY4" fmla="*/ 9082 h 599145"/>
              <a:gd name="connsiteX0" fmla="*/ 225471 w 959031"/>
              <a:gd name="connsiteY0" fmla="*/ 9082 h 599145"/>
              <a:gd name="connsiteX1" fmla="*/ 958185 w 959031"/>
              <a:gd name="connsiteY1" fmla="*/ 0 h 599145"/>
              <a:gd name="connsiteX2" fmla="*/ 958705 w 959031"/>
              <a:gd name="connsiteY2" fmla="*/ 599145 h 599145"/>
              <a:gd name="connsiteX3" fmla="*/ 0 w 959031"/>
              <a:gd name="connsiteY3" fmla="*/ 592434 h 599145"/>
              <a:gd name="connsiteX4" fmla="*/ 225471 w 959031"/>
              <a:gd name="connsiteY4" fmla="*/ 9082 h 599145"/>
              <a:gd name="connsiteX0" fmla="*/ 225471 w 958195"/>
              <a:gd name="connsiteY0" fmla="*/ 9082 h 596824"/>
              <a:gd name="connsiteX1" fmla="*/ 958185 w 958195"/>
              <a:gd name="connsiteY1" fmla="*/ 0 h 596824"/>
              <a:gd name="connsiteX2" fmla="*/ 835696 w 958195"/>
              <a:gd name="connsiteY2" fmla="*/ 596824 h 596824"/>
              <a:gd name="connsiteX3" fmla="*/ 0 w 958195"/>
              <a:gd name="connsiteY3" fmla="*/ 592434 h 596824"/>
              <a:gd name="connsiteX4" fmla="*/ 225471 w 958195"/>
              <a:gd name="connsiteY4" fmla="*/ 9082 h 596824"/>
              <a:gd name="connsiteX0" fmla="*/ 225471 w 837509"/>
              <a:gd name="connsiteY0" fmla="*/ 11403 h 599145"/>
              <a:gd name="connsiteX1" fmla="*/ 837497 w 837509"/>
              <a:gd name="connsiteY1" fmla="*/ 0 h 599145"/>
              <a:gd name="connsiteX2" fmla="*/ 835696 w 837509"/>
              <a:gd name="connsiteY2" fmla="*/ 599145 h 599145"/>
              <a:gd name="connsiteX3" fmla="*/ 0 w 837509"/>
              <a:gd name="connsiteY3" fmla="*/ 594755 h 599145"/>
              <a:gd name="connsiteX4" fmla="*/ 225471 w 837509"/>
              <a:gd name="connsiteY4" fmla="*/ 11403 h 599145"/>
              <a:gd name="connsiteX0" fmla="*/ 225471 w 837509"/>
              <a:gd name="connsiteY0" fmla="*/ 216 h 587958"/>
              <a:gd name="connsiteX1" fmla="*/ 837497 w 837509"/>
              <a:gd name="connsiteY1" fmla="*/ 2739 h 587958"/>
              <a:gd name="connsiteX2" fmla="*/ 835696 w 837509"/>
              <a:gd name="connsiteY2" fmla="*/ 587958 h 587958"/>
              <a:gd name="connsiteX3" fmla="*/ 0 w 837509"/>
              <a:gd name="connsiteY3" fmla="*/ 583568 h 587958"/>
              <a:gd name="connsiteX4" fmla="*/ 225471 w 837509"/>
              <a:gd name="connsiteY4" fmla="*/ 216 h 587958"/>
              <a:gd name="connsiteX0" fmla="*/ 225471 w 838343"/>
              <a:gd name="connsiteY0" fmla="*/ 216 h 583568"/>
              <a:gd name="connsiteX1" fmla="*/ 837497 w 838343"/>
              <a:gd name="connsiteY1" fmla="*/ 2739 h 583568"/>
              <a:gd name="connsiteX2" fmla="*/ 838017 w 838343"/>
              <a:gd name="connsiteY2" fmla="*/ 580995 h 583568"/>
              <a:gd name="connsiteX3" fmla="*/ 0 w 838343"/>
              <a:gd name="connsiteY3" fmla="*/ 583568 h 583568"/>
              <a:gd name="connsiteX4" fmla="*/ 225471 w 838343"/>
              <a:gd name="connsiteY4" fmla="*/ 216 h 58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8343" h="583568">
                <a:moveTo>
                  <a:pt x="225471" y="216"/>
                </a:moveTo>
                <a:cubicBezTo>
                  <a:pt x="222243" y="-1094"/>
                  <a:pt x="840725" y="4049"/>
                  <a:pt x="837497" y="2739"/>
                </a:cubicBezTo>
                <a:cubicBezTo>
                  <a:pt x="836187" y="450717"/>
                  <a:pt x="839327" y="133017"/>
                  <a:pt x="838017" y="580995"/>
                </a:cubicBezTo>
                <a:lnTo>
                  <a:pt x="0" y="583568"/>
                </a:lnTo>
                <a:lnTo>
                  <a:pt x="225471" y="21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0000"/>
              </a:solidFill>
            </a:endParaRPr>
          </a:p>
        </p:txBody>
      </p:sp>
      <p:sp>
        <p:nvSpPr>
          <p:cNvPr id="13" name="Прямоугольник 17"/>
          <p:cNvSpPr/>
          <p:nvPr userDrawn="1"/>
        </p:nvSpPr>
        <p:spPr>
          <a:xfrm flipH="1" flipV="1">
            <a:off x="-11630" y="3309114"/>
            <a:ext cx="3096387" cy="1344510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1880540 w 7499689"/>
              <a:gd name="connsiteY2" fmla="*/ 1340006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1884469"/>
              <a:gd name="connsiteY0" fmla="*/ 3929 h 1344955"/>
              <a:gd name="connsiteX1" fmla="*/ 1884469 w 1884469"/>
              <a:gd name="connsiteY1" fmla="*/ 0 h 1344955"/>
              <a:gd name="connsiteX2" fmla="*/ 1880540 w 1884469"/>
              <a:gd name="connsiteY2" fmla="*/ 1343935 h 1344955"/>
              <a:gd name="connsiteX3" fmla="*/ 0 w 1884469"/>
              <a:gd name="connsiteY3" fmla="*/ 1344955 h 1344955"/>
              <a:gd name="connsiteX4" fmla="*/ 1127464 w 1884469"/>
              <a:gd name="connsiteY4" fmla="*/ 3929 h 1344955"/>
              <a:gd name="connsiteX0" fmla="*/ 1127464 w 1889952"/>
              <a:gd name="connsiteY0" fmla="*/ 3929 h 1344955"/>
              <a:gd name="connsiteX1" fmla="*/ 1884469 w 1889952"/>
              <a:gd name="connsiteY1" fmla="*/ 0 h 1344955"/>
              <a:gd name="connsiteX2" fmla="*/ 1889806 w 1889952"/>
              <a:gd name="connsiteY2" fmla="*/ 1342391 h 1344955"/>
              <a:gd name="connsiteX3" fmla="*/ 0 w 1889952"/>
              <a:gd name="connsiteY3" fmla="*/ 1344955 h 1344955"/>
              <a:gd name="connsiteX4" fmla="*/ 1127464 w 1889952"/>
              <a:gd name="connsiteY4" fmla="*/ 3929 h 1344955"/>
              <a:gd name="connsiteX0" fmla="*/ 1127464 w 1890646"/>
              <a:gd name="connsiteY0" fmla="*/ 3929 h 1344955"/>
              <a:gd name="connsiteX1" fmla="*/ 1890646 w 1890646"/>
              <a:gd name="connsiteY1" fmla="*/ 0 h 1344955"/>
              <a:gd name="connsiteX2" fmla="*/ 1889806 w 1890646"/>
              <a:gd name="connsiteY2" fmla="*/ 1342391 h 1344955"/>
              <a:gd name="connsiteX3" fmla="*/ 0 w 1890646"/>
              <a:gd name="connsiteY3" fmla="*/ 1344955 h 1344955"/>
              <a:gd name="connsiteX4" fmla="*/ 1127464 w 1890646"/>
              <a:gd name="connsiteY4" fmla="*/ 3929 h 1344955"/>
              <a:gd name="connsiteX0" fmla="*/ 1127464 w 1890646"/>
              <a:gd name="connsiteY0" fmla="*/ 3929 h 1356317"/>
              <a:gd name="connsiteX1" fmla="*/ 1890646 w 1890646"/>
              <a:gd name="connsiteY1" fmla="*/ 0 h 1356317"/>
              <a:gd name="connsiteX2" fmla="*/ 1109977 w 1890646"/>
              <a:gd name="connsiteY2" fmla="*/ 1356317 h 1356317"/>
              <a:gd name="connsiteX3" fmla="*/ 0 w 1890646"/>
              <a:gd name="connsiteY3" fmla="*/ 1344955 h 1356317"/>
              <a:gd name="connsiteX4" fmla="*/ 1127464 w 1890646"/>
              <a:gd name="connsiteY4" fmla="*/ 3929 h 1356317"/>
              <a:gd name="connsiteX0" fmla="*/ 1127464 w 1127464"/>
              <a:gd name="connsiteY0" fmla="*/ 3929 h 1356317"/>
              <a:gd name="connsiteX1" fmla="*/ 1117780 w 1127464"/>
              <a:gd name="connsiteY1" fmla="*/ 0 h 1356317"/>
              <a:gd name="connsiteX2" fmla="*/ 1109977 w 1127464"/>
              <a:gd name="connsiteY2" fmla="*/ 1356317 h 1356317"/>
              <a:gd name="connsiteX3" fmla="*/ 0 w 1127464"/>
              <a:gd name="connsiteY3" fmla="*/ 1344955 h 1356317"/>
              <a:gd name="connsiteX4" fmla="*/ 1127464 w 1127464"/>
              <a:gd name="connsiteY4" fmla="*/ 3929 h 1356317"/>
              <a:gd name="connsiteX0" fmla="*/ 545034 w 1117793"/>
              <a:gd name="connsiteY0" fmla="*/ 50 h 1378210"/>
              <a:gd name="connsiteX1" fmla="*/ 1117780 w 1117793"/>
              <a:gd name="connsiteY1" fmla="*/ 21893 h 1378210"/>
              <a:gd name="connsiteX2" fmla="*/ 1109977 w 1117793"/>
              <a:gd name="connsiteY2" fmla="*/ 1378210 h 1378210"/>
              <a:gd name="connsiteX3" fmla="*/ 0 w 1117793"/>
              <a:gd name="connsiteY3" fmla="*/ 1366848 h 1378210"/>
              <a:gd name="connsiteX4" fmla="*/ 545034 w 1117793"/>
              <a:gd name="connsiteY4" fmla="*/ 50 h 1378210"/>
              <a:gd name="connsiteX0" fmla="*/ 545034 w 1117793"/>
              <a:gd name="connsiteY0" fmla="*/ 174018 h 1552178"/>
              <a:gd name="connsiteX1" fmla="*/ 1117780 w 1117793"/>
              <a:gd name="connsiteY1" fmla="*/ 0 h 1552178"/>
              <a:gd name="connsiteX2" fmla="*/ 1109977 w 1117793"/>
              <a:gd name="connsiteY2" fmla="*/ 1552178 h 1552178"/>
              <a:gd name="connsiteX3" fmla="*/ 0 w 1117793"/>
              <a:gd name="connsiteY3" fmla="*/ 1540816 h 1552178"/>
              <a:gd name="connsiteX4" fmla="*/ 545034 w 1117793"/>
              <a:gd name="connsiteY4" fmla="*/ 174018 h 1552178"/>
              <a:gd name="connsiteX0" fmla="*/ 606885 w 1117795"/>
              <a:gd name="connsiteY0" fmla="*/ 9082 h 1552178"/>
              <a:gd name="connsiteX1" fmla="*/ 1117780 w 1117795"/>
              <a:gd name="connsiteY1" fmla="*/ 0 h 1552178"/>
              <a:gd name="connsiteX2" fmla="*/ 1109977 w 1117795"/>
              <a:gd name="connsiteY2" fmla="*/ 1552178 h 1552178"/>
              <a:gd name="connsiteX3" fmla="*/ 0 w 1117795"/>
              <a:gd name="connsiteY3" fmla="*/ 1540816 h 1552178"/>
              <a:gd name="connsiteX4" fmla="*/ 606885 w 1117795"/>
              <a:gd name="connsiteY4" fmla="*/ 9082 h 1552178"/>
              <a:gd name="connsiteX0" fmla="*/ 617194 w 1117795"/>
              <a:gd name="connsiteY0" fmla="*/ 63 h 1568930"/>
              <a:gd name="connsiteX1" fmla="*/ 1117780 w 1117795"/>
              <a:gd name="connsiteY1" fmla="*/ 16752 h 1568930"/>
              <a:gd name="connsiteX2" fmla="*/ 1109977 w 1117795"/>
              <a:gd name="connsiteY2" fmla="*/ 1568930 h 1568930"/>
              <a:gd name="connsiteX3" fmla="*/ 0 w 1117795"/>
              <a:gd name="connsiteY3" fmla="*/ 1557568 h 1568930"/>
              <a:gd name="connsiteX4" fmla="*/ 617194 w 1117795"/>
              <a:gd name="connsiteY4" fmla="*/ 63 h 1568930"/>
              <a:gd name="connsiteX0" fmla="*/ 612040 w 1117795"/>
              <a:gd name="connsiteY0" fmla="*/ 277 h 1553681"/>
              <a:gd name="connsiteX1" fmla="*/ 1117780 w 1117795"/>
              <a:gd name="connsiteY1" fmla="*/ 1503 h 1553681"/>
              <a:gd name="connsiteX2" fmla="*/ 1109977 w 1117795"/>
              <a:gd name="connsiteY2" fmla="*/ 1553681 h 1553681"/>
              <a:gd name="connsiteX3" fmla="*/ 0 w 1117795"/>
              <a:gd name="connsiteY3" fmla="*/ 1542319 h 1553681"/>
              <a:gd name="connsiteX4" fmla="*/ 612040 w 1117795"/>
              <a:gd name="connsiteY4" fmla="*/ 277 h 1553681"/>
              <a:gd name="connsiteX0" fmla="*/ 612040 w 1125555"/>
              <a:gd name="connsiteY0" fmla="*/ 277 h 1553681"/>
              <a:gd name="connsiteX1" fmla="*/ 1117780 w 1125555"/>
              <a:gd name="connsiteY1" fmla="*/ 1503 h 1553681"/>
              <a:gd name="connsiteX2" fmla="*/ 1125440 w 1125555"/>
              <a:gd name="connsiteY2" fmla="*/ 1553681 h 1553681"/>
              <a:gd name="connsiteX3" fmla="*/ 0 w 1125555"/>
              <a:gd name="connsiteY3" fmla="*/ 1542319 h 1553681"/>
              <a:gd name="connsiteX4" fmla="*/ 612040 w 1125555"/>
              <a:gd name="connsiteY4" fmla="*/ 277 h 1553681"/>
              <a:gd name="connsiteX0" fmla="*/ 617194 w 1130709"/>
              <a:gd name="connsiteY0" fmla="*/ 277 h 1553681"/>
              <a:gd name="connsiteX1" fmla="*/ 1122934 w 1130709"/>
              <a:gd name="connsiteY1" fmla="*/ 1503 h 1553681"/>
              <a:gd name="connsiteX2" fmla="*/ 1130594 w 1130709"/>
              <a:gd name="connsiteY2" fmla="*/ 1553681 h 1553681"/>
              <a:gd name="connsiteX3" fmla="*/ 0 w 1130709"/>
              <a:gd name="connsiteY3" fmla="*/ 1547473 h 1553681"/>
              <a:gd name="connsiteX4" fmla="*/ 617194 w 1130709"/>
              <a:gd name="connsiteY4" fmla="*/ 277 h 1553681"/>
              <a:gd name="connsiteX0" fmla="*/ 617194 w 1130709"/>
              <a:gd name="connsiteY0" fmla="*/ 277 h 1547473"/>
              <a:gd name="connsiteX1" fmla="*/ 1122934 w 1130709"/>
              <a:gd name="connsiteY1" fmla="*/ 1503 h 1547473"/>
              <a:gd name="connsiteX2" fmla="*/ 1130594 w 1130709"/>
              <a:gd name="connsiteY2" fmla="*/ 1543372 h 1547473"/>
              <a:gd name="connsiteX3" fmla="*/ 0 w 1130709"/>
              <a:gd name="connsiteY3" fmla="*/ 1547473 h 1547473"/>
              <a:gd name="connsiteX4" fmla="*/ 617194 w 1130709"/>
              <a:gd name="connsiteY4" fmla="*/ 277 h 1547473"/>
              <a:gd name="connsiteX0" fmla="*/ 225471 w 1130709"/>
              <a:gd name="connsiteY0" fmla="*/ 962618 h 1545970"/>
              <a:gd name="connsiteX1" fmla="*/ 1122934 w 1130709"/>
              <a:gd name="connsiteY1" fmla="*/ 0 h 1545970"/>
              <a:gd name="connsiteX2" fmla="*/ 1130594 w 1130709"/>
              <a:gd name="connsiteY2" fmla="*/ 1541869 h 1545970"/>
              <a:gd name="connsiteX3" fmla="*/ 0 w 1130709"/>
              <a:gd name="connsiteY3" fmla="*/ 1545970 h 1545970"/>
              <a:gd name="connsiteX4" fmla="*/ 225471 w 1130709"/>
              <a:gd name="connsiteY4" fmla="*/ 962618 h 1545970"/>
              <a:gd name="connsiteX0" fmla="*/ 225471 w 1130810"/>
              <a:gd name="connsiteY0" fmla="*/ 14236 h 597588"/>
              <a:gd name="connsiteX1" fmla="*/ 1128089 w 1130810"/>
              <a:gd name="connsiteY1" fmla="*/ 0 h 597588"/>
              <a:gd name="connsiteX2" fmla="*/ 1130594 w 1130810"/>
              <a:gd name="connsiteY2" fmla="*/ 593487 h 597588"/>
              <a:gd name="connsiteX3" fmla="*/ 0 w 1130810"/>
              <a:gd name="connsiteY3" fmla="*/ 597588 h 597588"/>
              <a:gd name="connsiteX4" fmla="*/ 225471 w 1130810"/>
              <a:gd name="connsiteY4" fmla="*/ 14236 h 597588"/>
              <a:gd name="connsiteX0" fmla="*/ 225471 w 1130810"/>
              <a:gd name="connsiteY0" fmla="*/ 131 h 583483"/>
              <a:gd name="connsiteX1" fmla="*/ 1128089 w 1130810"/>
              <a:gd name="connsiteY1" fmla="*/ 6512 h 583483"/>
              <a:gd name="connsiteX2" fmla="*/ 1130594 w 1130810"/>
              <a:gd name="connsiteY2" fmla="*/ 579382 h 583483"/>
              <a:gd name="connsiteX3" fmla="*/ 0 w 1130810"/>
              <a:gd name="connsiteY3" fmla="*/ 583483 h 583483"/>
              <a:gd name="connsiteX4" fmla="*/ 225471 w 1130810"/>
              <a:gd name="connsiteY4" fmla="*/ 131 h 583483"/>
              <a:gd name="connsiteX0" fmla="*/ 225471 w 1130810"/>
              <a:gd name="connsiteY0" fmla="*/ 9082 h 592434"/>
              <a:gd name="connsiteX1" fmla="*/ 1128089 w 1130810"/>
              <a:gd name="connsiteY1" fmla="*/ 0 h 592434"/>
              <a:gd name="connsiteX2" fmla="*/ 1130594 w 1130810"/>
              <a:gd name="connsiteY2" fmla="*/ 588333 h 592434"/>
              <a:gd name="connsiteX3" fmla="*/ 0 w 1130810"/>
              <a:gd name="connsiteY3" fmla="*/ 592434 h 592434"/>
              <a:gd name="connsiteX4" fmla="*/ 225471 w 1130810"/>
              <a:gd name="connsiteY4" fmla="*/ 9082 h 592434"/>
              <a:gd name="connsiteX0" fmla="*/ 225471 w 1130810"/>
              <a:gd name="connsiteY0" fmla="*/ 206 h 583558"/>
              <a:gd name="connsiteX1" fmla="*/ 1128089 w 1130810"/>
              <a:gd name="connsiteY1" fmla="*/ 3030 h 583558"/>
              <a:gd name="connsiteX2" fmla="*/ 1130594 w 1130810"/>
              <a:gd name="connsiteY2" fmla="*/ 579457 h 583558"/>
              <a:gd name="connsiteX3" fmla="*/ 0 w 1130810"/>
              <a:gd name="connsiteY3" fmla="*/ 583558 h 583558"/>
              <a:gd name="connsiteX4" fmla="*/ 225471 w 1130810"/>
              <a:gd name="connsiteY4" fmla="*/ 206 h 583558"/>
              <a:gd name="connsiteX0" fmla="*/ 225471 w 1128097"/>
              <a:gd name="connsiteY0" fmla="*/ 206 h 583558"/>
              <a:gd name="connsiteX1" fmla="*/ 1128089 w 1128097"/>
              <a:gd name="connsiteY1" fmla="*/ 3030 h 583558"/>
              <a:gd name="connsiteX2" fmla="*/ 1007585 w 1128097"/>
              <a:gd name="connsiteY2" fmla="*/ 581778 h 583558"/>
              <a:gd name="connsiteX3" fmla="*/ 0 w 1128097"/>
              <a:gd name="connsiteY3" fmla="*/ 583558 h 583558"/>
              <a:gd name="connsiteX4" fmla="*/ 225471 w 1128097"/>
              <a:gd name="connsiteY4" fmla="*/ 206 h 583558"/>
              <a:gd name="connsiteX0" fmla="*/ 225471 w 1007943"/>
              <a:gd name="connsiteY0" fmla="*/ 206 h 583558"/>
              <a:gd name="connsiteX1" fmla="*/ 1007401 w 1007943"/>
              <a:gd name="connsiteY1" fmla="*/ 3030 h 583558"/>
              <a:gd name="connsiteX2" fmla="*/ 1007585 w 1007943"/>
              <a:gd name="connsiteY2" fmla="*/ 581778 h 583558"/>
              <a:gd name="connsiteX3" fmla="*/ 0 w 1007943"/>
              <a:gd name="connsiteY3" fmla="*/ 583558 h 583558"/>
              <a:gd name="connsiteX4" fmla="*/ 225471 w 1007943"/>
              <a:gd name="connsiteY4" fmla="*/ 206 h 583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943" h="583558">
                <a:moveTo>
                  <a:pt x="225471" y="206"/>
                </a:moveTo>
                <a:cubicBezTo>
                  <a:pt x="222243" y="-1104"/>
                  <a:pt x="1010629" y="4340"/>
                  <a:pt x="1007401" y="3030"/>
                </a:cubicBezTo>
                <a:cubicBezTo>
                  <a:pt x="1006091" y="451008"/>
                  <a:pt x="1008895" y="133800"/>
                  <a:pt x="1007585" y="581778"/>
                </a:cubicBezTo>
                <a:lnTo>
                  <a:pt x="0" y="583558"/>
                </a:lnTo>
                <a:lnTo>
                  <a:pt x="225471" y="206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319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 userDrawn="1"/>
        </p:nvSpPr>
        <p:spPr>
          <a:xfrm>
            <a:off x="0" y="0"/>
            <a:ext cx="12192000" cy="242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0"/>
            <a:ext cx="10287000" cy="6858000"/>
          </a:xfrm>
          <a:prstGeom prst="rect">
            <a:avLst/>
          </a:prstGeom>
        </p:spPr>
      </p:pic>
      <p:sp>
        <p:nvSpPr>
          <p:cNvPr id="17" name="Прямоугольник 16"/>
          <p:cNvSpPr/>
          <p:nvPr userDrawn="1"/>
        </p:nvSpPr>
        <p:spPr>
          <a:xfrm>
            <a:off x="1899909" y="0"/>
            <a:ext cx="1029209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34000"/>
                </a:schemeClr>
              </a:gs>
              <a:gs pos="74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Прямоугольник 17"/>
          <p:cNvSpPr/>
          <p:nvPr userDrawn="1"/>
        </p:nvSpPr>
        <p:spPr>
          <a:xfrm flipH="1" flipV="1">
            <a:off x="-11130" y="-4477"/>
            <a:ext cx="3983817" cy="6877849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1880540 w 7499689"/>
              <a:gd name="connsiteY2" fmla="*/ 1340006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1884469"/>
              <a:gd name="connsiteY0" fmla="*/ 3929 h 1344955"/>
              <a:gd name="connsiteX1" fmla="*/ 1884469 w 1884469"/>
              <a:gd name="connsiteY1" fmla="*/ 0 h 1344955"/>
              <a:gd name="connsiteX2" fmla="*/ 1880540 w 1884469"/>
              <a:gd name="connsiteY2" fmla="*/ 1343935 h 1344955"/>
              <a:gd name="connsiteX3" fmla="*/ 0 w 1884469"/>
              <a:gd name="connsiteY3" fmla="*/ 1344955 h 1344955"/>
              <a:gd name="connsiteX4" fmla="*/ 1127464 w 1884469"/>
              <a:gd name="connsiteY4" fmla="*/ 3929 h 1344955"/>
              <a:gd name="connsiteX0" fmla="*/ 1127464 w 1889952"/>
              <a:gd name="connsiteY0" fmla="*/ 3929 h 1344955"/>
              <a:gd name="connsiteX1" fmla="*/ 1884469 w 1889952"/>
              <a:gd name="connsiteY1" fmla="*/ 0 h 1344955"/>
              <a:gd name="connsiteX2" fmla="*/ 1889806 w 1889952"/>
              <a:gd name="connsiteY2" fmla="*/ 1342391 h 1344955"/>
              <a:gd name="connsiteX3" fmla="*/ 0 w 1889952"/>
              <a:gd name="connsiteY3" fmla="*/ 1344955 h 1344955"/>
              <a:gd name="connsiteX4" fmla="*/ 1127464 w 1889952"/>
              <a:gd name="connsiteY4" fmla="*/ 3929 h 1344955"/>
              <a:gd name="connsiteX0" fmla="*/ 1127464 w 1890646"/>
              <a:gd name="connsiteY0" fmla="*/ 3929 h 1344955"/>
              <a:gd name="connsiteX1" fmla="*/ 1890646 w 1890646"/>
              <a:gd name="connsiteY1" fmla="*/ 0 h 1344955"/>
              <a:gd name="connsiteX2" fmla="*/ 1889806 w 1890646"/>
              <a:gd name="connsiteY2" fmla="*/ 1342391 h 1344955"/>
              <a:gd name="connsiteX3" fmla="*/ 0 w 1890646"/>
              <a:gd name="connsiteY3" fmla="*/ 1344955 h 1344955"/>
              <a:gd name="connsiteX4" fmla="*/ 1127464 w 1890646"/>
              <a:gd name="connsiteY4" fmla="*/ 3929 h 1344955"/>
              <a:gd name="connsiteX0" fmla="*/ 1127464 w 1890646"/>
              <a:gd name="connsiteY0" fmla="*/ 3929 h 1356317"/>
              <a:gd name="connsiteX1" fmla="*/ 1890646 w 1890646"/>
              <a:gd name="connsiteY1" fmla="*/ 0 h 1356317"/>
              <a:gd name="connsiteX2" fmla="*/ 1109977 w 1890646"/>
              <a:gd name="connsiteY2" fmla="*/ 1356317 h 1356317"/>
              <a:gd name="connsiteX3" fmla="*/ 0 w 1890646"/>
              <a:gd name="connsiteY3" fmla="*/ 1344955 h 1356317"/>
              <a:gd name="connsiteX4" fmla="*/ 1127464 w 1890646"/>
              <a:gd name="connsiteY4" fmla="*/ 3929 h 1356317"/>
              <a:gd name="connsiteX0" fmla="*/ 1127464 w 1127464"/>
              <a:gd name="connsiteY0" fmla="*/ 3929 h 1356317"/>
              <a:gd name="connsiteX1" fmla="*/ 1117780 w 1127464"/>
              <a:gd name="connsiteY1" fmla="*/ 0 h 1356317"/>
              <a:gd name="connsiteX2" fmla="*/ 1109977 w 1127464"/>
              <a:gd name="connsiteY2" fmla="*/ 1356317 h 1356317"/>
              <a:gd name="connsiteX3" fmla="*/ 0 w 1127464"/>
              <a:gd name="connsiteY3" fmla="*/ 1344955 h 1356317"/>
              <a:gd name="connsiteX4" fmla="*/ 1127464 w 1127464"/>
              <a:gd name="connsiteY4" fmla="*/ 3929 h 1356317"/>
              <a:gd name="connsiteX0" fmla="*/ 545034 w 1117793"/>
              <a:gd name="connsiteY0" fmla="*/ 50 h 1378210"/>
              <a:gd name="connsiteX1" fmla="*/ 1117780 w 1117793"/>
              <a:gd name="connsiteY1" fmla="*/ 21893 h 1378210"/>
              <a:gd name="connsiteX2" fmla="*/ 1109977 w 1117793"/>
              <a:gd name="connsiteY2" fmla="*/ 1378210 h 1378210"/>
              <a:gd name="connsiteX3" fmla="*/ 0 w 1117793"/>
              <a:gd name="connsiteY3" fmla="*/ 1366848 h 1378210"/>
              <a:gd name="connsiteX4" fmla="*/ 545034 w 1117793"/>
              <a:gd name="connsiteY4" fmla="*/ 50 h 1378210"/>
              <a:gd name="connsiteX0" fmla="*/ 545034 w 1117793"/>
              <a:gd name="connsiteY0" fmla="*/ 174018 h 1552178"/>
              <a:gd name="connsiteX1" fmla="*/ 1117780 w 1117793"/>
              <a:gd name="connsiteY1" fmla="*/ 0 h 1552178"/>
              <a:gd name="connsiteX2" fmla="*/ 1109977 w 1117793"/>
              <a:gd name="connsiteY2" fmla="*/ 1552178 h 1552178"/>
              <a:gd name="connsiteX3" fmla="*/ 0 w 1117793"/>
              <a:gd name="connsiteY3" fmla="*/ 1540816 h 1552178"/>
              <a:gd name="connsiteX4" fmla="*/ 545034 w 1117793"/>
              <a:gd name="connsiteY4" fmla="*/ 174018 h 1552178"/>
              <a:gd name="connsiteX0" fmla="*/ 606885 w 1117795"/>
              <a:gd name="connsiteY0" fmla="*/ 9082 h 1552178"/>
              <a:gd name="connsiteX1" fmla="*/ 1117780 w 1117795"/>
              <a:gd name="connsiteY1" fmla="*/ 0 h 1552178"/>
              <a:gd name="connsiteX2" fmla="*/ 1109977 w 1117795"/>
              <a:gd name="connsiteY2" fmla="*/ 1552178 h 1552178"/>
              <a:gd name="connsiteX3" fmla="*/ 0 w 1117795"/>
              <a:gd name="connsiteY3" fmla="*/ 1540816 h 1552178"/>
              <a:gd name="connsiteX4" fmla="*/ 606885 w 1117795"/>
              <a:gd name="connsiteY4" fmla="*/ 9082 h 1552178"/>
              <a:gd name="connsiteX0" fmla="*/ 617194 w 1117795"/>
              <a:gd name="connsiteY0" fmla="*/ 63 h 1568930"/>
              <a:gd name="connsiteX1" fmla="*/ 1117780 w 1117795"/>
              <a:gd name="connsiteY1" fmla="*/ 16752 h 1568930"/>
              <a:gd name="connsiteX2" fmla="*/ 1109977 w 1117795"/>
              <a:gd name="connsiteY2" fmla="*/ 1568930 h 1568930"/>
              <a:gd name="connsiteX3" fmla="*/ 0 w 1117795"/>
              <a:gd name="connsiteY3" fmla="*/ 1557568 h 1568930"/>
              <a:gd name="connsiteX4" fmla="*/ 617194 w 1117795"/>
              <a:gd name="connsiteY4" fmla="*/ 63 h 1568930"/>
              <a:gd name="connsiteX0" fmla="*/ 612040 w 1117795"/>
              <a:gd name="connsiteY0" fmla="*/ 277 h 1553681"/>
              <a:gd name="connsiteX1" fmla="*/ 1117780 w 1117795"/>
              <a:gd name="connsiteY1" fmla="*/ 1503 h 1553681"/>
              <a:gd name="connsiteX2" fmla="*/ 1109977 w 1117795"/>
              <a:gd name="connsiteY2" fmla="*/ 1553681 h 1553681"/>
              <a:gd name="connsiteX3" fmla="*/ 0 w 1117795"/>
              <a:gd name="connsiteY3" fmla="*/ 1542319 h 1553681"/>
              <a:gd name="connsiteX4" fmla="*/ 612040 w 1117795"/>
              <a:gd name="connsiteY4" fmla="*/ 277 h 1553681"/>
              <a:gd name="connsiteX0" fmla="*/ 612040 w 1125555"/>
              <a:gd name="connsiteY0" fmla="*/ 277 h 1553681"/>
              <a:gd name="connsiteX1" fmla="*/ 1117780 w 1125555"/>
              <a:gd name="connsiteY1" fmla="*/ 1503 h 1553681"/>
              <a:gd name="connsiteX2" fmla="*/ 1125440 w 1125555"/>
              <a:gd name="connsiteY2" fmla="*/ 1553681 h 1553681"/>
              <a:gd name="connsiteX3" fmla="*/ 0 w 1125555"/>
              <a:gd name="connsiteY3" fmla="*/ 1542319 h 1553681"/>
              <a:gd name="connsiteX4" fmla="*/ 612040 w 1125555"/>
              <a:gd name="connsiteY4" fmla="*/ 277 h 1553681"/>
              <a:gd name="connsiteX0" fmla="*/ 617194 w 1130709"/>
              <a:gd name="connsiteY0" fmla="*/ 277 h 1553681"/>
              <a:gd name="connsiteX1" fmla="*/ 1122934 w 1130709"/>
              <a:gd name="connsiteY1" fmla="*/ 1503 h 1553681"/>
              <a:gd name="connsiteX2" fmla="*/ 1130594 w 1130709"/>
              <a:gd name="connsiteY2" fmla="*/ 1553681 h 1553681"/>
              <a:gd name="connsiteX3" fmla="*/ 0 w 1130709"/>
              <a:gd name="connsiteY3" fmla="*/ 1547473 h 1553681"/>
              <a:gd name="connsiteX4" fmla="*/ 617194 w 1130709"/>
              <a:gd name="connsiteY4" fmla="*/ 277 h 1553681"/>
              <a:gd name="connsiteX0" fmla="*/ 617194 w 1130709"/>
              <a:gd name="connsiteY0" fmla="*/ 277 h 1547473"/>
              <a:gd name="connsiteX1" fmla="*/ 1122934 w 1130709"/>
              <a:gd name="connsiteY1" fmla="*/ 1503 h 1547473"/>
              <a:gd name="connsiteX2" fmla="*/ 1130594 w 1130709"/>
              <a:gd name="connsiteY2" fmla="*/ 1543372 h 1547473"/>
              <a:gd name="connsiteX3" fmla="*/ 0 w 1130709"/>
              <a:gd name="connsiteY3" fmla="*/ 1547473 h 1547473"/>
              <a:gd name="connsiteX4" fmla="*/ 617194 w 1130709"/>
              <a:gd name="connsiteY4" fmla="*/ 277 h 1547473"/>
              <a:gd name="connsiteX0" fmla="*/ 225471 w 1130709"/>
              <a:gd name="connsiteY0" fmla="*/ 962618 h 1545970"/>
              <a:gd name="connsiteX1" fmla="*/ 1122934 w 1130709"/>
              <a:gd name="connsiteY1" fmla="*/ 0 h 1545970"/>
              <a:gd name="connsiteX2" fmla="*/ 1130594 w 1130709"/>
              <a:gd name="connsiteY2" fmla="*/ 1541869 h 1545970"/>
              <a:gd name="connsiteX3" fmla="*/ 0 w 1130709"/>
              <a:gd name="connsiteY3" fmla="*/ 1545970 h 1545970"/>
              <a:gd name="connsiteX4" fmla="*/ 225471 w 1130709"/>
              <a:gd name="connsiteY4" fmla="*/ 962618 h 1545970"/>
              <a:gd name="connsiteX0" fmla="*/ 225471 w 1130810"/>
              <a:gd name="connsiteY0" fmla="*/ 14236 h 597588"/>
              <a:gd name="connsiteX1" fmla="*/ 1128089 w 1130810"/>
              <a:gd name="connsiteY1" fmla="*/ 0 h 597588"/>
              <a:gd name="connsiteX2" fmla="*/ 1130594 w 1130810"/>
              <a:gd name="connsiteY2" fmla="*/ 593487 h 597588"/>
              <a:gd name="connsiteX3" fmla="*/ 0 w 1130810"/>
              <a:gd name="connsiteY3" fmla="*/ 597588 h 597588"/>
              <a:gd name="connsiteX4" fmla="*/ 225471 w 1130810"/>
              <a:gd name="connsiteY4" fmla="*/ 14236 h 597588"/>
              <a:gd name="connsiteX0" fmla="*/ 225471 w 1130810"/>
              <a:gd name="connsiteY0" fmla="*/ 131 h 583483"/>
              <a:gd name="connsiteX1" fmla="*/ 1128089 w 1130810"/>
              <a:gd name="connsiteY1" fmla="*/ 6512 h 583483"/>
              <a:gd name="connsiteX2" fmla="*/ 1130594 w 1130810"/>
              <a:gd name="connsiteY2" fmla="*/ 579382 h 583483"/>
              <a:gd name="connsiteX3" fmla="*/ 0 w 1130810"/>
              <a:gd name="connsiteY3" fmla="*/ 583483 h 583483"/>
              <a:gd name="connsiteX4" fmla="*/ 225471 w 1130810"/>
              <a:gd name="connsiteY4" fmla="*/ 131 h 583483"/>
              <a:gd name="connsiteX0" fmla="*/ 225471 w 1130810"/>
              <a:gd name="connsiteY0" fmla="*/ 9082 h 592434"/>
              <a:gd name="connsiteX1" fmla="*/ 1128089 w 1130810"/>
              <a:gd name="connsiteY1" fmla="*/ 0 h 592434"/>
              <a:gd name="connsiteX2" fmla="*/ 1130594 w 1130810"/>
              <a:gd name="connsiteY2" fmla="*/ 588333 h 592434"/>
              <a:gd name="connsiteX3" fmla="*/ 0 w 1130810"/>
              <a:gd name="connsiteY3" fmla="*/ 592434 h 592434"/>
              <a:gd name="connsiteX4" fmla="*/ 225471 w 1130810"/>
              <a:gd name="connsiteY4" fmla="*/ 9082 h 592434"/>
              <a:gd name="connsiteX0" fmla="*/ 225471 w 1130810"/>
              <a:gd name="connsiteY0" fmla="*/ 206 h 583558"/>
              <a:gd name="connsiteX1" fmla="*/ 1128089 w 1130810"/>
              <a:gd name="connsiteY1" fmla="*/ 3030 h 583558"/>
              <a:gd name="connsiteX2" fmla="*/ 1130594 w 1130810"/>
              <a:gd name="connsiteY2" fmla="*/ 579457 h 583558"/>
              <a:gd name="connsiteX3" fmla="*/ 0 w 1130810"/>
              <a:gd name="connsiteY3" fmla="*/ 583558 h 583558"/>
              <a:gd name="connsiteX4" fmla="*/ 225471 w 1130810"/>
              <a:gd name="connsiteY4" fmla="*/ 206 h 583558"/>
              <a:gd name="connsiteX0" fmla="*/ 225471 w 1128097"/>
              <a:gd name="connsiteY0" fmla="*/ 206 h 583558"/>
              <a:gd name="connsiteX1" fmla="*/ 1128089 w 1128097"/>
              <a:gd name="connsiteY1" fmla="*/ 3030 h 583558"/>
              <a:gd name="connsiteX2" fmla="*/ 1007585 w 1128097"/>
              <a:gd name="connsiteY2" fmla="*/ 581778 h 583558"/>
              <a:gd name="connsiteX3" fmla="*/ 0 w 1128097"/>
              <a:gd name="connsiteY3" fmla="*/ 583558 h 583558"/>
              <a:gd name="connsiteX4" fmla="*/ 225471 w 1128097"/>
              <a:gd name="connsiteY4" fmla="*/ 206 h 583558"/>
              <a:gd name="connsiteX0" fmla="*/ 225471 w 1007943"/>
              <a:gd name="connsiteY0" fmla="*/ 206 h 583558"/>
              <a:gd name="connsiteX1" fmla="*/ 1007401 w 1007943"/>
              <a:gd name="connsiteY1" fmla="*/ 3030 h 583558"/>
              <a:gd name="connsiteX2" fmla="*/ 1007585 w 1007943"/>
              <a:gd name="connsiteY2" fmla="*/ 581778 h 583558"/>
              <a:gd name="connsiteX3" fmla="*/ 0 w 1007943"/>
              <a:gd name="connsiteY3" fmla="*/ 583558 h 583558"/>
              <a:gd name="connsiteX4" fmla="*/ 225471 w 1007943"/>
              <a:gd name="connsiteY4" fmla="*/ 206 h 583558"/>
              <a:gd name="connsiteX0" fmla="*/ 225471 w 1007943"/>
              <a:gd name="connsiteY0" fmla="*/ 433 h 583785"/>
              <a:gd name="connsiteX1" fmla="*/ 1007401 w 1007943"/>
              <a:gd name="connsiteY1" fmla="*/ 15 h 583785"/>
              <a:gd name="connsiteX2" fmla="*/ 1007585 w 1007943"/>
              <a:gd name="connsiteY2" fmla="*/ 582005 h 583785"/>
              <a:gd name="connsiteX3" fmla="*/ 0 w 1007943"/>
              <a:gd name="connsiteY3" fmla="*/ 583785 h 583785"/>
              <a:gd name="connsiteX4" fmla="*/ 225471 w 1007943"/>
              <a:gd name="connsiteY4" fmla="*/ 433 h 583785"/>
              <a:gd name="connsiteX0" fmla="*/ 775311 w 1007943"/>
              <a:gd name="connsiteY0" fmla="*/ 315 h 584748"/>
              <a:gd name="connsiteX1" fmla="*/ 1007401 w 1007943"/>
              <a:gd name="connsiteY1" fmla="*/ 978 h 584748"/>
              <a:gd name="connsiteX2" fmla="*/ 1007585 w 1007943"/>
              <a:gd name="connsiteY2" fmla="*/ 582968 h 584748"/>
              <a:gd name="connsiteX3" fmla="*/ 0 w 1007943"/>
              <a:gd name="connsiteY3" fmla="*/ 584748 h 584748"/>
              <a:gd name="connsiteX4" fmla="*/ 775311 w 1007943"/>
              <a:gd name="connsiteY4" fmla="*/ 315 h 584748"/>
              <a:gd name="connsiteX0" fmla="*/ 878664 w 1111296"/>
              <a:gd name="connsiteY0" fmla="*/ 315 h 582968"/>
              <a:gd name="connsiteX1" fmla="*/ 1110754 w 1111296"/>
              <a:gd name="connsiteY1" fmla="*/ 978 h 582968"/>
              <a:gd name="connsiteX2" fmla="*/ 1110938 w 1111296"/>
              <a:gd name="connsiteY2" fmla="*/ 582968 h 582968"/>
              <a:gd name="connsiteX3" fmla="*/ 0 w 1111296"/>
              <a:gd name="connsiteY3" fmla="*/ 581506 h 582968"/>
              <a:gd name="connsiteX4" fmla="*/ 878664 w 1111296"/>
              <a:gd name="connsiteY4" fmla="*/ 315 h 582968"/>
              <a:gd name="connsiteX0" fmla="*/ 1056432 w 1289064"/>
              <a:gd name="connsiteY0" fmla="*/ 315 h 583667"/>
              <a:gd name="connsiteX1" fmla="*/ 1288522 w 1289064"/>
              <a:gd name="connsiteY1" fmla="*/ 978 h 583667"/>
              <a:gd name="connsiteX2" fmla="*/ 1288706 w 1289064"/>
              <a:gd name="connsiteY2" fmla="*/ 582968 h 583667"/>
              <a:gd name="connsiteX3" fmla="*/ 0 w 1289064"/>
              <a:gd name="connsiteY3" fmla="*/ 583667 h 583667"/>
              <a:gd name="connsiteX4" fmla="*/ 1056432 w 1289064"/>
              <a:gd name="connsiteY4" fmla="*/ 315 h 583667"/>
              <a:gd name="connsiteX0" fmla="*/ 1056432 w 1289064"/>
              <a:gd name="connsiteY0" fmla="*/ 315 h 585129"/>
              <a:gd name="connsiteX1" fmla="*/ 1288522 w 1289064"/>
              <a:gd name="connsiteY1" fmla="*/ 978 h 585129"/>
              <a:gd name="connsiteX2" fmla="*/ 1288706 w 1289064"/>
              <a:gd name="connsiteY2" fmla="*/ 585129 h 585129"/>
              <a:gd name="connsiteX3" fmla="*/ 0 w 1289064"/>
              <a:gd name="connsiteY3" fmla="*/ 583667 h 585129"/>
              <a:gd name="connsiteX4" fmla="*/ 1056432 w 1289064"/>
              <a:gd name="connsiteY4" fmla="*/ 315 h 585129"/>
              <a:gd name="connsiteX0" fmla="*/ 1060566 w 1293198"/>
              <a:gd name="connsiteY0" fmla="*/ 315 h 585129"/>
              <a:gd name="connsiteX1" fmla="*/ 1292656 w 1293198"/>
              <a:gd name="connsiteY1" fmla="*/ 978 h 585129"/>
              <a:gd name="connsiteX2" fmla="*/ 1292840 w 1293198"/>
              <a:gd name="connsiteY2" fmla="*/ 585129 h 585129"/>
              <a:gd name="connsiteX3" fmla="*/ 0 w 1293198"/>
              <a:gd name="connsiteY3" fmla="*/ 584748 h 585129"/>
              <a:gd name="connsiteX4" fmla="*/ 1060566 w 1293198"/>
              <a:gd name="connsiteY4" fmla="*/ 315 h 585129"/>
              <a:gd name="connsiteX0" fmla="*/ 1060566 w 1296821"/>
              <a:gd name="connsiteY0" fmla="*/ 433 h 585247"/>
              <a:gd name="connsiteX1" fmla="*/ 1296790 w 1296821"/>
              <a:gd name="connsiteY1" fmla="*/ 15 h 585247"/>
              <a:gd name="connsiteX2" fmla="*/ 1292840 w 1296821"/>
              <a:gd name="connsiteY2" fmla="*/ 585247 h 585247"/>
              <a:gd name="connsiteX3" fmla="*/ 0 w 1296821"/>
              <a:gd name="connsiteY3" fmla="*/ 584866 h 585247"/>
              <a:gd name="connsiteX4" fmla="*/ 1060566 w 1296821"/>
              <a:gd name="connsiteY4" fmla="*/ 433 h 58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6821" h="585247">
                <a:moveTo>
                  <a:pt x="1060566" y="433"/>
                </a:moveTo>
                <a:cubicBezTo>
                  <a:pt x="1057338" y="-877"/>
                  <a:pt x="1300018" y="1325"/>
                  <a:pt x="1296790" y="15"/>
                </a:cubicBezTo>
                <a:cubicBezTo>
                  <a:pt x="1295480" y="447993"/>
                  <a:pt x="1294150" y="137269"/>
                  <a:pt x="1292840" y="585247"/>
                </a:cubicBezTo>
                <a:lnTo>
                  <a:pt x="0" y="584866"/>
                </a:lnTo>
                <a:lnTo>
                  <a:pt x="1060566" y="43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0000"/>
              </a:solidFill>
            </a:endParaRPr>
          </a:p>
        </p:txBody>
      </p:sp>
      <p:sp>
        <p:nvSpPr>
          <p:cNvPr id="11" name="Прямоугольник 17"/>
          <p:cNvSpPr/>
          <p:nvPr userDrawn="1"/>
        </p:nvSpPr>
        <p:spPr>
          <a:xfrm>
            <a:off x="3266547" y="3594729"/>
            <a:ext cx="8925533" cy="1346373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533698 w 6905923"/>
              <a:gd name="connsiteY0" fmla="*/ 0 h 1341026"/>
              <a:gd name="connsiteX1" fmla="*/ 6905923 w 6905923"/>
              <a:gd name="connsiteY1" fmla="*/ 0 h 1341026"/>
              <a:gd name="connsiteX2" fmla="*/ 6905923 w 6905923"/>
              <a:gd name="connsiteY2" fmla="*/ 1332148 h 1341026"/>
              <a:gd name="connsiteX3" fmla="*/ 0 w 6905923"/>
              <a:gd name="connsiteY3" fmla="*/ 1341026 h 1341026"/>
              <a:gd name="connsiteX4" fmla="*/ 533698 w 6905923"/>
              <a:gd name="connsiteY4" fmla="*/ 0 h 1341026"/>
              <a:gd name="connsiteX0" fmla="*/ 533698 w 6905923"/>
              <a:gd name="connsiteY0" fmla="*/ 0 h 1341026"/>
              <a:gd name="connsiteX1" fmla="*/ 6480255 w 6905923"/>
              <a:gd name="connsiteY1" fmla="*/ 0 h 1341026"/>
              <a:gd name="connsiteX2" fmla="*/ 6905923 w 6905923"/>
              <a:gd name="connsiteY2" fmla="*/ 1332148 h 1341026"/>
              <a:gd name="connsiteX3" fmla="*/ 0 w 6905923"/>
              <a:gd name="connsiteY3" fmla="*/ 1341026 h 1341026"/>
              <a:gd name="connsiteX4" fmla="*/ 533698 w 6905923"/>
              <a:gd name="connsiteY4" fmla="*/ 0 h 1341026"/>
              <a:gd name="connsiteX0" fmla="*/ 533698 w 6496020"/>
              <a:gd name="connsiteY0" fmla="*/ 0 h 1341026"/>
              <a:gd name="connsiteX1" fmla="*/ 6480255 w 6496020"/>
              <a:gd name="connsiteY1" fmla="*/ 0 h 1341026"/>
              <a:gd name="connsiteX2" fmla="*/ 6496020 w 6496020"/>
              <a:gd name="connsiteY2" fmla="*/ 1332148 h 1341026"/>
              <a:gd name="connsiteX3" fmla="*/ 0 w 6496020"/>
              <a:gd name="connsiteY3" fmla="*/ 1341026 h 1341026"/>
              <a:gd name="connsiteX4" fmla="*/ 533698 w 6496020"/>
              <a:gd name="connsiteY4" fmla="*/ 0 h 1341026"/>
              <a:gd name="connsiteX0" fmla="*/ 533698 w 6693873"/>
              <a:gd name="connsiteY0" fmla="*/ 0 h 1341026"/>
              <a:gd name="connsiteX1" fmla="*/ 6480255 w 6693873"/>
              <a:gd name="connsiteY1" fmla="*/ 0 h 1341026"/>
              <a:gd name="connsiteX2" fmla="*/ 6693873 w 6693873"/>
              <a:gd name="connsiteY2" fmla="*/ 1332148 h 1341026"/>
              <a:gd name="connsiteX3" fmla="*/ 0 w 6693873"/>
              <a:gd name="connsiteY3" fmla="*/ 1341026 h 1341026"/>
              <a:gd name="connsiteX4" fmla="*/ 533698 w 6693873"/>
              <a:gd name="connsiteY4" fmla="*/ 0 h 1341026"/>
              <a:gd name="connsiteX0" fmla="*/ 533698 w 6694150"/>
              <a:gd name="connsiteY0" fmla="*/ 5347 h 1346373"/>
              <a:gd name="connsiteX1" fmla="*/ 6694150 w 6694150"/>
              <a:gd name="connsiteY1" fmla="*/ 0 h 1346373"/>
              <a:gd name="connsiteX2" fmla="*/ 6693873 w 6694150"/>
              <a:gd name="connsiteY2" fmla="*/ 1337495 h 1346373"/>
              <a:gd name="connsiteX3" fmla="*/ 0 w 6694150"/>
              <a:gd name="connsiteY3" fmla="*/ 1346373 h 1346373"/>
              <a:gd name="connsiteX4" fmla="*/ 533698 w 6694150"/>
              <a:gd name="connsiteY4" fmla="*/ 5347 h 1346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94150" h="1346373">
                <a:moveTo>
                  <a:pt x="533698" y="5347"/>
                </a:moveTo>
                <a:lnTo>
                  <a:pt x="6694150" y="0"/>
                </a:lnTo>
                <a:cubicBezTo>
                  <a:pt x="6694058" y="445832"/>
                  <a:pt x="6693965" y="891663"/>
                  <a:pt x="6693873" y="1337495"/>
                </a:cubicBezTo>
                <a:lnTo>
                  <a:pt x="0" y="1346373"/>
                </a:lnTo>
                <a:lnTo>
                  <a:pt x="533698" y="534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0000"/>
              </a:solidFill>
            </a:endParaRPr>
          </a:p>
        </p:txBody>
      </p:sp>
      <p:sp>
        <p:nvSpPr>
          <p:cNvPr id="12" name="Прямоугольник 17"/>
          <p:cNvSpPr/>
          <p:nvPr userDrawn="1"/>
        </p:nvSpPr>
        <p:spPr>
          <a:xfrm>
            <a:off x="2795861" y="3320988"/>
            <a:ext cx="9394105" cy="1329150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486196 w 6858421"/>
              <a:gd name="connsiteY0" fmla="*/ 0 h 1332148"/>
              <a:gd name="connsiteX1" fmla="*/ 6858421 w 6858421"/>
              <a:gd name="connsiteY1" fmla="*/ 0 h 1332148"/>
              <a:gd name="connsiteX2" fmla="*/ 6858421 w 6858421"/>
              <a:gd name="connsiteY2" fmla="*/ 1332148 h 1332148"/>
              <a:gd name="connsiteX3" fmla="*/ 0 w 6858421"/>
              <a:gd name="connsiteY3" fmla="*/ 1329150 h 1332148"/>
              <a:gd name="connsiteX4" fmla="*/ 486196 w 6858421"/>
              <a:gd name="connsiteY4" fmla="*/ 0 h 1332148"/>
              <a:gd name="connsiteX0" fmla="*/ 486196 w 7045579"/>
              <a:gd name="connsiteY0" fmla="*/ 0 h 1332148"/>
              <a:gd name="connsiteX1" fmla="*/ 7045579 w 7045579"/>
              <a:gd name="connsiteY1" fmla="*/ 0 h 1332148"/>
              <a:gd name="connsiteX2" fmla="*/ 6858421 w 7045579"/>
              <a:gd name="connsiteY2" fmla="*/ 1332148 h 1332148"/>
              <a:gd name="connsiteX3" fmla="*/ 0 w 7045579"/>
              <a:gd name="connsiteY3" fmla="*/ 1329150 h 1332148"/>
              <a:gd name="connsiteX4" fmla="*/ 486196 w 7045579"/>
              <a:gd name="connsiteY4" fmla="*/ 0 h 1332148"/>
              <a:gd name="connsiteX0" fmla="*/ 486196 w 7045579"/>
              <a:gd name="connsiteY0" fmla="*/ 0 h 1329150"/>
              <a:gd name="connsiteX1" fmla="*/ 7045579 w 7045579"/>
              <a:gd name="connsiteY1" fmla="*/ 0 h 1329150"/>
              <a:gd name="connsiteX2" fmla="*/ 7045579 w 7045579"/>
              <a:gd name="connsiteY2" fmla="*/ 1326801 h 1329150"/>
              <a:gd name="connsiteX3" fmla="*/ 0 w 7045579"/>
              <a:gd name="connsiteY3" fmla="*/ 1329150 h 1329150"/>
              <a:gd name="connsiteX4" fmla="*/ 486196 w 7045579"/>
              <a:gd name="connsiteY4" fmla="*/ 0 h 132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45579" h="1329150">
                <a:moveTo>
                  <a:pt x="486196" y="0"/>
                </a:moveTo>
                <a:lnTo>
                  <a:pt x="7045579" y="0"/>
                </a:lnTo>
                <a:lnTo>
                  <a:pt x="7045579" y="1326801"/>
                </a:lnTo>
                <a:lnTo>
                  <a:pt x="0" y="1329150"/>
                </a:lnTo>
                <a:lnTo>
                  <a:pt x="486196" y="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0000"/>
              </a:solidFill>
            </a:endParaRPr>
          </a:p>
        </p:txBody>
      </p:sp>
      <p:sp>
        <p:nvSpPr>
          <p:cNvPr id="14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5519936" y="3598198"/>
            <a:ext cx="6528725" cy="83891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/>
              <a:t>Спасибо за внимание!</a:t>
            </a:r>
          </a:p>
        </p:txBody>
      </p:sp>
      <p:pic>
        <p:nvPicPr>
          <p:cNvPr id="16" name="Рисунок 1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131" r="44568"/>
          <a:stretch/>
        </p:blipFill>
        <p:spPr>
          <a:xfrm flipH="1">
            <a:off x="300" y="0"/>
            <a:ext cx="5067001" cy="3145664"/>
          </a:xfrm>
          <a:prstGeom prst="rect">
            <a:avLst/>
          </a:prstGeom>
        </p:spPr>
      </p:pic>
      <p:sp>
        <p:nvSpPr>
          <p:cNvPr id="20" name="Прямоугольник 17"/>
          <p:cNvSpPr/>
          <p:nvPr userDrawn="1"/>
        </p:nvSpPr>
        <p:spPr>
          <a:xfrm flipH="1" flipV="1">
            <a:off x="-11415" y="3042188"/>
            <a:ext cx="2575380" cy="1344533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1880540 w 7499689"/>
              <a:gd name="connsiteY2" fmla="*/ 1340006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1884469"/>
              <a:gd name="connsiteY0" fmla="*/ 3929 h 1344955"/>
              <a:gd name="connsiteX1" fmla="*/ 1884469 w 1884469"/>
              <a:gd name="connsiteY1" fmla="*/ 0 h 1344955"/>
              <a:gd name="connsiteX2" fmla="*/ 1880540 w 1884469"/>
              <a:gd name="connsiteY2" fmla="*/ 1343935 h 1344955"/>
              <a:gd name="connsiteX3" fmla="*/ 0 w 1884469"/>
              <a:gd name="connsiteY3" fmla="*/ 1344955 h 1344955"/>
              <a:gd name="connsiteX4" fmla="*/ 1127464 w 1884469"/>
              <a:gd name="connsiteY4" fmla="*/ 3929 h 1344955"/>
              <a:gd name="connsiteX0" fmla="*/ 1127464 w 1889952"/>
              <a:gd name="connsiteY0" fmla="*/ 3929 h 1344955"/>
              <a:gd name="connsiteX1" fmla="*/ 1884469 w 1889952"/>
              <a:gd name="connsiteY1" fmla="*/ 0 h 1344955"/>
              <a:gd name="connsiteX2" fmla="*/ 1889806 w 1889952"/>
              <a:gd name="connsiteY2" fmla="*/ 1342391 h 1344955"/>
              <a:gd name="connsiteX3" fmla="*/ 0 w 1889952"/>
              <a:gd name="connsiteY3" fmla="*/ 1344955 h 1344955"/>
              <a:gd name="connsiteX4" fmla="*/ 1127464 w 1889952"/>
              <a:gd name="connsiteY4" fmla="*/ 3929 h 1344955"/>
              <a:gd name="connsiteX0" fmla="*/ 1127464 w 1890646"/>
              <a:gd name="connsiteY0" fmla="*/ 3929 h 1344955"/>
              <a:gd name="connsiteX1" fmla="*/ 1890646 w 1890646"/>
              <a:gd name="connsiteY1" fmla="*/ 0 h 1344955"/>
              <a:gd name="connsiteX2" fmla="*/ 1889806 w 1890646"/>
              <a:gd name="connsiteY2" fmla="*/ 1342391 h 1344955"/>
              <a:gd name="connsiteX3" fmla="*/ 0 w 1890646"/>
              <a:gd name="connsiteY3" fmla="*/ 1344955 h 1344955"/>
              <a:gd name="connsiteX4" fmla="*/ 1127464 w 1890646"/>
              <a:gd name="connsiteY4" fmla="*/ 3929 h 1344955"/>
              <a:gd name="connsiteX0" fmla="*/ 1127464 w 1890646"/>
              <a:gd name="connsiteY0" fmla="*/ 3929 h 1356317"/>
              <a:gd name="connsiteX1" fmla="*/ 1890646 w 1890646"/>
              <a:gd name="connsiteY1" fmla="*/ 0 h 1356317"/>
              <a:gd name="connsiteX2" fmla="*/ 1109977 w 1890646"/>
              <a:gd name="connsiteY2" fmla="*/ 1356317 h 1356317"/>
              <a:gd name="connsiteX3" fmla="*/ 0 w 1890646"/>
              <a:gd name="connsiteY3" fmla="*/ 1344955 h 1356317"/>
              <a:gd name="connsiteX4" fmla="*/ 1127464 w 1890646"/>
              <a:gd name="connsiteY4" fmla="*/ 3929 h 1356317"/>
              <a:gd name="connsiteX0" fmla="*/ 1127464 w 1127464"/>
              <a:gd name="connsiteY0" fmla="*/ 3929 h 1356317"/>
              <a:gd name="connsiteX1" fmla="*/ 1117780 w 1127464"/>
              <a:gd name="connsiteY1" fmla="*/ 0 h 1356317"/>
              <a:gd name="connsiteX2" fmla="*/ 1109977 w 1127464"/>
              <a:gd name="connsiteY2" fmla="*/ 1356317 h 1356317"/>
              <a:gd name="connsiteX3" fmla="*/ 0 w 1127464"/>
              <a:gd name="connsiteY3" fmla="*/ 1344955 h 1356317"/>
              <a:gd name="connsiteX4" fmla="*/ 1127464 w 1127464"/>
              <a:gd name="connsiteY4" fmla="*/ 3929 h 1356317"/>
              <a:gd name="connsiteX0" fmla="*/ 545034 w 1117793"/>
              <a:gd name="connsiteY0" fmla="*/ 50 h 1378210"/>
              <a:gd name="connsiteX1" fmla="*/ 1117780 w 1117793"/>
              <a:gd name="connsiteY1" fmla="*/ 21893 h 1378210"/>
              <a:gd name="connsiteX2" fmla="*/ 1109977 w 1117793"/>
              <a:gd name="connsiteY2" fmla="*/ 1378210 h 1378210"/>
              <a:gd name="connsiteX3" fmla="*/ 0 w 1117793"/>
              <a:gd name="connsiteY3" fmla="*/ 1366848 h 1378210"/>
              <a:gd name="connsiteX4" fmla="*/ 545034 w 1117793"/>
              <a:gd name="connsiteY4" fmla="*/ 50 h 1378210"/>
              <a:gd name="connsiteX0" fmla="*/ 545034 w 1117793"/>
              <a:gd name="connsiteY0" fmla="*/ 174018 h 1552178"/>
              <a:gd name="connsiteX1" fmla="*/ 1117780 w 1117793"/>
              <a:gd name="connsiteY1" fmla="*/ 0 h 1552178"/>
              <a:gd name="connsiteX2" fmla="*/ 1109977 w 1117793"/>
              <a:gd name="connsiteY2" fmla="*/ 1552178 h 1552178"/>
              <a:gd name="connsiteX3" fmla="*/ 0 w 1117793"/>
              <a:gd name="connsiteY3" fmla="*/ 1540816 h 1552178"/>
              <a:gd name="connsiteX4" fmla="*/ 545034 w 1117793"/>
              <a:gd name="connsiteY4" fmla="*/ 174018 h 1552178"/>
              <a:gd name="connsiteX0" fmla="*/ 606885 w 1117795"/>
              <a:gd name="connsiteY0" fmla="*/ 9082 h 1552178"/>
              <a:gd name="connsiteX1" fmla="*/ 1117780 w 1117795"/>
              <a:gd name="connsiteY1" fmla="*/ 0 h 1552178"/>
              <a:gd name="connsiteX2" fmla="*/ 1109977 w 1117795"/>
              <a:gd name="connsiteY2" fmla="*/ 1552178 h 1552178"/>
              <a:gd name="connsiteX3" fmla="*/ 0 w 1117795"/>
              <a:gd name="connsiteY3" fmla="*/ 1540816 h 1552178"/>
              <a:gd name="connsiteX4" fmla="*/ 606885 w 1117795"/>
              <a:gd name="connsiteY4" fmla="*/ 9082 h 1552178"/>
              <a:gd name="connsiteX0" fmla="*/ 617194 w 1117795"/>
              <a:gd name="connsiteY0" fmla="*/ 63 h 1568930"/>
              <a:gd name="connsiteX1" fmla="*/ 1117780 w 1117795"/>
              <a:gd name="connsiteY1" fmla="*/ 16752 h 1568930"/>
              <a:gd name="connsiteX2" fmla="*/ 1109977 w 1117795"/>
              <a:gd name="connsiteY2" fmla="*/ 1568930 h 1568930"/>
              <a:gd name="connsiteX3" fmla="*/ 0 w 1117795"/>
              <a:gd name="connsiteY3" fmla="*/ 1557568 h 1568930"/>
              <a:gd name="connsiteX4" fmla="*/ 617194 w 1117795"/>
              <a:gd name="connsiteY4" fmla="*/ 63 h 1568930"/>
              <a:gd name="connsiteX0" fmla="*/ 612040 w 1117795"/>
              <a:gd name="connsiteY0" fmla="*/ 277 h 1553681"/>
              <a:gd name="connsiteX1" fmla="*/ 1117780 w 1117795"/>
              <a:gd name="connsiteY1" fmla="*/ 1503 h 1553681"/>
              <a:gd name="connsiteX2" fmla="*/ 1109977 w 1117795"/>
              <a:gd name="connsiteY2" fmla="*/ 1553681 h 1553681"/>
              <a:gd name="connsiteX3" fmla="*/ 0 w 1117795"/>
              <a:gd name="connsiteY3" fmla="*/ 1542319 h 1553681"/>
              <a:gd name="connsiteX4" fmla="*/ 612040 w 1117795"/>
              <a:gd name="connsiteY4" fmla="*/ 277 h 1553681"/>
              <a:gd name="connsiteX0" fmla="*/ 612040 w 1125555"/>
              <a:gd name="connsiteY0" fmla="*/ 277 h 1553681"/>
              <a:gd name="connsiteX1" fmla="*/ 1117780 w 1125555"/>
              <a:gd name="connsiteY1" fmla="*/ 1503 h 1553681"/>
              <a:gd name="connsiteX2" fmla="*/ 1125440 w 1125555"/>
              <a:gd name="connsiteY2" fmla="*/ 1553681 h 1553681"/>
              <a:gd name="connsiteX3" fmla="*/ 0 w 1125555"/>
              <a:gd name="connsiteY3" fmla="*/ 1542319 h 1553681"/>
              <a:gd name="connsiteX4" fmla="*/ 612040 w 1125555"/>
              <a:gd name="connsiteY4" fmla="*/ 277 h 1553681"/>
              <a:gd name="connsiteX0" fmla="*/ 617194 w 1130709"/>
              <a:gd name="connsiteY0" fmla="*/ 277 h 1553681"/>
              <a:gd name="connsiteX1" fmla="*/ 1122934 w 1130709"/>
              <a:gd name="connsiteY1" fmla="*/ 1503 h 1553681"/>
              <a:gd name="connsiteX2" fmla="*/ 1130594 w 1130709"/>
              <a:gd name="connsiteY2" fmla="*/ 1553681 h 1553681"/>
              <a:gd name="connsiteX3" fmla="*/ 0 w 1130709"/>
              <a:gd name="connsiteY3" fmla="*/ 1547473 h 1553681"/>
              <a:gd name="connsiteX4" fmla="*/ 617194 w 1130709"/>
              <a:gd name="connsiteY4" fmla="*/ 277 h 1553681"/>
              <a:gd name="connsiteX0" fmla="*/ 617194 w 1130709"/>
              <a:gd name="connsiteY0" fmla="*/ 277 h 1547473"/>
              <a:gd name="connsiteX1" fmla="*/ 1122934 w 1130709"/>
              <a:gd name="connsiteY1" fmla="*/ 1503 h 1547473"/>
              <a:gd name="connsiteX2" fmla="*/ 1130594 w 1130709"/>
              <a:gd name="connsiteY2" fmla="*/ 1543372 h 1547473"/>
              <a:gd name="connsiteX3" fmla="*/ 0 w 1130709"/>
              <a:gd name="connsiteY3" fmla="*/ 1547473 h 1547473"/>
              <a:gd name="connsiteX4" fmla="*/ 617194 w 1130709"/>
              <a:gd name="connsiteY4" fmla="*/ 277 h 1547473"/>
              <a:gd name="connsiteX0" fmla="*/ 225471 w 1130709"/>
              <a:gd name="connsiteY0" fmla="*/ 962618 h 1545970"/>
              <a:gd name="connsiteX1" fmla="*/ 1122934 w 1130709"/>
              <a:gd name="connsiteY1" fmla="*/ 0 h 1545970"/>
              <a:gd name="connsiteX2" fmla="*/ 1130594 w 1130709"/>
              <a:gd name="connsiteY2" fmla="*/ 1541869 h 1545970"/>
              <a:gd name="connsiteX3" fmla="*/ 0 w 1130709"/>
              <a:gd name="connsiteY3" fmla="*/ 1545970 h 1545970"/>
              <a:gd name="connsiteX4" fmla="*/ 225471 w 1130709"/>
              <a:gd name="connsiteY4" fmla="*/ 962618 h 1545970"/>
              <a:gd name="connsiteX0" fmla="*/ 225471 w 1130810"/>
              <a:gd name="connsiteY0" fmla="*/ 14236 h 597588"/>
              <a:gd name="connsiteX1" fmla="*/ 1128089 w 1130810"/>
              <a:gd name="connsiteY1" fmla="*/ 0 h 597588"/>
              <a:gd name="connsiteX2" fmla="*/ 1130594 w 1130810"/>
              <a:gd name="connsiteY2" fmla="*/ 593487 h 597588"/>
              <a:gd name="connsiteX3" fmla="*/ 0 w 1130810"/>
              <a:gd name="connsiteY3" fmla="*/ 597588 h 597588"/>
              <a:gd name="connsiteX4" fmla="*/ 225471 w 1130810"/>
              <a:gd name="connsiteY4" fmla="*/ 14236 h 597588"/>
              <a:gd name="connsiteX0" fmla="*/ 225471 w 1130810"/>
              <a:gd name="connsiteY0" fmla="*/ 131 h 583483"/>
              <a:gd name="connsiteX1" fmla="*/ 1128089 w 1130810"/>
              <a:gd name="connsiteY1" fmla="*/ 6512 h 583483"/>
              <a:gd name="connsiteX2" fmla="*/ 1130594 w 1130810"/>
              <a:gd name="connsiteY2" fmla="*/ 579382 h 583483"/>
              <a:gd name="connsiteX3" fmla="*/ 0 w 1130810"/>
              <a:gd name="connsiteY3" fmla="*/ 583483 h 583483"/>
              <a:gd name="connsiteX4" fmla="*/ 225471 w 1130810"/>
              <a:gd name="connsiteY4" fmla="*/ 131 h 583483"/>
              <a:gd name="connsiteX0" fmla="*/ 225471 w 1130810"/>
              <a:gd name="connsiteY0" fmla="*/ 9082 h 592434"/>
              <a:gd name="connsiteX1" fmla="*/ 1128089 w 1130810"/>
              <a:gd name="connsiteY1" fmla="*/ 0 h 592434"/>
              <a:gd name="connsiteX2" fmla="*/ 1130594 w 1130810"/>
              <a:gd name="connsiteY2" fmla="*/ 588333 h 592434"/>
              <a:gd name="connsiteX3" fmla="*/ 0 w 1130810"/>
              <a:gd name="connsiteY3" fmla="*/ 592434 h 592434"/>
              <a:gd name="connsiteX4" fmla="*/ 225471 w 1130810"/>
              <a:gd name="connsiteY4" fmla="*/ 9082 h 592434"/>
              <a:gd name="connsiteX0" fmla="*/ 225471 w 1128097"/>
              <a:gd name="connsiteY0" fmla="*/ 9082 h 592434"/>
              <a:gd name="connsiteX1" fmla="*/ 1128089 w 1128097"/>
              <a:gd name="connsiteY1" fmla="*/ 0 h 592434"/>
              <a:gd name="connsiteX2" fmla="*/ 1082969 w 1128097"/>
              <a:gd name="connsiteY2" fmla="*/ 592302 h 592434"/>
              <a:gd name="connsiteX3" fmla="*/ 0 w 1128097"/>
              <a:gd name="connsiteY3" fmla="*/ 592434 h 592434"/>
              <a:gd name="connsiteX4" fmla="*/ 225471 w 1128097"/>
              <a:gd name="connsiteY4" fmla="*/ 9082 h 592434"/>
              <a:gd name="connsiteX0" fmla="*/ 225471 w 1083130"/>
              <a:gd name="connsiteY0" fmla="*/ 9082 h 592434"/>
              <a:gd name="connsiteX1" fmla="*/ 1078480 w 1083130"/>
              <a:gd name="connsiteY1" fmla="*/ 0 h 592434"/>
              <a:gd name="connsiteX2" fmla="*/ 1082969 w 1083130"/>
              <a:gd name="connsiteY2" fmla="*/ 592302 h 592434"/>
              <a:gd name="connsiteX3" fmla="*/ 0 w 1083130"/>
              <a:gd name="connsiteY3" fmla="*/ 592434 h 592434"/>
              <a:gd name="connsiteX4" fmla="*/ 225471 w 1083130"/>
              <a:gd name="connsiteY4" fmla="*/ 9082 h 592434"/>
              <a:gd name="connsiteX0" fmla="*/ 225471 w 1078489"/>
              <a:gd name="connsiteY0" fmla="*/ 9082 h 592434"/>
              <a:gd name="connsiteX1" fmla="*/ 1078480 w 1078489"/>
              <a:gd name="connsiteY1" fmla="*/ 0 h 592434"/>
              <a:gd name="connsiteX2" fmla="*/ 1075031 w 1078489"/>
              <a:gd name="connsiteY2" fmla="*/ 592302 h 592434"/>
              <a:gd name="connsiteX3" fmla="*/ 0 w 1078489"/>
              <a:gd name="connsiteY3" fmla="*/ 592434 h 592434"/>
              <a:gd name="connsiteX4" fmla="*/ 225471 w 1078489"/>
              <a:gd name="connsiteY4" fmla="*/ 9082 h 592434"/>
              <a:gd name="connsiteX0" fmla="*/ 225471 w 1075357"/>
              <a:gd name="connsiteY0" fmla="*/ 9082 h 592434"/>
              <a:gd name="connsiteX1" fmla="*/ 1074511 w 1075357"/>
              <a:gd name="connsiteY1" fmla="*/ 0 h 592434"/>
              <a:gd name="connsiteX2" fmla="*/ 1075031 w 1075357"/>
              <a:gd name="connsiteY2" fmla="*/ 592302 h 592434"/>
              <a:gd name="connsiteX3" fmla="*/ 0 w 1075357"/>
              <a:gd name="connsiteY3" fmla="*/ 592434 h 592434"/>
              <a:gd name="connsiteX4" fmla="*/ 225471 w 1075357"/>
              <a:gd name="connsiteY4" fmla="*/ 9082 h 592434"/>
              <a:gd name="connsiteX0" fmla="*/ 225471 w 1074520"/>
              <a:gd name="connsiteY0" fmla="*/ 9082 h 599145"/>
              <a:gd name="connsiteX1" fmla="*/ 1074511 w 1074520"/>
              <a:gd name="connsiteY1" fmla="*/ 0 h 599145"/>
              <a:gd name="connsiteX2" fmla="*/ 958705 w 1074520"/>
              <a:gd name="connsiteY2" fmla="*/ 599145 h 599145"/>
              <a:gd name="connsiteX3" fmla="*/ 0 w 1074520"/>
              <a:gd name="connsiteY3" fmla="*/ 592434 h 599145"/>
              <a:gd name="connsiteX4" fmla="*/ 225471 w 1074520"/>
              <a:gd name="connsiteY4" fmla="*/ 9082 h 599145"/>
              <a:gd name="connsiteX0" fmla="*/ 225471 w 959031"/>
              <a:gd name="connsiteY0" fmla="*/ 9082 h 599145"/>
              <a:gd name="connsiteX1" fmla="*/ 958185 w 959031"/>
              <a:gd name="connsiteY1" fmla="*/ 0 h 599145"/>
              <a:gd name="connsiteX2" fmla="*/ 958705 w 959031"/>
              <a:gd name="connsiteY2" fmla="*/ 599145 h 599145"/>
              <a:gd name="connsiteX3" fmla="*/ 0 w 959031"/>
              <a:gd name="connsiteY3" fmla="*/ 592434 h 599145"/>
              <a:gd name="connsiteX4" fmla="*/ 225471 w 959031"/>
              <a:gd name="connsiteY4" fmla="*/ 9082 h 599145"/>
              <a:gd name="connsiteX0" fmla="*/ 225471 w 958195"/>
              <a:gd name="connsiteY0" fmla="*/ 9082 h 596824"/>
              <a:gd name="connsiteX1" fmla="*/ 958185 w 958195"/>
              <a:gd name="connsiteY1" fmla="*/ 0 h 596824"/>
              <a:gd name="connsiteX2" fmla="*/ 835696 w 958195"/>
              <a:gd name="connsiteY2" fmla="*/ 596824 h 596824"/>
              <a:gd name="connsiteX3" fmla="*/ 0 w 958195"/>
              <a:gd name="connsiteY3" fmla="*/ 592434 h 596824"/>
              <a:gd name="connsiteX4" fmla="*/ 225471 w 958195"/>
              <a:gd name="connsiteY4" fmla="*/ 9082 h 596824"/>
              <a:gd name="connsiteX0" fmla="*/ 225471 w 837509"/>
              <a:gd name="connsiteY0" fmla="*/ 11403 h 599145"/>
              <a:gd name="connsiteX1" fmla="*/ 837497 w 837509"/>
              <a:gd name="connsiteY1" fmla="*/ 0 h 599145"/>
              <a:gd name="connsiteX2" fmla="*/ 835696 w 837509"/>
              <a:gd name="connsiteY2" fmla="*/ 599145 h 599145"/>
              <a:gd name="connsiteX3" fmla="*/ 0 w 837509"/>
              <a:gd name="connsiteY3" fmla="*/ 594755 h 599145"/>
              <a:gd name="connsiteX4" fmla="*/ 225471 w 837509"/>
              <a:gd name="connsiteY4" fmla="*/ 11403 h 599145"/>
              <a:gd name="connsiteX0" fmla="*/ 225471 w 837509"/>
              <a:gd name="connsiteY0" fmla="*/ 216 h 587958"/>
              <a:gd name="connsiteX1" fmla="*/ 837497 w 837509"/>
              <a:gd name="connsiteY1" fmla="*/ 2739 h 587958"/>
              <a:gd name="connsiteX2" fmla="*/ 835696 w 837509"/>
              <a:gd name="connsiteY2" fmla="*/ 587958 h 587958"/>
              <a:gd name="connsiteX3" fmla="*/ 0 w 837509"/>
              <a:gd name="connsiteY3" fmla="*/ 583568 h 587958"/>
              <a:gd name="connsiteX4" fmla="*/ 225471 w 837509"/>
              <a:gd name="connsiteY4" fmla="*/ 216 h 587958"/>
              <a:gd name="connsiteX0" fmla="*/ 225471 w 838343"/>
              <a:gd name="connsiteY0" fmla="*/ 216 h 583568"/>
              <a:gd name="connsiteX1" fmla="*/ 837497 w 838343"/>
              <a:gd name="connsiteY1" fmla="*/ 2739 h 583568"/>
              <a:gd name="connsiteX2" fmla="*/ 838017 w 838343"/>
              <a:gd name="connsiteY2" fmla="*/ 580995 h 583568"/>
              <a:gd name="connsiteX3" fmla="*/ 0 w 838343"/>
              <a:gd name="connsiteY3" fmla="*/ 583568 h 583568"/>
              <a:gd name="connsiteX4" fmla="*/ 225471 w 838343"/>
              <a:gd name="connsiteY4" fmla="*/ 216 h 58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8343" h="583568">
                <a:moveTo>
                  <a:pt x="225471" y="216"/>
                </a:moveTo>
                <a:cubicBezTo>
                  <a:pt x="222243" y="-1094"/>
                  <a:pt x="840725" y="4049"/>
                  <a:pt x="837497" y="2739"/>
                </a:cubicBezTo>
                <a:cubicBezTo>
                  <a:pt x="836187" y="450717"/>
                  <a:pt x="839327" y="133017"/>
                  <a:pt x="838017" y="580995"/>
                </a:cubicBezTo>
                <a:lnTo>
                  <a:pt x="0" y="583568"/>
                </a:lnTo>
                <a:lnTo>
                  <a:pt x="225471" y="216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0000"/>
              </a:solidFill>
            </a:endParaRPr>
          </a:p>
        </p:txBody>
      </p:sp>
      <p:sp>
        <p:nvSpPr>
          <p:cNvPr id="13" name="Прямоугольник 17"/>
          <p:cNvSpPr/>
          <p:nvPr userDrawn="1"/>
        </p:nvSpPr>
        <p:spPr>
          <a:xfrm flipH="1" flipV="1">
            <a:off x="-11630" y="3309114"/>
            <a:ext cx="3096387" cy="1344510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1880540 w 7499689"/>
              <a:gd name="connsiteY2" fmla="*/ 1340006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1884469"/>
              <a:gd name="connsiteY0" fmla="*/ 3929 h 1344955"/>
              <a:gd name="connsiteX1" fmla="*/ 1884469 w 1884469"/>
              <a:gd name="connsiteY1" fmla="*/ 0 h 1344955"/>
              <a:gd name="connsiteX2" fmla="*/ 1880540 w 1884469"/>
              <a:gd name="connsiteY2" fmla="*/ 1343935 h 1344955"/>
              <a:gd name="connsiteX3" fmla="*/ 0 w 1884469"/>
              <a:gd name="connsiteY3" fmla="*/ 1344955 h 1344955"/>
              <a:gd name="connsiteX4" fmla="*/ 1127464 w 1884469"/>
              <a:gd name="connsiteY4" fmla="*/ 3929 h 1344955"/>
              <a:gd name="connsiteX0" fmla="*/ 1127464 w 1889952"/>
              <a:gd name="connsiteY0" fmla="*/ 3929 h 1344955"/>
              <a:gd name="connsiteX1" fmla="*/ 1884469 w 1889952"/>
              <a:gd name="connsiteY1" fmla="*/ 0 h 1344955"/>
              <a:gd name="connsiteX2" fmla="*/ 1889806 w 1889952"/>
              <a:gd name="connsiteY2" fmla="*/ 1342391 h 1344955"/>
              <a:gd name="connsiteX3" fmla="*/ 0 w 1889952"/>
              <a:gd name="connsiteY3" fmla="*/ 1344955 h 1344955"/>
              <a:gd name="connsiteX4" fmla="*/ 1127464 w 1889952"/>
              <a:gd name="connsiteY4" fmla="*/ 3929 h 1344955"/>
              <a:gd name="connsiteX0" fmla="*/ 1127464 w 1890646"/>
              <a:gd name="connsiteY0" fmla="*/ 3929 h 1344955"/>
              <a:gd name="connsiteX1" fmla="*/ 1890646 w 1890646"/>
              <a:gd name="connsiteY1" fmla="*/ 0 h 1344955"/>
              <a:gd name="connsiteX2" fmla="*/ 1889806 w 1890646"/>
              <a:gd name="connsiteY2" fmla="*/ 1342391 h 1344955"/>
              <a:gd name="connsiteX3" fmla="*/ 0 w 1890646"/>
              <a:gd name="connsiteY3" fmla="*/ 1344955 h 1344955"/>
              <a:gd name="connsiteX4" fmla="*/ 1127464 w 1890646"/>
              <a:gd name="connsiteY4" fmla="*/ 3929 h 1344955"/>
              <a:gd name="connsiteX0" fmla="*/ 1127464 w 1890646"/>
              <a:gd name="connsiteY0" fmla="*/ 3929 h 1356317"/>
              <a:gd name="connsiteX1" fmla="*/ 1890646 w 1890646"/>
              <a:gd name="connsiteY1" fmla="*/ 0 h 1356317"/>
              <a:gd name="connsiteX2" fmla="*/ 1109977 w 1890646"/>
              <a:gd name="connsiteY2" fmla="*/ 1356317 h 1356317"/>
              <a:gd name="connsiteX3" fmla="*/ 0 w 1890646"/>
              <a:gd name="connsiteY3" fmla="*/ 1344955 h 1356317"/>
              <a:gd name="connsiteX4" fmla="*/ 1127464 w 1890646"/>
              <a:gd name="connsiteY4" fmla="*/ 3929 h 1356317"/>
              <a:gd name="connsiteX0" fmla="*/ 1127464 w 1127464"/>
              <a:gd name="connsiteY0" fmla="*/ 3929 h 1356317"/>
              <a:gd name="connsiteX1" fmla="*/ 1117780 w 1127464"/>
              <a:gd name="connsiteY1" fmla="*/ 0 h 1356317"/>
              <a:gd name="connsiteX2" fmla="*/ 1109977 w 1127464"/>
              <a:gd name="connsiteY2" fmla="*/ 1356317 h 1356317"/>
              <a:gd name="connsiteX3" fmla="*/ 0 w 1127464"/>
              <a:gd name="connsiteY3" fmla="*/ 1344955 h 1356317"/>
              <a:gd name="connsiteX4" fmla="*/ 1127464 w 1127464"/>
              <a:gd name="connsiteY4" fmla="*/ 3929 h 1356317"/>
              <a:gd name="connsiteX0" fmla="*/ 545034 w 1117793"/>
              <a:gd name="connsiteY0" fmla="*/ 50 h 1378210"/>
              <a:gd name="connsiteX1" fmla="*/ 1117780 w 1117793"/>
              <a:gd name="connsiteY1" fmla="*/ 21893 h 1378210"/>
              <a:gd name="connsiteX2" fmla="*/ 1109977 w 1117793"/>
              <a:gd name="connsiteY2" fmla="*/ 1378210 h 1378210"/>
              <a:gd name="connsiteX3" fmla="*/ 0 w 1117793"/>
              <a:gd name="connsiteY3" fmla="*/ 1366848 h 1378210"/>
              <a:gd name="connsiteX4" fmla="*/ 545034 w 1117793"/>
              <a:gd name="connsiteY4" fmla="*/ 50 h 1378210"/>
              <a:gd name="connsiteX0" fmla="*/ 545034 w 1117793"/>
              <a:gd name="connsiteY0" fmla="*/ 174018 h 1552178"/>
              <a:gd name="connsiteX1" fmla="*/ 1117780 w 1117793"/>
              <a:gd name="connsiteY1" fmla="*/ 0 h 1552178"/>
              <a:gd name="connsiteX2" fmla="*/ 1109977 w 1117793"/>
              <a:gd name="connsiteY2" fmla="*/ 1552178 h 1552178"/>
              <a:gd name="connsiteX3" fmla="*/ 0 w 1117793"/>
              <a:gd name="connsiteY3" fmla="*/ 1540816 h 1552178"/>
              <a:gd name="connsiteX4" fmla="*/ 545034 w 1117793"/>
              <a:gd name="connsiteY4" fmla="*/ 174018 h 1552178"/>
              <a:gd name="connsiteX0" fmla="*/ 606885 w 1117795"/>
              <a:gd name="connsiteY0" fmla="*/ 9082 h 1552178"/>
              <a:gd name="connsiteX1" fmla="*/ 1117780 w 1117795"/>
              <a:gd name="connsiteY1" fmla="*/ 0 h 1552178"/>
              <a:gd name="connsiteX2" fmla="*/ 1109977 w 1117795"/>
              <a:gd name="connsiteY2" fmla="*/ 1552178 h 1552178"/>
              <a:gd name="connsiteX3" fmla="*/ 0 w 1117795"/>
              <a:gd name="connsiteY3" fmla="*/ 1540816 h 1552178"/>
              <a:gd name="connsiteX4" fmla="*/ 606885 w 1117795"/>
              <a:gd name="connsiteY4" fmla="*/ 9082 h 1552178"/>
              <a:gd name="connsiteX0" fmla="*/ 617194 w 1117795"/>
              <a:gd name="connsiteY0" fmla="*/ 63 h 1568930"/>
              <a:gd name="connsiteX1" fmla="*/ 1117780 w 1117795"/>
              <a:gd name="connsiteY1" fmla="*/ 16752 h 1568930"/>
              <a:gd name="connsiteX2" fmla="*/ 1109977 w 1117795"/>
              <a:gd name="connsiteY2" fmla="*/ 1568930 h 1568930"/>
              <a:gd name="connsiteX3" fmla="*/ 0 w 1117795"/>
              <a:gd name="connsiteY3" fmla="*/ 1557568 h 1568930"/>
              <a:gd name="connsiteX4" fmla="*/ 617194 w 1117795"/>
              <a:gd name="connsiteY4" fmla="*/ 63 h 1568930"/>
              <a:gd name="connsiteX0" fmla="*/ 612040 w 1117795"/>
              <a:gd name="connsiteY0" fmla="*/ 277 h 1553681"/>
              <a:gd name="connsiteX1" fmla="*/ 1117780 w 1117795"/>
              <a:gd name="connsiteY1" fmla="*/ 1503 h 1553681"/>
              <a:gd name="connsiteX2" fmla="*/ 1109977 w 1117795"/>
              <a:gd name="connsiteY2" fmla="*/ 1553681 h 1553681"/>
              <a:gd name="connsiteX3" fmla="*/ 0 w 1117795"/>
              <a:gd name="connsiteY3" fmla="*/ 1542319 h 1553681"/>
              <a:gd name="connsiteX4" fmla="*/ 612040 w 1117795"/>
              <a:gd name="connsiteY4" fmla="*/ 277 h 1553681"/>
              <a:gd name="connsiteX0" fmla="*/ 612040 w 1125555"/>
              <a:gd name="connsiteY0" fmla="*/ 277 h 1553681"/>
              <a:gd name="connsiteX1" fmla="*/ 1117780 w 1125555"/>
              <a:gd name="connsiteY1" fmla="*/ 1503 h 1553681"/>
              <a:gd name="connsiteX2" fmla="*/ 1125440 w 1125555"/>
              <a:gd name="connsiteY2" fmla="*/ 1553681 h 1553681"/>
              <a:gd name="connsiteX3" fmla="*/ 0 w 1125555"/>
              <a:gd name="connsiteY3" fmla="*/ 1542319 h 1553681"/>
              <a:gd name="connsiteX4" fmla="*/ 612040 w 1125555"/>
              <a:gd name="connsiteY4" fmla="*/ 277 h 1553681"/>
              <a:gd name="connsiteX0" fmla="*/ 617194 w 1130709"/>
              <a:gd name="connsiteY0" fmla="*/ 277 h 1553681"/>
              <a:gd name="connsiteX1" fmla="*/ 1122934 w 1130709"/>
              <a:gd name="connsiteY1" fmla="*/ 1503 h 1553681"/>
              <a:gd name="connsiteX2" fmla="*/ 1130594 w 1130709"/>
              <a:gd name="connsiteY2" fmla="*/ 1553681 h 1553681"/>
              <a:gd name="connsiteX3" fmla="*/ 0 w 1130709"/>
              <a:gd name="connsiteY3" fmla="*/ 1547473 h 1553681"/>
              <a:gd name="connsiteX4" fmla="*/ 617194 w 1130709"/>
              <a:gd name="connsiteY4" fmla="*/ 277 h 1553681"/>
              <a:gd name="connsiteX0" fmla="*/ 617194 w 1130709"/>
              <a:gd name="connsiteY0" fmla="*/ 277 h 1547473"/>
              <a:gd name="connsiteX1" fmla="*/ 1122934 w 1130709"/>
              <a:gd name="connsiteY1" fmla="*/ 1503 h 1547473"/>
              <a:gd name="connsiteX2" fmla="*/ 1130594 w 1130709"/>
              <a:gd name="connsiteY2" fmla="*/ 1543372 h 1547473"/>
              <a:gd name="connsiteX3" fmla="*/ 0 w 1130709"/>
              <a:gd name="connsiteY3" fmla="*/ 1547473 h 1547473"/>
              <a:gd name="connsiteX4" fmla="*/ 617194 w 1130709"/>
              <a:gd name="connsiteY4" fmla="*/ 277 h 1547473"/>
              <a:gd name="connsiteX0" fmla="*/ 225471 w 1130709"/>
              <a:gd name="connsiteY0" fmla="*/ 962618 h 1545970"/>
              <a:gd name="connsiteX1" fmla="*/ 1122934 w 1130709"/>
              <a:gd name="connsiteY1" fmla="*/ 0 h 1545970"/>
              <a:gd name="connsiteX2" fmla="*/ 1130594 w 1130709"/>
              <a:gd name="connsiteY2" fmla="*/ 1541869 h 1545970"/>
              <a:gd name="connsiteX3" fmla="*/ 0 w 1130709"/>
              <a:gd name="connsiteY3" fmla="*/ 1545970 h 1545970"/>
              <a:gd name="connsiteX4" fmla="*/ 225471 w 1130709"/>
              <a:gd name="connsiteY4" fmla="*/ 962618 h 1545970"/>
              <a:gd name="connsiteX0" fmla="*/ 225471 w 1130810"/>
              <a:gd name="connsiteY0" fmla="*/ 14236 h 597588"/>
              <a:gd name="connsiteX1" fmla="*/ 1128089 w 1130810"/>
              <a:gd name="connsiteY1" fmla="*/ 0 h 597588"/>
              <a:gd name="connsiteX2" fmla="*/ 1130594 w 1130810"/>
              <a:gd name="connsiteY2" fmla="*/ 593487 h 597588"/>
              <a:gd name="connsiteX3" fmla="*/ 0 w 1130810"/>
              <a:gd name="connsiteY3" fmla="*/ 597588 h 597588"/>
              <a:gd name="connsiteX4" fmla="*/ 225471 w 1130810"/>
              <a:gd name="connsiteY4" fmla="*/ 14236 h 597588"/>
              <a:gd name="connsiteX0" fmla="*/ 225471 w 1130810"/>
              <a:gd name="connsiteY0" fmla="*/ 131 h 583483"/>
              <a:gd name="connsiteX1" fmla="*/ 1128089 w 1130810"/>
              <a:gd name="connsiteY1" fmla="*/ 6512 h 583483"/>
              <a:gd name="connsiteX2" fmla="*/ 1130594 w 1130810"/>
              <a:gd name="connsiteY2" fmla="*/ 579382 h 583483"/>
              <a:gd name="connsiteX3" fmla="*/ 0 w 1130810"/>
              <a:gd name="connsiteY3" fmla="*/ 583483 h 583483"/>
              <a:gd name="connsiteX4" fmla="*/ 225471 w 1130810"/>
              <a:gd name="connsiteY4" fmla="*/ 131 h 583483"/>
              <a:gd name="connsiteX0" fmla="*/ 225471 w 1130810"/>
              <a:gd name="connsiteY0" fmla="*/ 9082 h 592434"/>
              <a:gd name="connsiteX1" fmla="*/ 1128089 w 1130810"/>
              <a:gd name="connsiteY1" fmla="*/ 0 h 592434"/>
              <a:gd name="connsiteX2" fmla="*/ 1130594 w 1130810"/>
              <a:gd name="connsiteY2" fmla="*/ 588333 h 592434"/>
              <a:gd name="connsiteX3" fmla="*/ 0 w 1130810"/>
              <a:gd name="connsiteY3" fmla="*/ 592434 h 592434"/>
              <a:gd name="connsiteX4" fmla="*/ 225471 w 1130810"/>
              <a:gd name="connsiteY4" fmla="*/ 9082 h 592434"/>
              <a:gd name="connsiteX0" fmla="*/ 225471 w 1130810"/>
              <a:gd name="connsiteY0" fmla="*/ 206 h 583558"/>
              <a:gd name="connsiteX1" fmla="*/ 1128089 w 1130810"/>
              <a:gd name="connsiteY1" fmla="*/ 3030 h 583558"/>
              <a:gd name="connsiteX2" fmla="*/ 1130594 w 1130810"/>
              <a:gd name="connsiteY2" fmla="*/ 579457 h 583558"/>
              <a:gd name="connsiteX3" fmla="*/ 0 w 1130810"/>
              <a:gd name="connsiteY3" fmla="*/ 583558 h 583558"/>
              <a:gd name="connsiteX4" fmla="*/ 225471 w 1130810"/>
              <a:gd name="connsiteY4" fmla="*/ 206 h 583558"/>
              <a:gd name="connsiteX0" fmla="*/ 225471 w 1128097"/>
              <a:gd name="connsiteY0" fmla="*/ 206 h 583558"/>
              <a:gd name="connsiteX1" fmla="*/ 1128089 w 1128097"/>
              <a:gd name="connsiteY1" fmla="*/ 3030 h 583558"/>
              <a:gd name="connsiteX2" fmla="*/ 1007585 w 1128097"/>
              <a:gd name="connsiteY2" fmla="*/ 581778 h 583558"/>
              <a:gd name="connsiteX3" fmla="*/ 0 w 1128097"/>
              <a:gd name="connsiteY3" fmla="*/ 583558 h 583558"/>
              <a:gd name="connsiteX4" fmla="*/ 225471 w 1128097"/>
              <a:gd name="connsiteY4" fmla="*/ 206 h 583558"/>
              <a:gd name="connsiteX0" fmla="*/ 225471 w 1007943"/>
              <a:gd name="connsiteY0" fmla="*/ 206 h 583558"/>
              <a:gd name="connsiteX1" fmla="*/ 1007401 w 1007943"/>
              <a:gd name="connsiteY1" fmla="*/ 3030 h 583558"/>
              <a:gd name="connsiteX2" fmla="*/ 1007585 w 1007943"/>
              <a:gd name="connsiteY2" fmla="*/ 581778 h 583558"/>
              <a:gd name="connsiteX3" fmla="*/ 0 w 1007943"/>
              <a:gd name="connsiteY3" fmla="*/ 583558 h 583558"/>
              <a:gd name="connsiteX4" fmla="*/ 225471 w 1007943"/>
              <a:gd name="connsiteY4" fmla="*/ 206 h 583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943" h="583558">
                <a:moveTo>
                  <a:pt x="225471" y="206"/>
                </a:moveTo>
                <a:cubicBezTo>
                  <a:pt x="222243" y="-1104"/>
                  <a:pt x="1010629" y="4340"/>
                  <a:pt x="1007401" y="3030"/>
                </a:cubicBezTo>
                <a:cubicBezTo>
                  <a:pt x="1006091" y="451008"/>
                  <a:pt x="1008895" y="133800"/>
                  <a:pt x="1007585" y="581778"/>
                </a:cubicBezTo>
                <a:lnTo>
                  <a:pt x="0" y="583558"/>
                </a:lnTo>
                <a:lnTo>
                  <a:pt x="225471" y="206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8509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 userDrawn="1"/>
        </p:nvSpPr>
        <p:spPr>
          <a:xfrm>
            <a:off x="0" y="0"/>
            <a:ext cx="12192000" cy="242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35" t="1679"/>
          <a:stretch/>
        </p:blipFill>
        <p:spPr>
          <a:xfrm>
            <a:off x="1" y="0"/>
            <a:ext cx="11210921" cy="685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131" r="44568"/>
          <a:stretch/>
        </p:blipFill>
        <p:spPr>
          <a:xfrm>
            <a:off x="7125000" y="7949"/>
            <a:ext cx="5067001" cy="3145664"/>
          </a:xfrm>
          <a:prstGeom prst="rect">
            <a:avLst/>
          </a:prstGeom>
        </p:spPr>
      </p:pic>
      <p:sp>
        <p:nvSpPr>
          <p:cNvPr id="16" name="Прямоугольник 17"/>
          <p:cNvSpPr/>
          <p:nvPr userDrawn="1"/>
        </p:nvSpPr>
        <p:spPr>
          <a:xfrm flipH="1" flipV="1">
            <a:off x="-11415" y="3042188"/>
            <a:ext cx="2575380" cy="1344533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1880540 w 7499689"/>
              <a:gd name="connsiteY2" fmla="*/ 1340006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1884469"/>
              <a:gd name="connsiteY0" fmla="*/ 3929 h 1344955"/>
              <a:gd name="connsiteX1" fmla="*/ 1884469 w 1884469"/>
              <a:gd name="connsiteY1" fmla="*/ 0 h 1344955"/>
              <a:gd name="connsiteX2" fmla="*/ 1880540 w 1884469"/>
              <a:gd name="connsiteY2" fmla="*/ 1343935 h 1344955"/>
              <a:gd name="connsiteX3" fmla="*/ 0 w 1884469"/>
              <a:gd name="connsiteY3" fmla="*/ 1344955 h 1344955"/>
              <a:gd name="connsiteX4" fmla="*/ 1127464 w 1884469"/>
              <a:gd name="connsiteY4" fmla="*/ 3929 h 1344955"/>
              <a:gd name="connsiteX0" fmla="*/ 1127464 w 1889952"/>
              <a:gd name="connsiteY0" fmla="*/ 3929 h 1344955"/>
              <a:gd name="connsiteX1" fmla="*/ 1884469 w 1889952"/>
              <a:gd name="connsiteY1" fmla="*/ 0 h 1344955"/>
              <a:gd name="connsiteX2" fmla="*/ 1889806 w 1889952"/>
              <a:gd name="connsiteY2" fmla="*/ 1342391 h 1344955"/>
              <a:gd name="connsiteX3" fmla="*/ 0 w 1889952"/>
              <a:gd name="connsiteY3" fmla="*/ 1344955 h 1344955"/>
              <a:gd name="connsiteX4" fmla="*/ 1127464 w 1889952"/>
              <a:gd name="connsiteY4" fmla="*/ 3929 h 1344955"/>
              <a:gd name="connsiteX0" fmla="*/ 1127464 w 1890646"/>
              <a:gd name="connsiteY0" fmla="*/ 3929 h 1344955"/>
              <a:gd name="connsiteX1" fmla="*/ 1890646 w 1890646"/>
              <a:gd name="connsiteY1" fmla="*/ 0 h 1344955"/>
              <a:gd name="connsiteX2" fmla="*/ 1889806 w 1890646"/>
              <a:gd name="connsiteY2" fmla="*/ 1342391 h 1344955"/>
              <a:gd name="connsiteX3" fmla="*/ 0 w 1890646"/>
              <a:gd name="connsiteY3" fmla="*/ 1344955 h 1344955"/>
              <a:gd name="connsiteX4" fmla="*/ 1127464 w 1890646"/>
              <a:gd name="connsiteY4" fmla="*/ 3929 h 1344955"/>
              <a:gd name="connsiteX0" fmla="*/ 1127464 w 1890646"/>
              <a:gd name="connsiteY0" fmla="*/ 3929 h 1356317"/>
              <a:gd name="connsiteX1" fmla="*/ 1890646 w 1890646"/>
              <a:gd name="connsiteY1" fmla="*/ 0 h 1356317"/>
              <a:gd name="connsiteX2" fmla="*/ 1109977 w 1890646"/>
              <a:gd name="connsiteY2" fmla="*/ 1356317 h 1356317"/>
              <a:gd name="connsiteX3" fmla="*/ 0 w 1890646"/>
              <a:gd name="connsiteY3" fmla="*/ 1344955 h 1356317"/>
              <a:gd name="connsiteX4" fmla="*/ 1127464 w 1890646"/>
              <a:gd name="connsiteY4" fmla="*/ 3929 h 1356317"/>
              <a:gd name="connsiteX0" fmla="*/ 1127464 w 1127464"/>
              <a:gd name="connsiteY0" fmla="*/ 3929 h 1356317"/>
              <a:gd name="connsiteX1" fmla="*/ 1117780 w 1127464"/>
              <a:gd name="connsiteY1" fmla="*/ 0 h 1356317"/>
              <a:gd name="connsiteX2" fmla="*/ 1109977 w 1127464"/>
              <a:gd name="connsiteY2" fmla="*/ 1356317 h 1356317"/>
              <a:gd name="connsiteX3" fmla="*/ 0 w 1127464"/>
              <a:gd name="connsiteY3" fmla="*/ 1344955 h 1356317"/>
              <a:gd name="connsiteX4" fmla="*/ 1127464 w 1127464"/>
              <a:gd name="connsiteY4" fmla="*/ 3929 h 1356317"/>
              <a:gd name="connsiteX0" fmla="*/ 545034 w 1117793"/>
              <a:gd name="connsiteY0" fmla="*/ 50 h 1378210"/>
              <a:gd name="connsiteX1" fmla="*/ 1117780 w 1117793"/>
              <a:gd name="connsiteY1" fmla="*/ 21893 h 1378210"/>
              <a:gd name="connsiteX2" fmla="*/ 1109977 w 1117793"/>
              <a:gd name="connsiteY2" fmla="*/ 1378210 h 1378210"/>
              <a:gd name="connsiteX3" fmla="*/ 0 w 1117793"/>
              <a:gd name="connsiteY3" fmla="*/ 1366848 h 1378210"/>
              <a:gd name="connsiteX4" fmla="*/ 545034 w 1117793"/>
              <a:gd name="connsiteY4" fmla="*/ 50 h 1378210"/>
              <a:gd name="connsiteX0" fmla="*/ 545034 w 1117793"/>
              <a:gd name="connsiteY0" fmla="*/ 174018 h 1552178"/>
              <a:gd name="connsiteX1" fmla="*/ 1117780 w 1117793"/>
              <a:gd name="connsiteY1" fmla="*/ 0 h 1552178"/>
              <a:gd name="connsiteX2" fmla="*/ 1109977 w 1117793"/>
              <a:gd name="connsiteY2" fmla="*/ 1552178 h 1552178"/>
              <a:gd name="connsiteX3" fmla="*/ 0 w 1117793"/>
              <a:gd name="connsiteY3" fmla="*/ 1540816 h 1552178"/>
              <a:gd name="connsiteX4" fmla="*/ 545034 w 1117793"/>
              <a:gd name="connsiteY4" fmla="*/ 174018 h 1552178"/>
              <a:gd name="connsiteX0" fmla="*/ 606885 w 1117795"/>
              <a:gd name="connsiteY0" fmla="*/ 9082 h 1552178"/>
              <a:gd name="connsiteX1" fmla="*/ 1117780 w 1117795"/>
              <a:gd name="connsiteY1" fmla="*/ 0 h 1552178"/>
              <a:gd name="connsiteX2" fmla="*/ 1109977 w 1117795"/>
              <a:gd name="connsiteY2" fmla="*/ 1552178 h 1552178"/>
              <a:gd name="connsiteX3" fmla="*/ 0 w 1117795"/>
              <a:gd name="connsiteY3" fmla="*/ 1540816 h 1552178"/>
              <a:gd name="connsiteX4" fmla="*/ 606885 w 1117795"/>
              <a:gd name="connsiteY4" fmla="*/ 9082 h 1552178"/>
              <a:gd name="connsiteX0" fmla="*/ 617194 w 1117795"/>
              <a:gd name="connsiteY0" fmla="*/ 63 h 1568930"/>
              <a:gd name="connsiteX1" fmla="*/ 1117780 w 1117795"/>
              <a:gd name="connsiteY1" fmla="*/ 16752 h 1568930"/>
              <a:gd name="connsiteX2" fmla="*/ 1109977 w 1117795"/>
              <a:gd name="connsiteY2" fmla="*/ 1568930 h 1568930"/>
              <a:gd name="connsiteX3" fmla="*/ 0 w 1117795"/>
              <a:gd name="connsiteY3" fmla="*/ 1557568 h 1568930"/>
              <a:gd name="connsiteX4" fmla="*/ 617194 w 1117795"/>
              <a:gd name="connsiteY4" fmla="*/ 63 h 1568930"/>
              <a:gd name="connsiteX0" fmla="*/ 612040 w 1117795"/>
              <a:gd name="connsiteY0" fmla="*/ 277 h 1553681"/>
              <a:gd name="connsiteX1" fmla="*/ 1117780 w 1117795"/>
              <a:gd name="connsiteY1" fmla="*/ 1503 h 1553681"/>
              <a:gd name="connsiteX2" fmla="*/ 1109977 w 1117795"/>
              <a:gd name="connsiteY2" fmla="*/ 1553681 h 1553681"/>
              <a:gd name="connsiteX3" fmla="*/ 0 w 1117795"/>
              <a:gd name="connsiteY3" fmla="*/ 1542319 h 1553681"/>
              <a:gd name="connsiteX4" fmla="*/ 612040 w 1117795"/>
              <a:gd name="connsiteY4" fmla="*/ 277 h 1553681"/>
              <a:gd name="connsiteX0" fmla="*/ 612040 w 1125555"/>
              <a:gd name="connsiteY0" fmla="*/ 277 h 1553681"/>
              <a:gd name="connsiteX1" fmla="*/ 1117780 w 1125555"/>
              <a:gd name="connsiteY1" fmla="*/ 1503 h 1553681"/>
              <a:gd name="connsiteX2" fmla="*/ 1125440 w 1125555"/>
              <a:gd name="connsiteY2" fmla="*/ 1553681 h 1553681"/>
              <a:gd name="connsiteX3" fmla="*/ 0 w 1125555"/>
              <a:gd name="connsiteY3" fmla="*/ 1542319 h 1553681"/>
              <a:gd name="connsiteX4" fmla="*/ 612040 w 1125555"/>
              <a:gd name="connsiteY4" fmla="*/ 277 h 1553681"/>
              <a:gd name="connsiteX0" fmla="*/ 617194 w 1130709"/>
              <a:gd name="connsiteY0" fmla="*/ 277 h 1553681"/>
              <a:gd name="connsiteX1" fmla="*/ 1122934 w 1130709"/>
              <a:gd name="connsiteY1" fmla="*/ 1503 h 1553681"/>
              <a:gd name="connsiteX2" fmla="*/ 1130594 w 1130709"/>
              <a:gd name="connsiteY2" fmla="*/ 1553681 h 1553681"/>
              <a:gd name="connsiteX3" fmla="*/ 0 w 1130709"/>
              <a:gd name="connsiteY3" fmla="*/ 1547473 h 1553681"/>
              <a:gd name="connsiteX4" fmla="*/ 617194 w 1130709"/>
              <a:gd name="connsiteY4" fmla="*/ 277 h 1553681"/>
              <a:gd name="connsiteX0" fmla="*/ 617194 w 1130709"/>
              <a:gd name="connsiteY0" fmla="*/ 277 h 1547473"/>
              <a:gd name="connsiteX1" fmla="*/ 1122934 w 1130709"/>
              <a:gd name="connsiteY1" fmla="*/ 1503 h 1547473"/>
              <a:gd name="connsiteX2" fmla="*/ 1130594 w 1130709"/>
              <a:gd name="connsiteY2" fmla="*/ 1543372 h 1547473"/>
              <a:gd name="connsiteX3" fmla="*/ 0 w 1130709"/>
              <a:gd name="connsiteY3" fmla="*/ 1547473 h 1547473"/>
              <a:gd name="connsiteX4" fmla="*/ 617194 w 1130709"/>
              <a:gd name="connsiteY4" fmla="*/ 277 h 1547473"/>
              <a:gd name="connsiteX0" fmla="*/ 225471 w 1130709"/>
              <a:gd name="connsiteY0" fmla="*/ 962618 h 1545970"/>
              <a:gd name="connsiteX1" fmla="*/ 1122934 w 1130709"/>
              <a:gd name="connsiteY1" fmla="*/ 0 h 1545970"/>
              <a:gd name="connsiteX2" fmla="*/ 1130594 w 1130709"/>
              <a:gd name="connsiteY2" fmla="*/ 1541869 h 1545970"/>
              <a:gd name="connsiteX3" fmla="*/ 0 w 1130709"/>
              <a:gd name="connsiteY3" fmla="*/ 1545970 h 1545970"/>
              <a:gd name="connsiteX4" fmla="*/ 225471 w 1130709"/>
              <a:gd name="connsiteY4" fmla="*/ 962618 h 1545970"/>
              <a:gd name="connsiteX0" fmla="*/ 225471 w 1130810"/>
              <a:gd name="connsiteY0" fmla="*/ 14236 h 597588"/>
              <a:gd name="connsiteX1" fmla="*/ 1128089 w 1130810"/>
              <a:gd name="connsiteY1" fmla="*/ 0 h 597588"/>
              <a:gd name="connsiteX2" fmla="*/ 1130594 w 1130810"/>
              <a:gd name="connsiteY2" fmla="*/ 593487 h 597588"/>
              <a:gd name="connsiteX3" fmla="*/ 0 w 1130810"/>
              <a:gd name="connsiteY3" fmla="*/ 597588 h 597588"/>
              <a:gd name="connsiteX4" fmla="*/ 225471 w 1130810"/>
              <a:gd name="connsiteY4" fmla="*/ 14236 h 597588"/>
              <a:gd name="connsiteX0" fmla="*/ 225471 w 1130810"/>
              <a:gd name="connsiteY0" fmla="*/ 131 h 583483"/>
              <a:gd name="connsiteX1" fmla="*/ 1128089 w 1130810"/>
              <a:gd name="connsiteY1" fmla="*/ 6512 h 583483"/>
              <a:gd name="connsiteX2" fmla="*/ 1130594 w 1130810"/>
              <a:gd name="connsiteY2" fmla="*/ 579382 h 583483"/>
              <a:gd name="connsiteX3" fmla="*/ 0 w 1130810"/>
              <a:gd name="connsiteY3" fmla="*/ 583483 h 583483"/>
              <a:gd name="connsiteX4" fmla="*/ 225471 w 1130810"/>
              <a:gd name="connsiteY4" fmla="*/ 131 h 583483"/>
              <a:gd name="connsiteX0" fmla="*/ 225471 w 1130810"/>
              <a:gd name="connsiteY0" fmla="*/ 9082 h 592434"/>
              <a:gd name="connsiteX1" fmla="*/ 1128089 w 1130810"/>
              <a:gd name="connsiteY1" fmla="*/ 0 h 592434"/>
              <a:gd name="connsiteX2" fmla="*/ 1130594 w 1130810"/>
              <a:gd name="connsiteY2" fmla="*/ 588333 h 592434"/>
              <a:gd name="connsiteX3" fmla="*/ 0 w 1130810"/>
              <a:gd name="connsiteY3" fmla="*/ 592434 h 592434"/>
              <a:gd name="connsiteX4" fmla="*/ 225471 w 1130810"/>
              <a:gd name="connsiteY4" fmla="*/ 9082 h 592434"/>
              <a:gd name="connsiteX0" fmla="*/ 225471 w 1128097"/>
              <a:gd name="connsiteY0" fmla="*/ 9082 h 592434"/>
              <a:gd name="connsiteX1" fmla="*/ 1128089 w 1128097"/>
              <a:gd name="connsiteY1" fmla="*/ 0 h 592434"/>
              <a:gd name="connsiteX2" fmla="*/ 1082969 w 1128097"/>
              <a:gd name="connsiteY2" fmla="*/ 592302 h 592434"/>
              <a:gd name="connsiteX3" fmla="*/ 0 w 1128097"/>
              <a:gd name="connsiteY3" fmla="*/ 592434 h 592434"/>
              <a:gd name="connsiteX4" fmla="*/ 225471 w 1128097"/>
              <a:gd name="connsiteY4" fmla="*/ 9082 h 592434"/>
              <a:gd name="connsiteX0" fmla="*/ 225471 w 1083130"/>
              <a:gd name="connsiteY0" fmla="*/ 9082 h 592434"/>
              <a:gd name="connsiteX1" fmla="*/ 1078480 w 1083130"/>
              <a:gd name="connsiteY1" fmla="*/ 0 h 592434"/>
              <a:gd name="connsiteX2" fmla="*/ 1082969 w 1083130"/>
              <a:gd name="connsiteY2" fmla="*/ 592302 h 592434"/>
              <a:gd name="connsiteX3" fmla="*/ 0 w 1083130"/>
              <a:gd name="connsiteY3" fmla="*/ 592434 h 592434"/>
              <a:gd name="connsiteX4" fmla="*/ 225471 w 1083130"/>
              <a:gd name="connsiteY4" fmla="*/ 9082 h 592434"/>
              <a:gd name="connsiteX0" fmla="*/ 225471 w 1078489"/>
              <a:gd name="connsiteY0" fmla="*/ 9082 h 592434"/>
              <a:gd name="connsiteX1" fmla="*/ 1078480 w 1078489"/>
              <a:gd name="connsiteY1" fmla="*/ 0 h 592434"/>
              <a:gd name="connsiteX2" fmla="*/ 1075031 w 1078489"/>
              <a:gd name="connsiteY2" fmla="*/ 592302 h 592434"/>
              <a:gd name="connsiteX3" fmla="*/ 0 w 1078489"/>
              <a:gd name="connsiteY3" fmla="*/ 592434 h 592434"/>
              <a:gd name="connsiteX4" fmla="*/ 225471 w 1078489"/>
              <a:gd name="connsiteY4" fmla="*/ 9082 h 592434"/>
              <a:gd name="connsiteX0" fmla="*/ 225471 w 1075357"/>
              <a:gd name="connsiteY0" fmla="*/ 9082 h 592434"/>
              <a:gd name="connsiteX1" fmla="*/ 1074511 w 1075357"/>
              <a:gd name="connsiteY1" fmla="*/ 0 h 592434"/>
              <a:gd name="connsiteX2" fmla="*/ 1075031 w 1075357"/>
              <a:gd name="connsiteY2" fmla="*/ 592302 h 592434"/>
              <a:gd name="connsiteX3" fmla="*/ 0 w 1075357"/>
              <a:gd name="connsiteY3" fmla="*/ 592434 h 592434"/>
              <a:gd name="connsiteX4" fmla="*/ 225471 w 1075357"/>
              <a:gd name="connsiteY4" fmla="*/ 9082 h 592434"/>
              <a:gd name="connsiteX0" fmla="*/ 225471 w 1074520"/>
              <a:gd name="connsiteY0" fmla="*/ 9082 h 599145"/>
              <a:gd name="connsiteX1" fmla="*/ 1074511 w 1074520"/>
              <a:gd name="connsiteY1" fmla="*/ 0 h 599145"/>
              <a:gd name="connsiteX2" fmla="*/ 958705 w 1074520"/>
              <a:gd name="connsiteY2" fmla="*/ 599145 h 599145"/>
              <a:gd name="connsiteX3" fmla="*/ 0 w 1074520"/>
              <a:gd name="connsiteY3" fmla="*/ 592434 h 599145"/>
              <a:gd name="connsiteX4" fmla="*/ 225471 w 1074520"/>
              <a:gd name="connsiteY4" fmla="*/ 9082 h 599145"/>
              <a:gd name="connsiteX0" fmla="*/ 225471 w 959031"/>
              <a:gd name="connsiteY0" fmla="*/ 9082 h 599145"/>
              <a:gd name="connsiteX1" fmla="*/ 958185 w 959031"/>
              <a:gd name="connsiteY1" fmla="*/ 0 h 599145"/>
              <a:gd name="connsiteX2" fmla="*/ 958705 w 959031"/>
              <a:gd name="connsiteY2" fmla="*/ 599145 h 599145"/>
              <a:gd name="connsiteX3" fmla="*/ 0 w 959031"/>
              <a:gd name="connsiteY3" fmla="*/ 592434 h 599145"/>
              <a:gd name="connsiteX4" fmla="*/ 225471 w 959031"/>
              <a:gd name="connsiteY4" fmla="*/ 9082 h 599145"/>
              <a:gd name="connsiteX0" fmla="*/ 225471 w 958195"/>
              <a:gd name="connsiteY0" fmla="*/ 9082 h 596824"/>
              <a:gd name="connsiteX1" fmla="*/ 958185 w 958195"/>
              <a:gd name="connsiteY1" fmla="*/ 0 h 596824"/>
              <a:gd name="connsiteX2" fmla="*/ 835696 w 958195"/>
              <a:gd name="connsiteY2" fmla="*/ 596824 h 596824"/>
              <a:gd name="connsiteX3" fmla="*/ 0 w 958195"/>
              <a:gd name="connsiteY3" fmla="*/ 592434 h 596824"/>
              <a:gd name="connsiteX4" fmla="*/ 225471 w 958195"/>
              <a:gd name="connsiteY4" fmla="*/ 9082 h 596824"/>
              <a:gd name="connsiteX0" fmla="*/ 225471 w 837509"/>
              <a:gd name="connsiteY0" fmla="*/ 11403 h 599145"/>
              <a:gd name="connsiteX1" fmla="*/ 837497 w 837509"/>
              <a:gd name="connsiteY1" fmla="*/ 0 h 599145"/>
              <a:gd name="connsiteX2" fmla="*/ 835696 w 837509"/>
              <a:gd name="connsiteY2" fmla="*/ 599145 h 599145"/>
              <a:gd name="connsiteX3" fmla="*/ 0 w 837509"/>
              <a:gd name="connsiteY3" fmla="*/ 594755 h 599145"/>
              <a:gd name="connsiteX4" fmla="*/ 225471 w 837509"/>
              <a:gd name="connsiteY4" fmla="*/ 11403 h 599145"/>
              <a:gd name="connsiteX0" fmla="*/ 225471 w 837509"/>
              <a:gd name="connsiteY0" fmla="*/ 216 h 587958"/>
              <a:gd name="connsiteX1" fmla="*/ 837497 w 837509"/>
              <a:gd name="connsiteY1" fmla="*/ 2739 h 587958"/>
              <a:gd name="connsiteX2" fmla="*/ 835696 w 837509"/>
              <a:gd name="connsiteY2" fmla="*/ 587958 h 587958"/>
              <a:gd name="connsiteX3" fmla="*/ 0 w 837509"/>
              <a:gd name="connsiteY3" fmla="*/ 583568 h 587958"/>
              <a:gd name="connsiteX4" fmla="*/ 225471 w 837509"/>
              <a:gd name="connsiteY4" fmla="*/ 216 h 587958"/>
              <a:gd name="connsiteX0" fmla="*/ 225471 w 838343"/>
              <a:gd name="connsiteY0" fmla="*/ 216 h 583568"/>
              <a:gd name="connsiteX1" fmla="*/ 837497 w 838343"/>
              <a:gd name="connsiteY1" fmla="*/ 2739 h 583568"/>
              <a:gd name="connsiteX2" fmla="*/ 838017 w 838343"/>
              <a:gd name="connsiteY2" fmla="*/ 580995 h 583568"/>
              <a:gd name="connsiteX3" fmla="*/ 0 w 838343"/>
              <a:gd name="connsiteY3" fmla="*/ 583568 h 583568"/>
              <a:gd name="connsiteX4" fmla="*/ 225471 w 838343"/>
              <a:gd name="connsiteY4" fmla="*/ 216 h 58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8343" h="583568">
                <a:moveTo>
                  <a:pt x="225471" y="216"/>
                </a:moveTo>
                <a:cubicBezTo>
                  <a:pt x="222243" y="-1094"/>
                  <a:pt x="840725" y="4049"/>
                  <a:pt x="837497" y="2739"/>
                </a:cubicBezTo>
                <a:cubicBezTo>
                  <a:pt x="836187" y="450717"/>
                  <a:pt x="839327" y="133017"/>
                  <a:pt x="838017" y="580995"/>
                </a:cubicBezTo>
                <a:lnTo>
                  <a:pt x="0" y="583568"/>
                </a:lnTo>
                <a:lnTo>
                  <a:pt x="225471" y="216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0000"/>
              </a:solidFill>
            </a:endParaRPr>
          </a:p>
        </p:txBody>
      </p:sp>
      <p:sp>
        <p:nvSpPr>
          <p:cNvPr id="17" name="Прямоугольник 17"/>
          <p:cNvSpPr/>
          <p:nvPr userDrawn="1"/>
        </p:nvSpPr>
        <p:spPr>
          <a:xfrm>
            <a:off x="3266547" y="3594729"/>
            <a:ext cx="8925533" cy="1346373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533698 w 6905923"/>
              <a:gd name="connsiteY0" fmla="*/ 0 h 1341026"/>
              <a:gd name="connsiteX1" fmla="*/ 6905923 w 6905923"/>
              <a:gd name="connsiteY1" fmla="*/ 0 h 1341026"/>
              <a:gd name="connsiteX2" fmla="*/ 6905923 w 6905923"/>
              <a:gd name="connsiteY2" fmla="*/ 1332148 h 1341026"/>
              <a:gd name="connsiteX3" fmla="*/ 0 w 6905923"/>
              <a:gd name="connsiteY3" fmla="*/ 1341026 h 1341026"/>
              <a:gd name="connsiteX4" fmla="*/ 533698 w 6905923"/>
              <a:gd name="connsiteY4" fmla="*/ 0 h 1341026"/>
              <a:gd name="connsiteX0" fmla="*/ 533698 w 6905923"/>
              <a:gd name="connsiteY0" fmla="*/ 0 h 1341026"/>
              <a:gd name="connsiteX1" fmla="*/ 6480255 w 6905923"/>
              <a:gd name="connsiteY1" fmla="*/ 0 h 1341026"/>
              <a:gd name="connsiteX2" fmla="*/ 6905923 w 6905923"/>
              <a:gd name="connsiteY2" fmla="*/ 1332148 h 1341026"/>
              <a:gd name="connsiteX3" fmla="*/ 0 w 6905923"/>
              <a:gd name="connsiteY3" fmla="*/ 1341026 h 1341026"/>
              <a:gd name="connsiteX4" fmla="*/ 533698 w 6905923"/>
              <a:gd name="connsiteY4" fmla="*/ 0 h 1341026"/>
              <a:gd name="connsiteX0" fmla="*/ 533698 w 6496020"/>
              <a:gd name="connsiteY0" fmla="*/ 0 h 1341026"/>
              <a:gd name="connsiteX1" fmla="*/ 6480255 w 6496020"/>
              <a:gd name="connsiteY1" fmla="*/ 0 h 1341026"/>
              <a:gd name="connsiteX2" fmla="*/ 6496020 w 6496020"/>
              <a:gd name="connsiteY2" fmla="*/ 1332148 h 1341026"/>
              <a:gd name="connsiteX3" fmla="*/ 0 w 6496020"/>
              <a:gd name="connsiteY3" fmla="*/ 1341026 h 1341026"/>
              <a:gd name="connsiteX4" fmla="*/ 533698 w 6496020"/>
              <a:gd name="connsiteY4" fmla="*/ 0 h 1341026"/>
              <a:gd name="connsiteX0" fmla="*/ 533698 w 6693873"/>
              <a:gd name="connsiteY0" fmla="*/ 0 h 1341026"/>
              <a:gd name="connsiteX1" fmla="*/ 6480255 w 6693873"/>
              <a:gd name="connsiteY1" fmla="*/ 0 h 1341026"/>
              <a:gd name="connsiteX2" fmla="*/ 6693873 w 6693873"/>
              <a:gd name="connsiteY2" fmla="*/ 1332148 h 1341026"/>
              <a:gd name="connsiteX3" fmla="*/ 0 w 6693873"/>
              <a:gd name="connsiteY3" fmla="*/ 1341026 h 1341026"/>
              <a:gd name="connsiteX4" fmla="*/ 533698 w 6693873"/>
              <a:gd name="connsiteY4" fmla="*/ 0 h 1341026"/>
              <a:gd name="connsiteX0" fmla="*/ 533698 w 6694150"/>
              <a:gd name="connsiteY0" fmla="*/ 5347 h 1346373"/>
              <a:gd name="connsiteX1" fmla="*/ 6694150 w 6694150"/>
              <a:gd name="connsiteY1" fmla="*/ 0 h 1346373"/>
              <a:gd name="connsiteX2" fmla="*/ 6693873 w 6694150"/>
              <a:gd name="connsiteY2" fmla="*/ 1337495 h 1346373"/>
              <a:gd name="connsiteX3" fmla="*/ 0 w 6694150"/>
              <a:gd name="connsiteY3" fmla="*/ 1346373 h 1346373"/>
              <a:gd name="connsiteX4" fmla="*/ 533698 w 6694150"/>
              <a:gd name="connsiteY4" fmla="*/ 5347 h 1346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94150" h="1346373">
                <a:moveTo>
                  <a:pt x="533698" y="5347"/>
                </a:moveTo>
                <a:lnTo>
                  <a:pt x="6694150" y="0"/>
                </a:lnTo>
                <a:cubicBezTo>
                  <a:pt x="6694058" y="445832"/>
                  <a:pt x="6693965" y="891663"/>
                  <a:pt x="6693873" y="1337495"/>
                </a:cubicBezTo>
                <a:lnTo>
                  <a:pt x="0" y="1346373"/>
                </a:lnTo>
                <a:lnTo>
                  <a:pt x="533698" y="534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0000"/>
              </a:solidFill>
            </a:endParaRP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2795861" y="3320988"/>
            <a:ext cx="9394105" cy="1329150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486196 w 6858421"/>
              <a:gd name="connsiteY0" fmla="*/ 0 h 1332148"/>
              <a:gd name="connsiteX1" fmla="*/ 6858421 w 6858421"/>
              <a:gd name="connsiteY1" fmla="*/ 0 h 1332148"/>
              <a:gd name="connsiteX2" fmla="*/ 6858421 w 6858421"/>
              <a:gd name="connsiteY2" fmla="*/ 1332148 h 1332148"/>
              <a:gd name="connsiteX3" fmla="*/ 0 w 6858421"/>
              <a:gd name="connsiteY3" fmla="*/ 1329150 h 1332148"/>
              <a:gd name="connsiteX4" fmla="*/ 486196 w 6858421"/>
              <a:gd name="connsiteY4" fmla="*/ 0 h 1332148"/>
              <a:gd name="connsiteX0" fmla="*/ 486196 w 7045579"/>
              <a:gd name="connsiteY0" fmla="*/ 0 h 1332148"/>
              <a:gd name="connsiteX1" fmla="*/ 7045579 w 7045579"/>
              <a:gd name="connsiteY1" fmla="*/ 0 h 1332148"/>
              <a:gd name="connsiteX2" fmla="*/ 6858421 w 7045579"/>
              <a:gd name="connsiteY2" fmla="*/ 1332148 h 1332148"/>
              <a:gd name="connsiteX3" fmla="*/ 0 w 7045579"/>
              <a:gd name="connsiteY3" fmla="*/ 1329150 h 1332148"/>
              <a:gd name="connsiteX4" fmla="*/ 486196 w 7045579"/>
              <a:gd name="connsiteY4" fmla="*/ 0 h 1332148"/>
              <a:gd name="connsiteX0" fmla="*/ 486196 w 7045579"/>
              <a:gd name="connsiteY0" fmla="*/ 0 h 1329150"/>
              <a:gd name="connsiteX1" fmla="*/ 7045579 w 7045579"/>
              <a:gd name="connsiteY1" fmla="*/ 0 h 1329150"/>
              <a:gd name="connsiteX2" fmla="*/ 7045579 w 7045579"/>
              <a:gd name="connsiteY2" fmla="*/ 1326801 h 1329150"/>
              <a:gd name="connsiteX3" fmla="*/ 0 w 7045579"/>
              <a:gd name="connsiteY3" fmla="*/ 1329150 h 1329150"/>
              <a:gd name="connsiteX4" fmla="*/ 486196 w 7045579"/>
              <a:gd name="connsiteY4" fmla="*/ 0 h 132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45579" h="1329150">
                <a:moveTo>
                  <a:pt x="486196" y="0"/>
                </a:moveTo>
                <a:lnTo>
                  <a:pt x="7045579" y="0"/>
                </a:lnTo>
                <a:lnTo>
                  <a:pt x="7045579" y="1326801"/>
                </a:lnTo>
                <a:lnTo>
                  <a:pt x="0" y="1329150"/>
                </a:lnTo>
                <a:lnTo>
                  <a:pt x="486196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0000"/>
              </a:solidFill>
            </a:endParaRPr>
          </a:p>
        </p:txBody>
      </p:sp>
      <p:sp>
        <p:nvSpPr>
          <p:cNvPr id="19" name="Прямоугольник 17"/>
          <p:cNvSpPr/>
          <p:nvPr userDrawn="1"/>
        </p:nvSpPr>
        <p:spPr>
          <a:xfrm flipH="1" flipV="1">
            <a:off x="-11630" y="3309114"/>
            <a:ext cx="3096387" cy="1344510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1880540 w 7499689"/>
              <a:gd name="connsiteY2" fmla="*/ 1340006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1884469"/>
              <a:gd name="connsiteY0" fmla="*/ 3929 h 1344955"/>
              <a:gd name="connsiteX1" fmla="*/ 1884469 w 1884469"/>
              <a:gd name="connsiteY1" fmla="*/ 0 h 1344955"/>
              <a:gd name="connsiteX2" fmla="*/ 1880540 w 1884469"/>
              <a:gd name="connsiteY2" fmla="*/ 1343935 h 1344955"/>
              <a:gd name="connsiteX3" fmla="*/ 0 w 1884469"/>
              <a:gd name="connsiteY3" fmla="*/ 1344955 h 1344955"/>
              <a:gd name="connsiteX4" fmla="*/ 1127464 w 1884469"/>
              <a:gd name="connsiteY4" fmla="*/ 3929 h 1344955"/>
              <a:gd name="connsiteX0" fmla="*/ 1127464 w 1889952"/>
              <a:gd name="connsiteY0" fmla="*/ 3929 h 1344955"/>
              <a:gd name="connsiteX1" fmla="*/ 1884469 w 1889952"/>
              <a:gd name="connsiteY1" fmla="*/ 0 h 1344955"/>
              <a:gd name="connsiteX2" fmla="*/ 1889806 w 1889952"/>
              <a:gd name="connsiteY2" fmla="*/ 1342391 h 1344955"/>
              <a:gd name="connsiteX3" fmla="*/ 0 w 1889952"/>
              <a:gd name="connsiteY3" fmla="*/ 1344955 h 1344955"/>
              <a:gd name="connsiteX4" fmla="*/ 1127464 w 1889952"/>
              <a:gd name="connsiteY4" fmla="*/ 3929 h 1344955"/>
              <a:gd name="connsiteX0" fmla="*/ 1127464 w 1890646"/>
              <a:gd name="connsiteY0" fmla="*/ 3929 h 1344955"/>
              <a:gd name="connsiteX1" fmla="*/ 1890646 w 1890646"/>
              <a:gd name="connsiteY1" fmla="*/ 0 h 1344955"/>
              <a:gd name="connsiteX2" fmla="*/ 1889806 w 1890646"/>
              <a:gd name="connsiteY2" fmla="*/ 1342391 h 1344955"/>
              <a:gd name="connsiteX3" fmla="*/ 0 w 1890646"/>
              <a:gd name="connsiteY3" fmla="*/ 1344955 h 1344955"/>
              <a:gd name="connsiteX4" fmla="*/ 1127464 w 1890646"/>
              <a:gd name="connsiteY4" fmla="*/ 3929 h 1344955"/>
              <a:gd name="connsiteX0" fmla="*/ 1127464 w 1890646"/>
              <a:gd name="connsiteY0" fmla="*/ 3929 h 1356317"/>
              <a:gd name="connsiteX1" fmla="*/ 1890646 w 1890646"/>
              <a:gd name="connsiteY1" fmla="*/ 0 h 1356317"/>
              <a:gd name="connsiteX2" fmla="*/ 1109977 w 1890646"/>
              <a:gd name="connsiteY2" fmla="*/ 1356317 h 1356317"/>
              <a:gd name="connsiteX3" fmla="*/ 0 w 1890646"/>
              <a:gd name="connsiteY3" fmla="*/ 1344955 h 1356317"/>
              <a:gd name="connsiteX4" fmla="*/ 1127464 w 1890646"/>
              <a:gd name="connsiteY4" fmla="*/ 3929 h 1356317"/>
              <a:gd name="connsiteX0" fmla="*/ 1127464 w 1127464"/>
              <a:gd name="connsiteY0" fmla="*/ 3929 h 1356317"/>
              <a:gd name="connsiteX1" fmla="*/ 1117780 w 1127464"/>
              <a:gd name="connsiteY1" fmla="*/ 0 h 1356317"/>
              <a:gd name="connsiteX2" fmla="*/ 1109977 w 1127464"/>
              <a:gd name="connsiteY2" fmla="*/ 1356317 h 1356317"/>
              <a:gd name="connsiteX3" fmla="*/ 0 w 1127464"/>
              <a:gd name="connsiteY3" fmla="*/ 1344955 h 1356317"/>
              <a:gd name="connsiteX4" fmla="*/ 1127464 w 1127464"/>
              <a:gd name="connsiteY4" fmla="*/ 3929 h 1356317"/>
              <a:gd name="connsiteX0" fmla="*/ 545034 w 1117793"/>
              <a:gd name="connsiteY0" fmla="*/ 50 h 1378210"/>
              <a:gd name="connsiteX1" fmla="*/ 1117780 w 1117793"/>
              <a:gd name="connsiteY1" fmla="*/ 21893 h 1378210"/>
              <a:gd name="connsiteX2" fmla="*/ 1109977 w 1117793"/>
              <a:gd name="connsiteY2" fmla="*/ 1378210 h 1378210"/>
              <a:gd name="connsiteX3" fmla="*/ 0 w 1117793"/>
              <a:gd name="connsiteY3" fmla="*/ 1366848 h 1378210"/>
              <a:gd name="connsiteX4" fmla="*/ 545034 w 1117793"/>
              <a:gd name="connsiteY4" fmla="*/ 50 h 1378210"/>
              <a:gd name="connsiteX0" fmla="*/ 545034 w 1117793"/>
              <a:gd name="connsiteY0" fmla="*/ 174018 h 1552178"/>
              <a:gd name="connsiteX1" fmla="*/ 1117780 w 1117793"/>
              <a:gd name="connsiteY1" fmla="*/ 0 h 1552178"/>
              <a:gd name="connsiteX2" fmla="*/ 1109977 w 1117793"/>
              <a:gd name="connsiteY2" fmla="*/ 1552178 h 1552178"/>
              <a:gd name="connsiteX3" fmla="*/ 0 w 1117793"/>
              <a:gd name="connsiteY3" fmla="*/ 1540816 h 1552178"/>
              <a:gd name="connsiteX4" fmla="*/ 545034 w 1117793"/>
              <a:gd name="connsiteY4" fmla="*/ 174018 h 1552178"/>
              <a:gd name="connsiteX0" fmla="*/ 606885 w 1117795"/>
              <a:gd name="connsiteY0" fmla="*/ 9082 h 1552178"/>
              <a:gd name="connsiteX1" fmla="*/ 1117780 w 1117795"/>
              <a:gd name="connsiteY1" fmla="*/ 0 h 1552178"/>
              <a:gd name="connsiteX2" fmla="*/ 1109977 w 1117795"/>
              <a:gd name="connsiteY2" fmla="*/ 1552178 h 1552178"/>
              <a:gd name="connsiteX3" fmla="*/ 0 w 1117795"/>
              <a:gd name="connsiteY3" fmla="*/ 1540816 h 1552178"/>
              <a:gd name="connsiteX4" fmla="*/ 606885 w 1117795"/>
              <a:gd name="connsiteY4" fmla="*/ 9082 h 1552178"/>
              <a:gd name="connsiteX0" fmla="*/ 617194 w 1117795"/>
              <a:gd name="connsiteY0" fmla="*/ 63 h 1568930"/>
              <a:gd name="connsiteX1" fmla="*/ 1117780 w 1117795"/>
              <a:gd name="connsiteY1" fmla="*/ 16752 h 1568930"/>
              <a:gd name="connsiteX2" fmla="*/ 1109977 w 1117795"/>
              <a:gd name="connsiteY2" fmla="*/ 1568930 h 1568930"/>
              <a:gd name="connsiteX3" fmla="*/ 0 w 1117795"/>
              <a:gd name="connsiteY3" fmla="*/ 1557568 h 1568930"/>
              <a:gd name="connsiteX4" fmla="*/ 617194 w 1117795"/>
              <a:gd name="connsiteY4" fmla="*/ 63 h 1568930"/>
              <a:gd name="connsiteX0" fmla="*/ 612040 w 1117795"/>
              <a:gd name="connsiteY0" fmla="*/ 277 h 1553681"/>
              <a:gd name="connsiteX1" fmla="*/ 1117780 w 1117795"/>
              <a:gd name="connsiteY1" fmla="*/ 1503 h 1553681"/>
              <a:gd name="connsiteX2" fmla="*/ 1109977 w 1117795"/>
              <a:gd name="connsiteY2" fmla="*/ 1553681 h 1553681"/>
              <a:gd name="connsiteX3" fmla="*/ 0 w 1117795"/>
              <a:gd name="connsiteY3" fmla="*/ 1542319 h 1553681"/>
              <a:gd name="connsiteX4" fmla="*/ 612040 w 1117795"/>
              <a:gd name="connsiteY4" fmla="*/ 277 h 1553681"/>
              <a:gd name="connsiteX0" fmla="*/ 612040 w 1125555"/>
              <a:gd name="connsiteY0" fmla="*/ 277 h 1553681"/>
              <a:gd name="connsiteX1" fmla="*/ 1117780 w 1125555"/>
              <a:gd name="connsiteY1" fmla="*/ 1503 h 1553681"/>
              <a:gd name="connsiteX2" fmla="*/ 1125440 w 1125555"/>
              <a:gd name="connsiteY2" fmla="*/ 1553681 h 1553681"/>
              <a:gd name="connsiteX3" fmla="*/ 0 w 1125555"/>
              <a:gd name="connsiteY3" fmla="*/ 1542319 h 1553681"/>
              <a:gd name="connsiteX4" fmla="*/ 612040 w 1125555"/>
              <a:gd name="connsiteY4" fmla="*/ 277 h 1553681"/>
              <a:gd name="connsiteX0" fmla="*/ 617194 w 1130709"/>
              <a:gd name="connsiteY0" fmla="*/ 277 h 1553681"/>
              <a:gd name="connsiteX1" fmla="*/ 1122934 w 1130709"/>
              <a:gd name="connsiteY1" fmla="*/ 1503 h 1553681"/>
              <a:gd name="connsiteX2" fmla="*/ 1130594 w 1130709"/>
              <a:gd name="connsiteY2" fmla="*/ 1553681 h 1553681"/>
              <a:gd name="connsiteX3" fmla="*/ 0 w 1130709"/>
              <a:gd name="connsiteY3" fmla="*/ 1547473 h 1553681"/>
              <a:gd name="connsiteX4" fmla="*/ 617194 w 1130709"/>
              <a:gd name="connsiteY4" fmla="*/ 277 h 1553681"/>
              <a:gd name="connsiteX0" fmla="*/ 617194 w 1130709"/>
              <a:gd name="connsiteY0" fmla="*/ 277 h 1547473"/>
              <a:gd name="connsiteX1" fmla="*/ 1122934 w 1130709"/>
              <a:gd name="connsiteY1" fmla="*/ 1503 h 1547473"/>
              <a:gd name="connsiteX2" fmla="*/ 1130594 w 1130709"/>
              <a:gd name="connsiteY2" fmla="*/ 1543372 h 1547473"/>
              <a:gd name="connsiteX3" fmla="*/ 0 w 1130709"/>
              <a:gd name="connsiteY3" fmla="*/ 1547473 h 1547473"/>
              <a:gd name="connsiteX4" fmla="*/ 617194 w 1130709"/>
              <a:gd name="connsiteY4" fmla="*/ 277 h 1547473"/>
              <a:gd name="connsiteX0" fmla="*/ 225471 w 1130709"/>
              <a:gd name="connsiteY0" fmla="*/ 962618 h 1545970"/>
              <a:gd name="connsiteX1" fmla="*/ 1122934 w 1130709"/>
              <a:gd name="connsiteY1" fmla="*/ 0 h 1545970"/>
              <a:gd name="connsiteX2" fmla="*/ 1130594 w 1130709"/>
              <a:gd name="connsiteY2" fmla="*/ 1541869 h 1545970"/>
              <a:gd name="connsiteX3" fmla="*/ 0 w 1130709"/>
              <a:gd name="connsiteY3" fmla="*/ 1545970 h 1545970"/>
              <a:gd name="connsiteX4" fmla="*/ 225471 w 1130709"/>
              <a:gd name="connsiteY4" fmla="*/ 962618 h 1545970"/>
              <a:gd name="connsiteX0" fmla="*/ 225471 w 1130810"/>
              <a:gd name="connsiteY0" fmla="*/ 14236 h 597588"/>
              <a:gd name="connsiteX1" fmla="*/ 1128089 w 1130810"/>
              <a:gd name="connsiteY1" fmla="*/ 0 h 597588"/>
              <a:gd name="connsiteX2" fmla="*/ 1130594 w 1130810"/>
              <a:gd name="connsiteY2" fmla="*/ 593487 h 597588"/>
              <a:gd name="connsiteX3" fmla="*/ 0 w 1130810"/>
              <a:gd name="connsiteY3" fmla="*/ 597588 h 597588"/>
              <a:gd name="connsiteX4" fmla="*/ 225471 w 1130810"/>
              <a:gd name="connsiteY4" fmla="*/ 14236 h 597588"/>
              <a:gd name="connsiteX0" fmla="*/ 225471 w 1130810"/>
              <a:gd name="connsiteY0" fmla="*/ 131 h 583483"/>
              <a:gd name="connsiteX1" fmla="*/ 1128089 w 1130810"/>
              <a:gd name="connsiteY1" fmla="*/ 6512 h 583483"/>
              <a:gd name="connsiteX2" fmla="*/ 1130594 w 1130810"/>
              <a:gd name="connsiteY2" fmla="*/ 579382 h 583483"/>
              <a:gd name="connsiteX3" fmla="*/ 0 w 1130810"/>
              <a:gd name="connsiteY3" fmla="*/ 583483 h 583483"/>
              <a:gd name="connsiteX4" fmla="*/ 225471 w 1130810"/>
              <a:gd name="connsiteY4" fmla="*/ 131 h 583483"/>
              <a:gd name="connsiteX0" fmla="*/ 225471 w 1130810"/>
              <a:gd name="connsiteY0" fmla="*/ 9082 h 592434"/>
              <a:gd name="connsiteX1" fmla="*/ 1128089 w 1130810"/>
              <a:gd name="connsiteY1" fmla="*/ 0 h 592434"/>
              <a:gd name="connsiteX2" fmla="*/ 1130594 w 1130810"/>
              <a:gd name="connsiteY2" fmla="*/ 588333 h 592434"/>
              <a:gd name="connsiteX3" fmla="*/ 0 w 1130810"/>
              <a:gd name="connsiteY3" fmla="*/ 592434 h 592434"/>
              <a:gd name="connsiteX4" fmla="*/ 225471 w 1130810"/>
              <a:gd name="connsiteY4" fmla="*/ 9082 h 592434"/>
              <a:gd name="connsiteX0" fmla="*/ 225471 w 1130810"/>
              <a:gd name="connsiteY0" fmla="*/ 206 h 583558"/>
              <a:gd name="connsiteX1" fmla="*/ 1128089 w 1130810"/>
              <a:gd name="connsiteY1" fmla="*/ 3030 h 583558"/>
              <a:gd name="connsiteX2" fmla="*/ 1130594 w 1130810"/>
              <a:gd name="connsiteY2" fmla="*/ 579457 h 583558"/>
              <a:gd name="connsiteX3" fmla="*/ 0 w 1130810"/>
              <a:gd name="connsiteY3" fmla="*/ 583558 h 583558"/>
              <a:gd name="connsiteX4" fmla="*/ 225471 w 1130810"/>
              <a:gd name="connsiteY4" fmla="*/ 206 h 583558"/>
              <a:gd name="connsiteX0" fmla="*/ 225471 w 1128097"/>
              <a:gd name="connsiteY0" fmla="*/ 206 h 583558"/>
              <a:gd name="connsiteX1" fmla="*/ 1128089 w 1128097"/>
              <a:gd name="connsiteY1" fmla="*/ 3030 h 583558"/>
              <a:gd name="connsiteX2" fmla="*/ 1007585 w 1128097"/>
              <a:gd name="connsiteY2" fmla="*/ 581778 h 583558"/>
              <a:gd name="connsiteX3" fmla="*/ 0 w 1128097"/>
              <a:gd name="connsiteY3" fmla="*/ 583558 h 583558"/>
              <a:gd name="connsiteX4" fmla="*/ 225471 w 1128097"/>
              <a:gd name="connsiteY4" fmla="*/ 206 h 583558"/>
              <a:gd name="connsiteX0" fmla="*/ 225471 w 1007943"/>
              <a:gd name="connsiteY0" fmla="*/ 206 h 583558"/>
              <a:gd name="connsiteX1" fmla="*/ 1007401 w 1007943"/>
              <a:gd name="connsiteY1" fmla="*/ 3030 h 583558"/>
              <a:gd name="connsiteX2" fmla="*/ 1007585 w 1007943"/>
              <a:gd name="connsiteY2" fmla="*/ 581778 h 583558"/>
              <a:gd name="connsiteX3" fmla="*/ 0 w 1007943"/>
              <a:gd name="connsiteY3" fmla="*/ 583558 h 583558"/>
              <a:gd name="connsiteX4" fmla="*/ 225471 w 1007943"/>
              <a:gd name="connsiteY4" fmla="*/ 206 h 583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943" h="583558">
                <a:moveTo>
                  <a:pt x="225471" y="206"/>
                </a:moveTo>
                <a:cubicBezTo>
                  <a:pt x="222243" y="-1104"/>
                  <a:pt x="1010629" y="4340"/>
                  <a:pt x="1007401" y="3030"/>
                </a:cubicBezTo>
                <a:cubicBezTo>
                  <a:pt x="1006091" y="451008"/>
                  <a:pt x="1008895" y="133800"/>
                  <a:pt x="1007585" y="581778"/>
                </a:cubicBezTo>
                <a:lnTo>
                  <a:pt x="0" y="583558"/>
                </a:lnTo>
                <a:lnTo>
                  <a:pt x="225471" y="206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0000"/>
              </a:solidFill>
            </a:endParaRPr>
          </a:p>
        </p:txBody>
      </p:sp>
      <p:sp>
        <p:nvSpPr>
          <p:cNvPr id="20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5519936" y="3598198"/>
            <a:ext cx="6528725" cy="83891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/>
              <a:t>Спасибо за внимание!</a:t>
            </a: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417" y="1142863"/>
            <a:ext cx="4213633" cy="66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5363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88A257-F8C0-443B-A611-E6173A606584}" type="datetimeFigureOut">
              <a:rPr lang="ru-RU">
                <a:solidFill>
                  <a:prstClr val="black"/>
                </a:solidFill>
              </a:rPr>
              <a:pPr/>
              <a:t>01.10.2023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33DCA9-CC23-4412-8C6B-BC8EDB532F51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73654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3276600" y="0"/>
            <a:ext cx="8915400" cy="1790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35" t="1679"/>
          <a:stretch/>
        </p:blipFill>
        <p:spPr>
          <a:xfrm>
            <a:off x="1" y="0"/>
            <a:ext cx="11210921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131" r="44568"/>
          <a:stretch/>
        </p:blipFill>
        <p:spPr>
          <a:xfrm>
            <a:off x="7125000" y="7949"/>
            <a:ext cx="5067001" cy="3145664"/>
          </a:xfrm>
          <a:prstGeom prst="rect">
            <a:avLst/>
          </a:prstGeom>
        </p:spPr>
      </p:pic>
      <p:sp>
        <p:nvSpPr>
          <p:cNvPr id="8" name="Прямоугольник 17"/>
          <p:cNvSpPr/>
          <p:nvPr userDrawn="1"/>
        </p:nvSpPr>
        <p:spPr>
          <a:xfrm flipH="1" flipV="1">
            <a:off x="-11415" y="3042188"/>
            <a:ext cx="2575380" cy="1344533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1880540 w 7499689"/>
              <a:gd name="connsiteY2" fmla="*/ 1340006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1884469"/>
              <a:gd name="connsiteY0" fmla="*/ 3929 h 1344955"/>
              <a:gd name="connsiteX1" fmla="*/ 1884469 w 1884469"/>
              <a:gd name="connsiteY1" fmla="*/ 0 h 1344955"/>
              <a:gd name="connsiteX2" fmla="*/ 1880540 w 1884469"/>
              <a:gd name="connsiteY2" fmla="*/ 1343935 h 1344955"/>
              <a:gd name="connsiteX3" fmla="*/ 0 w 1884469"/>
              <a:gd name="connsiteY3" fmla="*/ 1344955 h 1344955"/>
              <a:gd name="connsiteX4" fmla="*/ 1127464 w 1884469"/>
              <a:gd name="connsiteY4" fmla="*/ 3929 h 1344955"/>
              <a:gd name="connsiteX0" fmla="*/ 1127464 w 1889952"/>
              <a:gd name="connsiteY0" fmla="*/ 3929 h 1344955"/>
              <a:gd name="connsiteX1" fmla="*/ 1884469 w 1889952"/>
              <a:gd name="connsiteY1" fmla="*/ 0 h 1344955"/>
              <a:gd name="connsiteX2" fmla="*/ 1889806 w 1889952"/>
              <a:gd name="connsiteY2" fmla="*/ 1342391 h 1344955"/>
              <a:gd name="connsiteX3" fmla="*/ 0 w 1889952"/>
              <a:gd name="connsiteY3" fmla="*/ 1344955 h 1344955"/>
              <a:gd name="connsiteX4" fmla="*/ 1127464 w 1889952"/>
              <a:gd name="connsiteY4" fmla="*/ 3929 h 1344955"/>
              <a:gd name="connsiteX0" fmla="*/ 1127464 w 1890646"/>
              <a:gd name="connsiteY0" fmla="*/ 3929 h 1344955"/>
              <a:gd name="connsiteX1" fmla="*/ 1890646 w 1890646"/>
              <a:gd name="connsiteY1" fmla="*/ 0 h 1344955"/>
              <a:gd name="connsiteX2" fmla="*/ 1889806 w 1890646"/>
              <a:gd name="connsiteY2" fmla="*/ 1342391 h 1344955"/>
              <a:gd name="connsiteX3" fmla="*/ 0 w 1890646"/>
              <a:gd name="connsiteY3" fmla="*/ 1344955 h 1344955"/>
              <a:gd name="connsiteX4" fmla="*/ 1127464 w 1890646"/>
              <a:gd name="connsiteY4" fmla="*/ 3929 h 1344955"/>
              <a:gd name="connsiteX0" fmla="*/ 1127464 w 1890646"/>
              <a:gd name="connsiteY0" fmla="*/ 3929 h 1356317"/>
              <a:gd name="connsiteX1" fmla="*/ 1890646 w 1890646"/>
              <a:gd name="connsiteY1" fmla="*/ 0 h 1356317"/>
              <a:gd name="connsiteX2" fmla="*/ 1109977 w 1890646"/>
              <a:gd name="connsiteY2" fmla="*/ 1356317 h 1356317"/>
              <a:gd name="connsiteX3" fmla="*/ 0 w 1890646"/>
              <a:gd name="connsiteY3" fmla="*/ 1344955 h 1356317"/>
              <a:gd name="connsiteX4" fmla="*/ 1127464 w 1890646"/>
              <a:gd name="connsiteY4" fmla="*/ 3929 h 1356317"/>
              <a:gd name="connsiteX0" fmla="*/ 1127464 w 1127464"/>
              <a:gd name="connsiteY0" fmla="*/ 3929 h 1356317"/>
              <a:gd name="connsiteX1" fmla="*/ 1117780 w 1127464"/>
              <a:gd name="connsiteY1" fmla="*/ 0 h 1356317"/>
              <a:gd name="connsiteX2" fmla="*/ 1109977 w 1127464"/>
              <a:gd name="connsiteY2" fmla="*/ 1356317 h 1356317"/>
              <a:gd name="connsiteX3" fmla="*/ 0 w 1127464"/>
              <a:gd name="connsiteY3" fmla="*/ 1344955 h 1356317"/>
              <a:gd name="connsiteX4" fmla="*/ 1127464 w 1127464"/>
              <a:gd name="connsiteY4" fmla="*/ 3929 h 1356317"/>
              <a:gd name="connsiteX0" fmla="*/ 545034 w 1117793"/>
              <a:gd name="connsiteY0" fmla="*/ 50 h 1378210"/>
              <a:gd name="connsiteX1" fmla="*/ 1117780 w 1117793"/>
              <a:gd name="connsiteY1" fmla="*/ 21893 h 1378210"/>
              <a:gd name="connsiteX2" fmla="*/ 1109977 w 1117793"/>
              <a:gd name="connsiteY2" fmla="*/ 1378210 h 1378210"/>
              <a:gd name="connsiteX3" fmla="*/ 0 w 1117793"/>
              <a:gd name="connsiteY3" fmla="*/ 1366848 h 1378210"/>
              <a:gd name="connsiteX4" fmla="*/ 545034 w 1117793"/>
              <a:gd name="connsiteY4" fmla="*/ 50 h 1378210"/>
              <a:gd name="connsiteX0" fmla="*/ 545034 w 1117793"/>
              <a:gd name="connsiteY0" fmla="*/ 174018 h 1552178"/>
              <a:gd name="connsiteX1" fmla="*/ 1117780 w 1117793"/>
              <a:gd name="connsiteY1" fmla="*/ 0 h 1552178"/>
              <a:gd name="connsiteX2" fmla="*/ 1109977 w 1117793"/>
              <a:gd name="connsiteY2" fmla="*/ 1552178 h 1552178"/>
              <a:gd name="connsiteX3" fmla="*/ 0 w 1117793"/>
              <a:gd name="connsiteY3" fmla="*/ 1540816 h 1552178"/>
              <a:gd name="connsiteX4" fmla="*/ 545034 w 1117793"/>
              <a:gd name="connsiteY4" fmla="*/ 174018 h 1552178"/>
              <a:gd name="connsiteX0" fmla="*/ 606885 w 1117795"/>
              <a:gd name="connsiteY0" fmla="*/ 9082 h 1552178"/>
              <a:gd name="connsiteX1" fmla="*/ 1117780 w 1117795"/>
              <a:gd name="connsiteY1" fmla="*/ 0 h 1552178"/>
              <a:gd name="connsiteX2" fmla="*/ 1109977 w 1117795"/>
              <a:gd name="connsiteY2" fmla="*/ 1552178 h 1552178"/>
              <a:gd name="connsiteX3" fmla="*/ 0 w 1117795"/>
              <a:gd name="connsiteY3" fmla="*/ 1540816 h 1552178"/>
              <a:gd name="connsiteX4" fmla="*/ 606885 w 1117795"/>
              <a:gd name="connsiteY4" fmla="*/ 9082 h 1552178"/>
              <a:gd name="connsiteX0" fmla="*/ 617194 w 1117795"/>
              <a:gd name="connsiteY0" fmla="*/ 63 h 1568930"/>
              <a:gd name="connsiteX1" fmla="*/ 1117780 w 1117795"/>
              <a:gd name="connsiteY1" fmla="*/ 16752 h 1568930"/>
              <a:gd name="connsiteX2" fmla="*/ 1109977 w 1117795"/>
              <a:gd name="connsiteY2" fmla="*/ 1568930 h 1568930"/>
              <a:gd name="connsiteX3" fmla="*/ 0 w 1117795"/>
              <a:gd name="connsiteY3" fmla="*/ 1557568 h 1568930"/>
              <a:gd name="connsiteX4" fmla="*/ 617194 w 1117795"/>
              <a:gd name="connsiteY4" fmla="*/ 63 h 1568930"/>
              <a:gd name="connsiteX0" fmla="*/ 612040 w 1117795"/>
              <a:gd name="connsiteY0" fmla="*/ 277 h 1553681"/>
              <a:gd name="connsiteX1" fmla="*/ 1117780 w 1117795"/>
              <a:gd name="connsiteY1" fmla="*/ 1503 h 1553681"/>
              <a:gd name="connsiteX2" fmla="*/ 1109977 w 1117795"/>
              <a:gd name="connsiteY2" fmla="*/ 1553681 h 1553681"/>
              <a:gd name="connsiteX3" fmla="*/ 0 w 1117795"/>
              <a:gd name="connsiteY3" fmla="*/ 1542319 h 1553681"/>
              <a:gd name="connsiteX4" fmla="*/ 612040 w 1117795"/>
              <a:gd name="connsiteY4" fmla="*/ 277 h 1553681"/>
              <a:gd name="connsiteX0" fmla="*/ 612040 w 1125555"/>
              <a:gd name="connsiteY0" fmla="*/ 277 h 1553681"/>
              <a:gd name="connsiteX1" fmla="*/ 1117780 w 1125555"/>
              <a:gd name="connsiteY1" fmla="*/ 1503 h 1553681"/>
              <a:gd name="connsiteX2" fmla="*/ 1125440 w 1125555"/>
              <a:gd name="connsiteY2" fmla="*/ 1553681 h 1553681"/>
              <a:gd name="connsiteX3" fmla="*/ 0 w 1125555"/>
              <a:gd name="connsiteY3" fmla="*/ 1542319 h 1553681"/>
              <a:gd name="connsiteX4" fmla="*/ 612040 w 1125555"/>
              <a:gd name="connsiteY4" fmla="*/ 277 h 1553681"/>
              <a:gd name="connsiteX0" fmla="*/ 617194 w 1130709"/>
              <a:gd name="connsiteY0" fmla="*/ 277 h 1553681"/>
              <a:gd name="connsiteX1" fmla="*/ 1122934 w 1130709"/>
              <a:gd name="connsiteY1" fmla="*/ 1503 h 1553681"/>
              <a:gd name="connsiteX2" fmla="*/ 1130594 w 1130709"/>
              <a:gd name="connsiteY2" fmla="*/ 1553681 h 1553681"/>
              <a:gd name="connsiteX3" fmla="*/ 0 w 1130709"/>
              <a:gd name="connsiteY3" fmla="*/ 1547473 h 1553681"/>
              <a:gd name="connsiteX4" fmla="*/ 617194 w 1130709"/>
              <a:gd name="connsiteY4" fmla="*/ 277 h 1553681"/>
              <a:gd name="connsiteX0" fmla="*/ 617194 w 1130709"/>
              <a:gd name="connsiteY0" fmla="*/ 277 h 1547473"/>
              <a:gd name="connsiteX1" fmla="*/ 1122934 w 1130709"/>
              <a:gd name="connsiteY1" fmla="*/ 1503 h 1547473"/>
              <a:gd name="connsiteX2" fmla="*/ 1130594 w 1130709"/>
              <a:gd name="connsiteY2" fmla="*/ 1543372 h 1547473"/>
              <a:gd name="connsiteX3" fmla="*/ 0 w 1130709"/>
              <a:gd name="connsiteY3" fmla="*/ 1547473 h 1547473"/>
              <a:gd name="connsiteX4" fmla="*/ 617194 w 1130709"/>
              <a:gd name="connsiteY4" fmla="*/ 277 h 1547473"/>
              <a:gd name="connsiteX0" fmla="*/ 225471 w 1130709"/>
              <a:gd name="connsiteY0" fmla="*/ 962618 h 1545970"/>
              <a:gd name="connsiteX1" fmla="*/ 1122934 w 1130709"/>
              <a:gd name="connsiteY1" fmla="*/ 0 h 1545970"/>
              <a:gd name="connsiteX2" fmla="*/ 1130594 w 1130709"/>
              <a:gd name="connsiteY2" fmla="*/ 1541869 h 1545970"/>
              <a:gd name="connsiteX3" fmla="*/ 0 w 1130709"/>
              <a:gd name="connsiteY3" fmla="*/ 1545970 h 1545970"/>
              <a:gd name="connsiteX4" fmla="*/ 225471 w 1130709"/>
              <a:gd name="connsiteY4" fmla="*/ 962618 h 1545970"/>
              <a:gd name="connsiteX0" fmla="*/ 225471 w 1130810"/>
              <a:gd name="connsiteY0" fmla="*/ 14236 h 597588"/>
              <a:gd name="connsiteX1" fmla="*/ 1128089 w 1130810"/>
              <a:gd name="connsiteY1" fmla="*/ 0 h 597588"/>
              <a:gd name="connsiteX2" fmla="*/ 1130594 w 1130810"/>
              <a:gd name="connsiteY2" fmla="*/ 593487 h 597588"/>
              <a:gd name="connsiteX3" fmla="*/ 0 w 1130810"/>
              <a:gd name="connsiteY3" fmla="*/ 597588 h 597588"/>
              <a:gd name="connsiteX4" fmla="*/ 225471 w 1130810"/>
              <a:gd name="connsiteY4" fmla="*/ 14236 h 597588"/>
              <a:gd name="connsiteX0" fmla="*/ 225471 w 1130810"/>
              <a:gd name="connsiteY0" fmla="*/ 131 h 583483"/>
              <a:gd name="connsiteX1" fmla="*/ 1128089 w 1130810"/>
              <a:gd name="connsiteY1" fmla="*/ 6512 h 583483"/>
              <a:gd name="connsiteX2" fmla="*/ 1130594 w 1130810"/>
              <a:gd name="connsiteY2" fmla="*/ 579382 h 583483"/>
              <a:gd name="connsiteX3" fmla="*/ 0 w 1130810"/>
              <a:gd name="connsiteY3" fmla="*/ 583483 h 583483"/>
              <a:gd name="connsiteX4" fmla="*/ 225471 w 1130810"/>
              <a:gd name="connsiteY4" fmla="*/ 131 h 583483"/>
              <a:gd name="connsiteX0" fmla="*/ 225471 w 1130810"/>
              <a:gd name="connsiteY0" fmla="*/ 9082 h 592434"/>
              <a:gd name="connsiteX1" fmla="*/ 1128089 w 1130810"/>
              <a:gd name="connsiteY1" fmla="*/ 0 h 592434"/>
              <a:gd name="connsiteX2" fmla="*/ 1130594 w 1130810"/>
              <a:gd name="connsiteY2" fmla="*/ 588333 h 592434"/>
              <a:gd name="connsiteX3" fmla="*/ 0 w 1130810"/>
              <a:gd name="connsiteY3" fmla="*/ 592434 h 592434"/>
              <a:gd name="connsiteX4" fmla="*/ 225471 w 1130810"/>
              <a:gd name="connsiteY4" fmla="*/ 9082 h 592434"/>
              <a:gd name="connsiteX0" fmla="*/ 225471 w 1128097"/>
              <a:gd name="connsiteY0" fmla="*/ 9082 h 592434"/>
              <a:gd name="connsiteX1" fmla="*/ 1128089 w 1128097"/>
              <a:gd name="connsiteY1" fmla="*/ 0 h 592434"/>
              <a:gd name="connsiteX2" fmla="*/ 1082969 w 1128097"/>
              <a:gd name="connsiteY2" fmla="*/ 592302 h 592434"/>
              <a:gd name="connsiteX3" fmla="*/ 0 w 1128097"/>
              <a:gd name="connsiteY3" fmla="*/ 592434 h 592434"/>
              <a:gd name="connsiteX4" fmla="*/ 225471 w 1128097"/>
              <a:gd name="connsiteY4" fmla="*/ 9082 h 592434"/>
              <a:gd name="connsiteX0" fmla="*/ 225471 w 1083130"/>
              <a:gd name="connsiteY0" fmla="*/ 9082 h 592434"/>
              <a:gd name="connsiteX1" fmla="*/ 1078480 w 1083130"/>
              <a:gd name="connsiteY1" fmla="*/ 0 h 592434"/>
              <a:gd name="connsiteX2" fmla="*/ 1082969 w 1083130"/>
              <a:gd name="connsiteY2" fmla="*/ 592302 h 592434"/>
              <a:gd name="connsiteX3" fmla="*/ 0 w 1083130"/>
              <a:gd name="connsiteY3" fmla="*/ 592434 h 592434"/>
              <a:gd name="connsiteX4" fmla="*/ 225471 w 1083130"/>
              <a:gd name="connsiteY4" fmla="*/ 9082 h 592434"/>
              <a:gd name="connsiteX0" fmla="*/ 225471 w 1078489"/>
              <a:gd name="connsiteY0" fmla="*/ 9082 h 592434"/>
              <a:gd name="connsiteX1" fmla="*/ 1078480 w 1078489"/>
              <a:gd name="connsiteY1" fmla="*/ 0 h 592434"/>
              <a:gd name="connsiteX2" fmla="*/ 1075031 w 1078489"/>
              <a:gd name="connsiteY2" fmla="*/ 592302 h 592434"/>
              <a:gd name="connsiteX3" fmla="*/ 0 w 1078489"/>
              <a:gd name="connsiteY3" fmla="*/ 592434 h 592434"/>
              <a:gd name="connsiteX4" fmla="*/ 225471 w 1078489"/>
              <a:gd name="connsiteY4" fmla="*/ 9082 h 592434"/>
              <a:gd name="connsiteX0" fmla="*/ 225471 w 1075357"/>
              <a:gd name="connsiteY0" fmla="*/ 9082 h 592434"/>
              <a:gd name="connsiteX1" fmla="*/ 1074511 w 1075357"/>
              <a:gd name="connsiteY1" fmla="*/ 0 h 592434"/>
              <a:gd name="connsiteX2" fmla="*/ 1075031 w 1075357"/>
              <a:gd name="connsiteY2" fmla="*/ 592302 h 592434"/>
              <a:gd name="connsiteX3" fmla="*/ 0 w 1075357"/>
              <a:gd name="connsiteY3" fmla="*/ 592434 h 592434"/>
              <a:gd name="connsiteX4" fmla="*/ 225471 w 1075357"/>
              <a:gd name="connsiteY4" fmla="*/ 9082 h 592434"/>
              <a:gd name="connsiteX0" fmla="*/ 225471 w 1074520"/>
              <a:gd name="connsiteY0" fmla="*/ 9082 h 599145"/>
              <a:gd name="connsiteX1" fmla="*/ 1074511 w 1074520"/>
              <a:gd name="connsiteY1" fmla="*/ 0 h 599145"/>
              <a:gd name="connsiteX2" fmla="*/ 958705 w 1074520"/>
              <a:gd name="connsiteY2" fmla="*/ 599145 h 599145"/>
              <a:gd name="connsiteX3" fmla="*/ 0 w 1074520"/>
              <a:gd name="connsiteY3" fmla="*/ 592434 h 599145"/>
              <a:gd name="connsiteX4" fmla="*/ 225471 w 1074520"/>
              <a:gd name="connsiteY4" fmla="*/ 9082 h 599145"/>
              <a:gd name="connsiteX0" fmla="*/ 225471 w 959031"/>
              <a:gd name="connsiteY0" fmla="*/ 9082 h 599145"/>
              <a:gd name="connsiteX1" fmla="*/ 958185 w 959031"/>
              <a:gd name="connsiteY1" fmla="*/ 0 h 599145"/>
              <a:gd name="connsiteX2" fmla="*/ 958705 w 959031"/>
              <a:gd name="connsiteY2" fmla="*/ 599145 h 599145"/>
              <a:gd name="connsiteX3" fmla="*/ 0 w 959031"/>
              <a:gd name="connsiteY3" fmla="*/ 592434 h 599145"/>
              <a:gd name="connsiteX4" fmla="*/ 225471 w 959031"/>
              <a:gd name="connsiteY4" fmla="*/ 9082 h 599145"/>
              <a:gd name="connsiteX0" fmla="*/ 225471 w 958195"/>
              <a:gd name="connsiteY0" fmla="*/ 9082 h 596824"/>
              <a:gd name="connsiteX1" fmla="*/ 958185 w 958195"/>
              <a:gd name="connsiteY1" fmla="*/ 0 h 596824"/>
              <a:gd name="connsiteX2" fmla="*/ 835696 w 958195"/>
              <a:gd name="connsiteY2" fmla="*/ 596824 h 596824"/>
              <a:gd name="connsiteX3" fmla="*/ 0 w 958195"/>
              <a:gd name="connsiteY3" fmla="*/ 592434 h 596824"/>
              <a:gd name="connsiteX4" fmla="*/ 225471 w 958195"/>
              <a:gd name="connsiteY4" fmla="*/ 9082 h 596824"/>
              <a:gd name="connsiteX0" fmla="*/ 225471 w 837509"/>
              <a:gd name="connsiteY0" fmla="*/ 11403 h 599145"/>
              <a:gd name="connsiteX1" fmla="*/ 837497 w 837509"/>
              <a:gd name="connsiteY1" fmla="*/ 0 h 599145"/>
              <a:gd name="connsiteX2" fmla="*/ 835696 w 837509"/>
              <a:gd name="connsiteY2" fmla="*/ 599145 h 599145"/>
              <a:gd name="connsiteX3" fmla="*/ 0 w 837509"/>
              <a:gd name="connsiteY3" fmla="*/ 594755 h 599145"/>
              <a:gd name="connsiteX4" fmla="*/ 225471 w 837509"/>
              <a:gd name="connsiteY4" fmla="*/ 11403 h 599145"/>
              <a:gd name="connsiteX0" fmla="*/ 225471 w 837509"/>
              <a:gd name="connsiteY0" fmla="*/ 216 h 587958"/>
              <a:gd name="connsiteX1" fmla="*/ 837497 w 837509"/>
              <a:gd name="connsiteY1" fmla="*/ 2739 h 587958"/>
              <a:gd name="connsiteX2" fmla="*/ 835696 w 837509"/>
              <a:gd name="connsiteY2" fmla="*/ 587958 h 587958"/>
              <a:gd name="connsiteX3" fmla="*/ 0 w 837509"/>
              <a:gd name="connsiteY3" fmla="*/ 583568 h 587958"/>
              <a:gd name="connsiteX4" fmla="*/ 225471 w 837509"/>
              <a:gd name="connsiteY4" fmla="*/ 216 h 587958"/>
              <a:gd name="connsiteX0" fmla="*/ 225471 w 838343"/>
              <a:gd name="connsiteY0" fmla="*/ 216 h 583568"/>
              <a:gd name="connsiteX1" fmla="*/ 837497 w 838343"/>
              <a:gd name="connsiteY1" fmla="*/ 2739 h 583568"/>
              <a:gd name="connsiteX2" fmla="*/ 838017 w 838343"/>
              <a:gd name="connsiteY2" fmla="*/ 580995 h 583568"/>
              <a:gd name="connsiteX3" fmla="*/ 0 w 838343"/>
              <a:gd name="connsiteY3" fmla="*/ 583568 h 583568"/>
              <a:gd name="connsiteX4" fmla="*/ 225471 w 838343"/>
              <a:gd name="connsiteY4" fmla="*/ 216 h 58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8343" h="583568">
                <a:moveTo>
                  <a:pt x="225471" y="216"/>
                </a:moveTo>
                <a:cubicBezTo>
                  <a:pt x="222243" y="-1094"/>
                  <a:pt x="840725" y="4049"/>
                  <a:pt x="837497" y="2739"/>
                </a:cubicBezTo>
                <a:cubicBezTo>
                  <a:pt x="836187" y="450717"/>
                  <a:pt x="839327" y="133017"/>
                  <a:pt x="838017" y="580995"/>
                </a:cubicBezTo>
                <a:lnTo>
                  <a:pt x="0" y="583568"/>
                </a:lnTo>
                <a:lnTo>
                  <a:pt x="225471" y="216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0000"/>
              </a:solidFill>
            </a:endParaRPr>
          </a:p>
        </p:txBody>
      </p:sp>
      <p:sp>
        <p:nvSpPr>
          <p:cNvPr id="9" name="Прямоугольник 17"/>
          <p:cNvSpPr/>
          <p:nvPr userDrawn="1"/>
        </p:nvSpPr>
        <p:spPr>
          <a:xfrm>
            <a:off x="3266547" y="3594729"/>
            <a:ext cx="8925533" cy="1346373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533698 w 6905923"/>
              <a:gd name="connsiteY0" fmla="*/ 0 h 1341026"/>
              <a:gd name="connsiteX1" fmla="*/ 6905923 w 6905923"/>
              <a:gd name="connsiteY1" fmla="*/ 0 h 1341026"/>
              <a:gd name="connsiteX2" fmla="*/ 6905923 w 6905923"/>
              <a:gd name="connsiteY2" fmla="*/ 1332148 h 1341026"/>
              <a:gd name="connsiteX3" fmla="*/ 0 w 6905923"/>
              <a:gd name="connsiteY3" fmla="*/ 1341026 h 1341026"/>
              <a:gd name="connsiteX4" fmla="*/ 533698 w 6905923"/>
              <a:gd name="connsiteY4" fmla="*/ 0 h 1341026"/>
              <a:gd name="connsiteX0" fmla="*/ 533698 w 6905923"/>
              <a:gd name="connsiteY0" fmla="*/ 0 h 1341026"/>
              <a:gd name="connsiteX1" fmla="*/ 6480255 w 6905923"/>
              <a:gd name="connsiteY1" fmla="*/ 0 h 1341026"/>
              <a:gd name="connsiteX2" fmla="*/ 6905923 w 6905923"/>
              <a:gd name="connsiteY2" fmla="*/ 1332148 h 1341026"/>
              <a:gd name="connsiteX3" fmla="*/ 0 w 6905923"/>
              <a:gd name="connsiteY3" fmla="*/ 1341026 h 1341026"/>
              <a:gd name="connsiteX4" fmla="*/ 533698 w 6905923"/>
              <a:gd name="connsiteY4" fmla="*/ 0 h 1341026"/>
              <a:gd name="connsiteX0" fmla="*/ 533698 w 6496020"/>
              <a:gd name="connsiteY0" fmla="*/ 0 h 1341026"/>
              <a:gd name="connsiteX1" fmla="*/ 6480255 w 6496020"/>
              <a:gd name="connsiteY1" fmla="*/ 0 h 1341026"/>
              <a:gd name="connsiteX2" fmla="*/ 6496020 w 6496020"/>
              <a:gd name="connsiteY2" fmla="*/ 1332148 h 1341026"/>
              <a:gd name="connsiteX3" fmla="*/ 0 w 6496020"/>
              <a:gd name="connsiteY3" fmla="*/ 1341026 h 1341026"/>
              <a:gd name="connsiteX4" fmla="*/ 533698 w 6496020"/>
              <a:gd name="connsiteY4" fmla="*/ 0 h 1341026"/>
              <a:gd name="connsiteX0" fmla="*/ 533698 w 6693873"/>
              <a:gd name="connsiteY0" fmla="*/ 0 h 1341026"/>
              <a:gd name="connsiteX1" fmla="*/ 6480255 w 6693873"/>
              <a:gd name="connsiteY1" fmla="*/ 0 h 1341026"/>
              <a:gd name="connsiteX2" fmla="*/ 6693873 w 6693873"/>
              <a:gd name="connsiteY2" fmla="*/ 1332148 h 1341026"/>
              <a:gd name="connsiteX3" fmla="*/ 0 w 6693873"/>
              <a:gd name="connsiteY3" fmla="*/ 1341026 h 1341026"/>
              <a:gd name="connsiteX4" fmla="*/ 533698 w 6693873"/>
              <a:gd name="connsiteY4" fmla="*/ 0 h 1341026"/>
              <a:gd name="connsiteX0" fmla="*/ 533698 w 6694150"/>
              <a:gd name="connsiteY0" fmla="*/ 5347 h 1346373"/>
              <a:gd name="connsiteX1" fmla="*/ 6694150 w 6694150"/>
              <a:gd name="connsiteY1" fmla="*/ 0 h 1346373"/>
              <a:gd name="connsiteX2" fmla="*/ 6693873 w 6694150"/>
              <a:gd name="connsiteY2" fmla="*/ 1337495 h 1346373"/>
              <a:gd name="connsiteX3" fmla="*/ 0 w 6694150"/>
              <a:gd name="connsiteY3" fmla="*/ 1346373 h 1346373"/>
              <a:gd name="connsiteX4" fmla="*/ 533698 w 6694150"/>
              <a:gd name="connsiteY4" fmla="*/ 5347 h 1346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94150" h="1346373">
                <a:moveTo>
                  <a:pt x="533698" y="5347"/>
                </a:moveTo>
                <a:lnTo>
                  <a:pt x="6694150" y="0"/>
                </a:lnTo>
                <a:cubicBezTo>
                  <a:pt x="6694058" y="445832"/>
                  <a:pt x="6693965" y="891663"/>
                  <a:pt x="6693873" y="1337495"/>
                </a:cubicBezTo>
                <a:lnTo>
                  <a:pt x="0" y="1346373"/>
                </a:lnTo>
                <a:lnTo>
                  <a:pt x="533698" y="534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0000"/>
              </a:solidFill>
            </a:endParaRPr>
          </a:p>
        </p:txBody>
      </p:sp>
      <p:sp>
        <p:nvSpPr>
          <p:cNvPr id="10" name="Прямоугольник 17"/>
          <p:cNvSpPr/>
          <p:nvPr userDrawn="1"/>
        </p:nvSpPr>
        <p:spPr>
          <a:xfrm>
            <a:off x="2795861" y="3320988"/>
            <a:ext cx="9394105" cy="1329150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486196 w 6858421"/>
              <a:gd name="connsiteY0" fmla="*/ 0 h 1332148"/>
              <a:gd name="connsiteX1" fmla="*/ 6858421 w 6858421"/>
              <a:gd name="connsiteY1" fmla="*/ 0 h 1332148"/>
              <a:gd name="connsiteX2" fmla="*/ 6858421 w 6858421"/>
              <a:gd name="connsiteY2" fmla="*/ 1332148 h 1332148"/>
              <a:gd name="connsiteX3" fmla="*/ 0 w 6858421"/>
              <a:gd name="connsiteY3" fmla="*/ 1329150 h 1332148"/>
              <a:gd name="connsiteX4" fmla="*/ 486196 w 6858421"/>
              <a:gd name="connsiteY4" fmla="*/ 0 h 1332148"/>
              <a:gd name="connsiteX0" fmla="*/ 486196 w 7045579"/>
              <a:gd name="connsiteY0" fmla="*/ 0 h 1332148"/>
              <a:gd name="connsiteX1" fmla="*/ 7045579 w 7045579"/>
              <a:gd name="connsiteY1" fmla="*/ 0 h 1332148"/>
              <a:gd name="connsiteX2" fmla="*/ 6858421 w 7045579"/>
              <a:gd name="connsiteY2" fmla="*/ 1332148 h 1332148"/>
              <a:gd name="connsiteX3" fmla="*/ 0 w 7045579"/>
              <a:gd name="connsiteY3" fmla="*/ 1329150 h 1332148"/>
              <a:gd name="connsiteX4" fmla="*/ 486196 w 7045579"/>
              <a:gd name="connsiteY4" fmla="*/ 0 h 1332148"/>
              <a:gd name="connsiteX0" fmla="*/ 486196 w 7045579"/>
              <a:gd name="connsiteY0" fmla="*/ 0 h 1329150"/>
              <a:gd name="connsiteX1" fmla="*/ 7045579 w 7045579"/>
              <a:gd name="connsiteY1" fmla="*/ 0 h 1329150"/>
              <a:gd name="connsiteX2" fmla="*/ 7045579 w 7045579"/>
              <a:gd name="connsiteY2" fmla="*/ 1326801 h 1329150"/>
              <a:gd name="connsiteX3" fmla="*/ 0 w 7045579"/>
              <a:gd name="connsiteY3" fmla="*/ 1329150 h 1329150"/>
              <a:gd name="connsiteX4" fmla="*/ 486196 w 7045579"/>
              <a:gd name="connsiteY4" fmla="*/ 0 h 132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45579" h="1329150">
                <a:moveTo>
                  <a:pt x="486196" y="0"/>
                </a:moveTo>
                <a:lnTo>
                  <a:pt x="7045579" y="0"/>
                </a:lnTo>
                <a:lnTo>
                  <a:pt x="7045579" y="1326801"/>
                </a:lnTo>
                <a:lnTo>
                  <a:pt x="0" y="1329150"/>
                </a:lnTo>
                <a:lnTo>
                  <a:pt x="486196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0000"/>
              </a:solidFill>
            </a:endParaRPr>
          </a:p>
        </p:txBody>
      </p:sp>
      <p:sp>
        <p:nvSpPr>
          <p:cNvPr id="11" name="Прямоугольник 17"/>
          <p:cNvSpPr/>
          <p:nvPr userDrawn="1"/>
        </p:nvSpPr>
        <p:spPr>
          <a:xfrm flipH="1" flipV="1">
            <a:off x="-11630" y="3309114"/>
            <a:ext cx="3096387" cy="1344510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1880540 w 7499689"/>
              <a:gd name="connsiteY2" fmla="*/ 1340006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1884469"/>
              <a:gd name="connsiteY0" fmla="*/ 3929 h 1344955"/>
              <a:gd name="connsiteX1" fmla="*/ 1884469 w 1884469"/>
              <a:gd name="connsiteY1" fmla="*/ 0 h 1344955"/>
              <a:gd name="connsiteX2" fmla="*/ 1880540 w 1884469"/>
              <a:gd name="connsiteY2" fmla="*/ 1343935 h 1344955"/>
              <a:gd name="connsiteX3" fmla="*/ 0 w 1884469"/>
              <a:gd name="connsiteY3" fmla="*/ 1344955 h 1344955"/>
              <a:gd name="connsiteX4" fmla="*/ 1127464 w 1884469"/>
              <a:gd name="connsiteY4" fmla="*/ 3929 h 1344955"/>
              <a:gd name="connsiteX0" fmla="*/ 1127464 w 1889952"/>
              <a:gd name="connsiteY0" fmla="*/ 3929 h 1344955"/>
              <a:gd name="connsiteX1" fmla="*/ 1884469 w 1889952"/>
              <a:gd name="connsiteY1" fmla="*/ 0 h 1344955"/>
              <a:gd name="connsiteX2" fmla="*/ 1889806 w 1889952"/>
              <a:gd name="connsiteY2" fmla="*/ 1342391 h 1344955"/>
              <a:gd name="connsiteX3" fmla="*/ 0 w 1889952"/>
              <a:gd name="connsiteY3" fmla="*/ 1344955 h 1344955"/>
              <a:gd name="connsiteX4" fmla="*/ 1127464 w 1889952"/>
              <a:gd name="connsiteY4" fmla="*/ 3929 h 1344955"/>
              <a:gd name="connsiteX0" fmla="*/ 1127464 w 1890646"/>
              <a:gd name="connsiteY0" fmla="*/ 3929 h 1344955"/>
              <a:gd name="connsiteX1" fmla="*/ 1890646 w 1890646"/>
              <a:gd name="connsiteY1" fmla="*/ 0 h 1344955"/>
              <a:gd name="connsiteX2" fmla="*/ 1889806 w 1890646"/>
              <a:gd name="connsiteY2" fmla="*/ 1342391 h 1344955"/>
              <a:gd name="connsiteX3" fmla="*/ 0 w 1890646"/>
              <a:gd name="connsiteY3" fmla="*/ 1344955 h 1344955"/>
              <a:gd name="connsiteX4" fmla="*/ 1127464 w 1890646"/>
              <a:gd name="connsiteY4" fmla="*/ 3929 h 1344955"/>
              <a:gd name="connsiteX0" fmla="*/ 1127464 w 1890646"/>
              <a:gd name="connsiteY0" fmla="*/ 3929 h 1356317"/>
              <a:gd name="connsiteX1" fmla="*/ 1890646 w 1890646"/>
              <a:gd name="connsiteY1" fmla="*/ 0 h 1356317"/>
              <a:gd name="connsiteX2" fmla="*/ 1109977 w 1890646"/>
              <a:gd name="connsiteY2" fmla="*/ 1356317 h 1356317"/>
              <a:gd name="connsiteX3" fmla="*/ 0 w 1890646"/>
              <a:gd name="connsiteY3" fmla="*/ 1344955 h 1356317"/>
              <a:gd name="connsiteX4" fmla="*/ 1127464 w 1890646"/>
              <a:gd name="connsiteY4" fmla="*/ 3929 h 1356317"/>
              <a:gd name="connsiteX0" fmla="*/ 1127464 w 1127464"/>
              <a:gd name="connsiteY0" fmla="*/ 3929 h 1356317"/>
              <a:gd name="connsiteX1" fmla="*/ 1117780 w 1127464"/>
              <a:gd name="connsiteY1" fmla="*/ 0 h 1356317"/>
              <a:gd name="connsiteX2" fmla="*/ 1109977 w 1127464"/>
              <a:gd name="connsiteY2" fmla="*/ 1356317 h 1356317"/>
              <a:gd name="connsiteX3" fmla="*/ 0 w 1127464"/>
              <a:gd name="connsiteY3" fmla="*/ 1344955 h 1356317"/>
              <a:gd name="connsiteX4" fmla="*/ 1127464 w 1127464"/>
              <a:gd name="connsiteY4" fmla="*/ 3929 h 1356317"/>
              <a:gd name="connsiteX0" fmla="*/ 545034 w 1117793"/>
              <a:gd name="connsiteY0" fmla="*/ 50 h 1378210"/>
              <a:gd name="connsiteX1" fmla="*/ 1117780 w 1117793"/>
              <a:gd name="connsiteY1" fmla="*/ 21893 h 1378210"/>
              <a:gd name="connsiteX2" fmla="*/ 1109977 w 1117793"/>
              <a:gd name="connsiteY2" fmla="*/ 1378210 h 1378210"/>
              <a:gd name="connsiteX3" fmla="*/ 0 w 1117793"/>
              <a:gd name="connsiteY3" fmla="*/ 1366848 h 1378210"/>
              <a:gd name="connsiteX4" fmla="*/ 545034 w 1117793"/>
              <a:gd name="connsiteY4" fmla="*/ 50 h 1378210"/>
              <a:gd name="connsiteX0" fmla="*/ 545034 w 1117793"/>
              <a:gd name="connsiteY0" fmla="*/ 174018 h 1552178"/>
              <a:gd name="connsiteX1" fmla="*/ 1117780 w 1117793"/>
              <a:gd name="connsiteY1" fmla="*/ 0 h 1552178"/>
              <a:gd name="connsiteX2" fmla="*/ 1109977 w 1117793"/>
              <a:gd name="connsiteY2" fmla="*/ 1552178 h 1552178"/>
              <a:gd name="connsiteX3" fmla="*/ 0 w 1117793"/>
              <a:gd name="connsiteY3" fmla="*/ 1540816 h 1552178"/>
              <a:gd name="connsiteX4" fmla="*/ 545034 w 1117793"/>
              <a:gd name="connsiteY4" fmla="*/ 174018 h 1552178"/>
              <a:gd name="connsiteX0" fmla="*/ 606885 w 1117795"/>
              <a:gd name="connsiteY0" fmla="*/ 9082 h 1552178"/>
              <a:gd name="connsiteX1" fmla="*/ 1117780 w 1117795"/>
              <a:gd name="connsiteY1" fmla="*/ 0 h 1552178"/>
              <a:gd name="connsiteX2" fmla="*/ 1109977 w 1117795"/>
              <a:gd name="connsiteY2" fmla="*/ 1552178 h 1552178"/>
              <a:gd name="connsiteX3" fmla="*/ 0 w 1117795"/>
              <a:gd name="connsiteY3" fmla="*/ 1540816 h 1552178"/>
              <a:gd name="connsiteX4" fmla="*/ 606885 w 1117795"/>
              <a:gd name="connsiteY4" fmla="*/ 9082 h 1552178"/>
              <a:gd name="connsiteX0" fmla="*/ 617194 w 1117795"/>
              <a:gd name="connsiteY0" fmla="*/ 63 h 1568930"/>
              <a:gd name="connsiteX1" fmla="*/ 1117780 w 1117795"/>
              <a:gd name="connsiteY1" fmla="*/ 16752 h 1568930"/>
              <a:gd name="connsiteX2" fmla="*/ 1109977 w 1117795"/>
              <a:gd name="connsiteY2" fmla="*/ 1568930 h 1568930"/>
              <a:gd name="connsiteX3" fmla="*/ 0 w 1117795"/>
              <a:gd name="connsiteY3" fmla="*/ 1557568 h 1568930"/>
              <a:gd name="connsiteX4" fmla="*/ 617194 w 1117795"/>
              <a:gd name="connsiteY4" fmla="*/ 63 h 1568930"/>
              <a:gd name="connsiteX0" fmla="*/ 612040 w 1117795"/>
              <a:gd name="connsiteY0" fmla="*/ 277 h 1553681"/>
              <a:gd name="connsiteX1" fmla="*/ 1117780 w 1117795"/>
              <a:gd name="connsiteY1" fmla="*/ 1503 h 1553681"/>
              <a:gd name="connsiteX2" fmla="*/ 1109977 w 1117795"/>
              <a:gd name="connsiteY2" fmla="*/ 1553681 h 1553681"/>
              <a:gd name="connsiteX3" fmla="*/ 0 w 1117795"/>
              <a:gd name="connsiteY3" fmla="*/ 1542319 h 1553681"/>
              <a:gd name="connsiteX4" fmla="*/ 612040 w 1117795"/>
              <a:gd name="connsiteY4" fmla="*/ 277 h 1553681"/>
              <a:gd name="connsiteX0" fmla="*/ 612040 w 1125555"/>
              <a:gd name="connsiteY0" fmla="*/ 277 h 1553681"/>
              <a:gd name="connsiteX1" fmla="*/ 1117780 w 1125555"/>
              <a:gd name="connsiteY1" fmla="*/ 1503 h 1553681"/>
              <a:gd name="connsiteX2" fmla="*/ 1125440 w 1125555"/>
              <a:gd name="connsiteY2" fmla="*/ 1553681 h 1553681"/>
              <a:gd name="connsiteX3" fmla="*/ 0 w 1125555"/>
              <a:gd name="connsiteY3" fmla="*/ 1542319 h 1553681"/>
              <a:gd name="connsiteX4" fmla="*/ 612040 w 1125555"/>
              <a:gd name="connsiteY4" fmla="*/ 277 h 1553681"/>
              <a:gd name="connsiteX0" fmla="*/ 617194 w 1130709"/>
              <a:gd name="connsiteY0" fmla="*/ 277 h 1553681"/>
              <a:gd name="connsiteX1" fmla="*/ 1122934 w 1130709"/>
              <a:gd name="connsiteY1" fmla="*/ 1503 h 1553681"/>
              <a:gd name="connsiteX2" fmla="*/ 1130594 w 1130709"/>
              <a:gd name="connsiteY2" fmla="*/ 1553681 h 1553681"/>
              <a:gd name="connsiteX3" fmla="*/ 0 w 1130709"/>
              <a:gd name="connsiteY3" fmla="*/ 1547473 h 1553681"/>
              <a:gd name="connsiteX4" fmla="*/ 617194 w 1130709"/>
              <a:gd name="connsiteY4" fmla="*/ 277 h 1553681"/>
              <a:gd name="connsiteX0" fmla="*/ 617194 w 1130709"/>
              <a:gd name="connsiteY0" fmla="*/ 277 h 1547473"/>
              <a:gd name="connsiteX1" fmla="*/ 1122934 w 1130709"/>
              <a:gd name="connsiteY1" fmla="*/ 1503 h 1547473"/>
              <a:gd name="connsiteX2" fmla="*/ 1130594 w 1130709"/>
              <a:gd name="connsiteY2" fmla="*/ 1543372 h 1547473"/>
              <a:gd name="connsiteX3" fmla="*/ 0 w 1130709"/>
              <a:gd name="connsiteY3" fmla="*/ 1547473 h 1547473"/>
              <a:gd name="connsiteX4" fmla="*/ 617194 w 1130709"/>
              <a:gd name="connsiteY4" fmla="*/ 277 h 1547473"/>
              <a:gd name="connsiteX0" fmla="*/ 225471 w 1130709"/>
              <a:gd name="connsiteY0" fmla="*/ 962618 h 1545970"/>
              <a:gd name="connsiteX1" fmla="*/ 1122934 w 1130709"/>
              <a:gd name="connsiteY1" fmla="*/ 0 h 1545970"/>
              <a:gd name="connsiteX2" fmla="*/ 1130594 w 1130709"/>
              <a:gd name="connsiteY2" fmla="*/ 1541869 h 1545970"/>
              <a:gd name="connsiteX3" fmla="*/ 0 w 1130709"/>
              <a:gd name="connsiteY3" fmla="*/ 1545970 h 1545970"/>
              <a:gd name="connsiteX4" fmla="*/ 225471 w 1130709"/>
              <a:gd name="connsiteY4" fmla="*/ 962618 h 1545970"/>
              <a:gd name="connsiteX0" fmla="*/ 225471 w 1130810"/>
              <a:gd name="connsiteY0" fmla="*/ 14236 h 597588"/>
              <a:gd name="connsiteX1" fmla="*/ 1128089 w 1130810"/>
              <a:gd name="connsiteY1" fmla="*/ 0 h 597588"/>
              <a:gd name="connsiteX2" fmla="*/ 1130594 w 1130810"/>
              <a:gd name="connsiteY2" fmla="*/ 593487 h 597588"/>
              <a:gd name="connsiteX3" fmla="*/ 0 w 1130810"/>
              <a:gd name="connsiteY3" fmla="*/ 597588 h 597588"/>
              <a:gd name="connsiteX4" fmla="*/ 225471 w 1130810"/>
              <a:gd name="connsiteY4" fmla="*/ 14236 h 597588"/>
              <a:gd name="connsiteX0" fmla="*/ 225471 w 1130810"/>
              <a:gd name="connsiteY0" fmla="*/ 131 h 583483"/>
              <a:gd name="connsiteX1" fmla="*/ 1128089 w 1130810"/>
              <a:gd name="connsiteY1" fmla="*/ 6512 h 583483"/>
              <a:gd name="connsiteX2" fmla="*/ 1130594 w 1130810"/>
              <a:gd name="connsiteY2" fmla="*/ 579382 h 583483"/>
              <a:gd name="connsiteX3" fmla="*/ 0 w 1130810"/>
              <a:gd name="connsiteY3" fmla="*/ 583483 h 583483"/>
              <a:gd name="connsiteX4" fmla="*/ 225471 w 1130810"/>
              <a:gd name="connsiteY4" fmla="*/ 131 h 583483"/>
              <a:gd name="connsiteX0" fmla="*/ 225471 w 1130810"/>
              <a:gd name="connsiteY0" fmla="*/ 9082 h 592434"/>
              <a:gd name="connsiteX1" fmla="*/ 1128089 w 1130810"/>
              <a:gd name="connsiteY1" fmla="*/ 0 h 592434"/>
              <a:gd name="connsiteX2" fmla="*/ 1130594 w 1130810"/>
              <a:gd name="connsiteY2" fmla="*/ 588333 h 592434"/>
              <a:gd name="connsiteX3" fmla="*/ 0 w 1130810"/>
              <a:gd name="connsiteY3" fmla="*/ 592434 h 592434"/>
              <a:gd name="connsiteX4" fmla="*/ 225471 w 1130810"/>
              <a:gd name="connsiteY4" fmla="*/ 9082 h 592434"/>
              <a:gd name="connsiteX0" fmla="*/ 225471 w 1130810"/>
              <a:gd name="connsiteY0" fmla="*/ 206 h 583558"/>
              <a:gd name="connsiteX1" fmla="*/ 1128089 w 1130810"/>
              <a:gd name="connsiteY1" fmla="*/ 3030 h 583558"/>
              <a:gd name="connsiteX2" fmla="*/ 1130594 w 1130810"/>
              <a:gd name="connsiteY2" fmla="*/ 579457 h 583558"/>
              <a:gd name="connsiteX3" fmla="*/ 0 w 1130810"/>
              <a:gd name="connsiteY3" fmla="*/ 583558 h 583558"/>
              <a:gd name="connsiteX4" fmla="*/ 225471 w 1130810"/>
              <a:gd name="connsiteY4" fmla="*/ 206 h 583558"/>
              <a:gd name="connsiteX0" fmla="*/ 225471 w 1128097"/>
              <a:gd name="connsiteY0" fmla="*/ 206 h 583558"/>
              <a:gd name="connsiteX1" fmla="*/ 1128089 w 1128097"/>
              <a:gd name="connsiteY1" fmla="*/ 3030 h 583558"/>
              <a:gd name="connsiteX2" fmla="*/ 1007585 w 1128097"/>
              <a:gd name="connsiteY2" fmla="*/ 581778 h 583558"/>
              <a:gd name="connsiteX3" fmla="*/ 0 w 1128097"/>
              <a:gd name="connsiteY3" fmla="*/ 583558 h 583558"/>
              <a:gd name="connsiteX4" fmla="*/ 225471 w 1128097"/>
              <a:gd name="connsiteY4" fmla="*/ 206 h 583558"/>
              <a:gd name="connsiteX0" fmla="*/ 225471 w 1007943"/>
              <a:gd name="connsiteY0" fmla="*/ 206 h 583558"/>
              <a:gd name="connsiteX1" fmla="*/ 1007401 w 1007943"/>
              <a:gd name="connsiteY1" fmla="*/ 3030 h 583558"/>
              <a:gd name="connsiteX2" fmla="*/ 1007585 w 1007943"/>
              <a:gd name="connsiteY2" fmla="*/ 581778 h 583558"/>
              <a:gd name="connsiteX3" fmla="*/ 0 w 1007943"/>
              <a:gd name="connsiteY3" fmla="*/ 583558 h 583558"/>
              <a:gd name="connsiteX4" fmla="*/ 225471 w 1007943"/>
              <a:gd name="connsiteY4" fmla="*/ 206 h 583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943" h="583558">
                <a:moveTo>
                  <a:pt x="225471" y="206"/>
                </a:moveTo>
                <a:cubicBezTo>
                  <a:pt x="222243" y="-1104"/>
                  <a:pt x="1010629" y="4340"/>
                  <a:pt x="1007401" y="3030"/>
                </a:cubicBezTo>
                <a:cubicBezTo>
                  <a:pt x="1006091" y="451008"/>
                  <a:pt x="1008895" y="133800"/>
                  <a:pt x="1007585" y="581778"/>
                </a:cubicBezTo>
                <a:lnTo>
                  <a:pt x="0" y="583558"/>
                </a:lnTo>
                <a:lnTo>
                  <a:pt x="225471" y="206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0000"/>
              </a:solidFill>
            </a:endParaRPr>
          </a:p>
        </p:txBody>
      </p:sp>
      <p:sp>
        <p:nvSpPr>
          <p:cNvPr id="12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5519936" y="3598198"/>
            <a:ext cx="6528725" cy="83891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/>
              <a:t>Спасибо за внимание!</a:t>
            </a: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417" y="1142863"/>
            <a:ext cx="4213633" cy="66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1138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39184" y="188913"/>
            <a:ext cx="11041392" cy="647700"/>
          </a:xfrm>
          <a:prstGeom prst="rect">
            <a:avLst/>
          </a:prstGeom>
        </p:spPr>
        <p:txBody>
          <a:bodyPr lIns="91429" tIns="45715" rIns="91429" bIns="45715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9108017" y="6453190"/>
            <a:ext cx="2844800" cy="333375"/>
          </a:xfrm>
          <a:prstGeom prst="rect">
            <a:avLst/>
          </a:prstGeom>
        </p:spPr>
        <p:txBody>
          <a:bodyPr lIns="91429" tIns="45715" rIns="91429" bIns="45715"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808080"/>
                </a:solidFill>
              </a:rPr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743989359"/>
      </p:ext>
    </p:extLst>
  </p:cSld>
  <p:clrMapOvr>
    <a:masterClrMapping/>
  </p:clrMapOvr>
  <p:hf hdr="0" ftr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Только заголовок_пла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 rot="16200000">
            <a:off x="-2631551" y="3371010"/>
            <a:ext cx="5654675" cy="391573"/>
          </a:xfrm>
          <a:prstGeom prst="rect">
            <a:avLst/>
          </a:prstGeom>
          <a:gradFill flip="none" rotWithShape="1">
            <a:gsLst>
              <a:gs pos="75000">
                <a:srgbClr val="C9CFD9">
                  <a:alpha val="80000"/>
                </a:srgbClr>
              </a:gs>
              <a:gs pos="25000">
                <a:srgbClr val="C9CFD9">
                  <a:alpha val="80000"/>
                </a:srgbClr>
              </a:gs>
              <a:gs pos="50000">
                <a:srgbClr val="AAB4C3">
                  <a:alpha val="50000"/>
                </a:srgbClr>
              </a:gs>
              <a:gs pos="2000">
                <a:schemeClr val="bg1">
                  <a:alpha val="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19050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100">
              <a:solidFill>
                <a:srgbClr val="19131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ubTitle" idx="10"/>
          </p:nvPr>
        </p:nvSpPr>
        <p:spPr>
          <a:xfrm rot="16200000">
            <a:off x="-3233201" y="3233211"/>
            <a:ext cx="6858001" cy="391575"/>
          </a:xfrm>
          <a:prstGeom prst="rect">
            <a:avLst/>
          </a:prstGeom>
          <a:noFill/>
          <a:ln w="6350">
            <a:noFill/>
          </a:ln>
        </p:spPr>
        <p:txBody>
          <a:bodyPr tIns="90000" bIns="90000" anchor="ctr"/>
          <a:lstStyle>
            <a:lvl1pPr marL="0" indent="0" algn="ctr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  <a:defRPr lang="ru-RU" altLang="en-US" sz="900" b="0" strike="noStrike" kern="1200" cap="none" spc="10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altLang="en-US" dirty="0"/>
              <a:t>Образец подзаголовка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2001" y="72000"/>
            <a:ext cx="9378951" cy="540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346497220"/>
      </p:ext>
    </p:extLst>
  </p:cSld>
  <p:clrMapOvr>
    <a:masterClrMapping/>
  </p:clrMapOvr>
  <p:transition/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44"/>
          <a:stretch/>
        </p:blipFill>
        <p:spPr>
          <a:xfrm flipH="1">
            <a:off x="5832087" y="0"/>
            <a:ext cx="6359911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 userDrawn="1"/>
        </p:nvSpPr>
        <p:spPr>
          <a:xfrm>
            <a:off x="5765180" y="0"/>
            <a:ext cx="642682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4000"/>
                </a:schemeClr>
              </a:gs>
              <a:gs pos="74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rgbClr val="9D9D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solidFill>
                  <a:prstClr val="black">
                    <a:tint val="75000"/>
                  </a:prst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485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19"/>
          <a:stretch/>
        </p:blipFill>
        <p:spPr>
          <a:xfrm>
            <a:off x="6273209" y="-17413"/>
            <a:ext cx="5926717" cy="6875413"/>
          </a:xfrm>
          <a:prstGeom prst="rect">
            <a:avLst/>
          </a:prstGeom>
        </p:spPr>
      </p:pic>
      <p:sp>
        <p:nvSpPr>
          <p:cNvPr id="5" name="Прямоугольник 4"/>
          <p:cNvSpPr/>
          <p:nvPr userDrawn="1"/>
        </p:nvSpPr>
        <p:spPr>
          <a:xfrm>
            <a:off x="6156251" y="-17414"/>
            <a:ext cx="6048759" cy="6875414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4000"/>
                </a:schemeClr>
              </a:gs>
              <a:gs pos="74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7" name="Прямоугольник 6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rgbClr val="9D9D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solidFill>
                  <a:prstClr val="black">
                    <a:tint val="75000"/>
                  </a:prst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796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40" r="8548"/>
          <a:stretch/>
        </p:blipFill>
        <p:spPr>
          <a:xfrm>
            <a:off x="5372456" y="0"/>
            <a:ext cx="6819544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 userDrawn="1"/>
        </p:nvSpPr>
        <p:spPr>
          <a:xfrm>
            <a:off x="5273749" y="0"/>
            <a:ext cx="691825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8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rgbClr val="9D9D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17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solidFill>
                  <a:prstClr val="black">
                    <a:tint val="75000"/>
                  </a:prst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174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3"/>
          <a:stretch/>
        </p:blipFill>
        <p:spPr>
          <a:xfrm flipH="1">
            <a:off x="3736931" y="0"/>
            <a:ext cx="8455069" cy="6874309"/>
          </a:xfrm>
          <a:prstGeom prst="rect">
            <a:avLst/>
          </a:prstGeom>
        </p:spPr>
      </p:pic>
      <p:sp>
        <p:nvSpPr>
          <p:cNvPr id="5" name="Прямоугольник 4"/>
          <p:cNvSpPr/>
          <p:nvPr userDrawn="1"/>
        </p:nvSpPr>
        <p:spPr>
          <a:xfrm>
            <a:off x="3625806" y="0"/>
            <a:ext cx="856619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6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14" name="Прямоугольник 13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rgbClr val="9D9D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17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solidFill>
                  <a:prstClr val="black">
                    <a:tint val="75000"/>
                  </a:prst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510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48"/>
          <a:stretch/>
        </p:blipFill>
        <p:spPr>
          <a:xfrm>
            <a:off x="7020494" y="0"/>
            <a:ext cx="5171506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5" name="Прямоугольник 4"/>
          <p:cNvSpPr/>
          <p:nvPr userDrawn="1"/>
        </p:nvSpPr>
        <p:spPr>
          <a:xfrm>
            <a:off x="6623701" y="0"/>
            <a:ext cx="5568299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6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rgbClr val="9D9D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17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solidFill>
                  <a:prstClr val="black">
                    <a:tint val="75000"/>
                  </a:prst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841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029"/>
          <a:stretch/>
        </p:blipFill>
        <p:spPr>
          <a:xfrm>
            <a:off x="4389120" y="2801195"/>
            <a:ext cx="7802880" cy="4056805"/>
          </a:xfrm>
          <a:prstGeom prst="rect">
            <a:avLst/>
          </a:prstGeom>
        </p:spPr>
      </p:pic>
      <p:sp>
        <p:nvSpPr>
          <p:cNvPr id="5" name="Прямоугольник 4"/>
          <p:cNvSpPr/>
          <p:nvPr userDrawn="1"/>
        </p:nvSpPr>
        <p:spPr>
          <a:xfrm>
            <a:off x="4281334" y="0"/>
            <a:ext cx="791066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4281334" y="2805830"/>
            <a:ext cx="7910666" cy="405216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14" name="Прямоугольник 13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rgbClr val="9D9D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17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solidFill>
                  <a:prstClr val="black">
                    <a:tint val="75000"/>
                  </a:prst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670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rgbClr val="9D9D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533400" y="381000"/>
            <a:ext cx="152400" cy="685800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solidFill>
                  <a:prstClr val="black">
                    <a:tint val="75000"/>
                  </a:prst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00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98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684" r:id="rId25"/>
    <p:sldLayoutId id="2147483685" r:id="rId26"/>
    <p:sldLayoutId id="2147483686" r:id="rId27"/>
    <p:sldLayoutId id="2147483687" r:id="rId28"/>
    <p:sldLayoutId id="2147483688" r:id="rId29"/>
    <p:sldLayoutId id="2147483689" r:id="rId30"/>
    <p:sldLayoutId id="2147483690" r:id="rId31"/>
    <p:sldLayoutId id="2147483691" r:id="rId32"/>
    <p:sldLayoutId id="2147483692" r:id="rId33"/>
    <p:sldLayoutId id="2147483693" r:id="rId34"/>
    <p:sldLayoutId id="2147483694" r:id="rId35"/>
    <p:sldLayoutId id="2147483696" r:id="rId36"/>
    <p:sldLayoutId id="2147483697" r:id="rId3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0080C8"/>
          </a:solidFill>
          <a:latin typeface="Tahoma Bold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 Bold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 Bold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 Bold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 Bold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 Bold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sv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5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7" Type="http://schemas.openxmlformats.org/officeDocument/2006/relationships/hyperlink" Target="https://t.me/megkutuzo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44.png"/><Relationship Id="rId5" Type="http://schemas.openxmlformats.org/officeDocument/2006/relationships/image" Target="../media/image143.jpeg"/><Relationship Id="rId4" Type="http://schemas.openxmlformats.org/officeDocument/2006/relationships/image" Target="../media/image1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g"/><Relationship Id="rId7" Type="http://schemas.openxmlformats.org/officeDocument/2006/relationships/image" Target="../media/image143.jpe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6.jpeg"/><Relationship Id="rId5" Type="http://schemas.openxmlformats.org/officeDocument/2006/relationships/hyperlink" Target="http://www.pmexcellence.com/" TargetMode="External"/><Relationship Id="rId4" Type="http://schemas.openxmlformats.org/officeDocument/2006/relationships/hyperlink" Target="mailto:a.kutuzov@pmexpert.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B%D0%B0%D1%82%D0%B8%D0%BD%D1%81%D0%BA%D0%B0%D1%8F_%D0%B4%D0%B5%D0%BB%D1%8C%D1%82%D0%B0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26" Type="http://schemas.openxmlformats.org/officeDocument/2006/relationships/image" Target="../media/image62.png"/><Relationship Id="rId39" Type="http://schemas.openxmlformats.org/officeDocument/2006/relationships/image" Target="../media/image75.png"/><Relationship Id="rId21" Type="http://schemas.openxmlformats.org/officeDocument/2006/relationships/image" Target="../media/image57.png"/><Relationship Id="rId34" Type="http://schemas.openxmlformats.org/officeDocument/2006/relationships/image" Target="../media/image70.png"/><Relationship Id="rId42" Type="http://schemas.openxmlformats.org/officeDocument/2006/relationships/image" Target="../media/image78.png"/><Relationship Id="rId47" Type="http://schemas.openxmlformats.org/officeDocument/2006/relationships/image" Target="../media/image83.png"/><Relationship Id="rId50" Type="http://schemas.openxmlformats.org/officeDocument/2006/relationships/image" Target="../media/image86.png"/><Relationship Id="rId55" Type="http://schemas.openxmlformats.org/officeDocument/2006/relationships/image" Target="../media/image91.png"/><Relationship Id="rId63" Type="http://schemas.openxmlformats.org/officeDocument/2006/relationships/image" Target="../media/image9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6" Type="http://schemas.openxmlformats.org/officeDocument/2006/relationships/image" Target="../media/image52.png"/><Relationship Id="rId20" Type="http://schemas.openxmlformats.org/officeDocument/2006/relationships/image" Target="../media/image56.png"/><Relationship Id="rId29" Type="http://schemas.openxmlformats.org/officeDocument/2006/relationships/image" Target="../media/image65.png"/><Relationship Id="rId41" Type="http://schemas.openxmlformats.org/officeDocument/2006/relationships/image" Target="../media/image77.png"/><Relationship Id="rId54" Type="http://schemas.openxmlformats.org/officeDocument/2006/relationships/image" Target="../media/image90.png"/><Relationship Id="rId62" Type="http://schemas.openxmlformats.org/officeDocument/2006/relationships/image" Target="../media/image98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24" Type="http://schemas.openxmlformats.org/officeDocument/2006/relationships/image" Target="../media/image60.png"/><Relationship Id="rId32" Type="http://schemas.openxmlformats.org/officeDocument/2006/relationships/image" Target="../media/image68.png"/><Relationship Id="rId37" Type="http://schemas.openxmlformats.org/officeDocument/2006/relationships/image" Target="../media/image73.png"/><Relationship Id="rId40" Type="http://schemas.openxmlformats.org/officeDocument/2006/relationships/image" Target="../media/image76.png"/><Relationship Id="rId45" Type="http://schemas.openxmlformats.org/officeDocument/2006/relationships/image" Target="../media/image81.png"/><Relationship Id="rId53" Type="http://schemas.openxmlformats.org/officeDocument/2006/relationships/image" Target="../media/image89.png"/><Relationship Id="rId58" Type="http://schemas.openxmlformats.org/officeDocument/2006/relationships/image" Target="../media/image94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23" Type="http://schemas.openxmlformats.org/officeDocument/2006/relationships/image" Target="../media/image59.png"/><Relationship Id="rId28" Type="http://schemas.openxmlformats.org/officeDocument/2006/relationships/image" Target="../media/image64.png"/><Relationship Id="rId36" Type="http://schemas.openxmlformats.org/officeDocument/2006/relationships/image" Target="../media/image72.png"/><Relationship Id="rId49" Type="http://schemas.openxmlformats.org/officeDocument/2006/relationships/image" Target="../media/image85.png"/><Relationship Id="rId57" Type="http://schemas.openxmlformats.org/officeDocument/2006/relationships/image" Target="../media/image93.png"/><Relationship Id="rId61" Type="http://schemas.openxmlformats.org/officeDocument/2006/relationships/image" Target="../media/image97.png"/><Relationship Id="rId10" Type="http://schemas.openxmlformats.org/officeDocument/2006/relationships/image" Target="../media/image46.png"/><Relationship Id="rId19" Type="http://schemas.openxmlformats.org/officeDocument/2006/relationships/image" Target="../media/image55.png"/><Relationship Id="rId31" Type="http://schemas.openxmlformats.org/officeDocument/2006/relationships/image" Target="../media/image67.png"/><Relationship Id="rId44" Type="http://schemas.openxmlformats.org/officeDocument/2006/relationships/image" Target="../media/image80.png"/><Relationship Id="rId52" Type="http://schemas.openxmlformats.org/officeDocument/2006/relationships/image" Target="../media/image88.png"/><Relationship Id="rId60" Type="http://schemas.openxmlformats.org/officeDocument/2006/relationships/image" Target="../media/image96.png"/><Relationship Id="rId65" Type="http://schemas.openxmlformats.org/officeDocument/2006/relationships/image" Target="../media/image100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Relationship Id="rId22" Type="http://schemas.openxmlformats.org/officeDocument/2006/relationships/image" Target="../media/image58.png"/><Relationship Id="rId27" Type="http://schemas.openxmlformats.org/officeDocument/2006/relationships/image" Target="../media/image63.png"/><Relationship Id="rId30" Type="http://schemas.openxmlformats.org/officeDocument/2006/relationships/image" Target="../media/image66.png"/><Relationship Id="rId35" Type="http://schemas.openxmlformats.org/officeDocument/2006/relationships/image" Target="../media/image71.png"/><Relationship Id="rId43" Type="http://schemas.openxmlformats.org/officeDocument/2006/relationships/image" Target="../media/image79.png"/><Relationship Id="rId48" Type="http://schemas.openxmlformats.org/officeDocument/2006/relationships/image" Target="../media/image84.png"/><Relationship Id="rId56" Type="http://schemas.openxmlformats.org/officeDocument/2006/relationships/image" Target="../media/image92.png"/><Relationship Id="rId64" Type="http://schemas.openxmlformats.org/officeDocument/2006/relationships/hyperlink" Target="https://pmexcellence.com/pm-guide/" TargetMode="External"/><Relationship Id="rId8" Type="http://schemas.openxmlformats.org/officeDocument/2006/relationships/image" Target="../media/image44.png"/><Relationship Id="rId51" Type="http://schemas.openxmlformats.org/officeDocument/2006/relationships/image" Target="../media/image87.png"/><Relationship Id="rId3" Type="http://schemas.openxmlformats.org/officeDocument/2006/relationships/image" Target="../media/image39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5" Type="http://schemas.openxmlformats.org/officeDocument/2006/relationships/image" Target="../media/image61.png"/><Relationship Id="rId33" Type="http://schemas.openxmlformats.org/officeDocument/2006/relationships/image" Target="../media/image69.png"/><Relationship Id="rId38" Type="http://schemas.openxmlformats.org/officeDocument/2006/relationships/image" Target="../media/image74.png"/><Relationship Id="rId46" Type="http://schemas.openxmlformats.org/officeDocument/2006/relationships/image" Target="../media/image82.png"/><Relationship Id="rId59" Type="http://schemas.openxmlformats.org/officeDocument/2006/relationships/image" Target="../media/image9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12.png"/><Relationship Id="rId18" Type="http://schemas.openxmlformats.org/officeDocument/2006/relationships/image" Target="../media/image117.png"/><Relationship Id="rId26" Type="http://schemas.openxmlformats.org/officeDocument/2006/relationships/image" Target="../media/image125.png"/><Relationship Id="rId3" Type="http://schemas.openxmlformats.org/officeDocument/2006/relationships/image" Target="../media/image102.png"/><Relationship Id="rId21" Type="http://schemas.openxmlformats.org/officeDocument/2006/relationships/image" Target="../media/image120.png"/><Relationship Id="rId34" Type="http://schemas.openxmlformats.org/officeDocument/2006/relationships/image" Target="../media/image133.png"/><Relationship Id="rId7" Type="http://schemas.openxmlformats.org/officeDocument/2006/relationships/image" Target="../media/image106.png"/><Relationship Id="rId12" Type="http://schemas.openxmlformats.org/officeDocument/2006/relationships/image" Target="../media/image111.png"/><Relationship Id="rId17" Type="http://schemas.openxmlformats.org/officeDocument/2006/relationships/image" Target="../media/image116.png"/><Relationship Id="rId25" Type="http://schemas.openxmlformats.org/officeDocument/2006/relationships/image" Target="../media/image124.png"/><Relationship Id="rId33" Type="http://schemas.openxmlformats.org/officeDocument/2006/relationships/image" Target="../media/image132.png"/><Relationship Id="rId38" Type="http://schemas.openxmlformats.org/officeDocument/2006/relationships/image" Target="../media/image137.png"/><Relationship Id="rId2" Type="http://schemas.openxmlformats.org/officeDocument/2006/relationships/image" Target="../media/image101.png"/><Relationship Id="rId16" Type="http://schemas.openxmlformats.org/officeDocument/2006/relationships/image" Target="../media/image115.png"/><Relationship Id="rId20" Type="http://schemas.openxmlformats.org/officeDocument/2006/relationships/image" Target="../media/image119.png"/><Relationship Id="rId29" Type="http://schemas.openxmlformats.org/officeDocument/2006/relationships/image" Target="../media/image128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5.png"/><Relationship Id="rId11" Type="http://schemas.openxmlformats.org/officeDocument/2006/relationships/image" Target="../media/image110.png"/><Relationship Id="rId24" Type="http://schemas.openxmlformats.org/officeDocument/2006/relationships/image" Target="../media/image123.png"/><Relationship Id="rId32" Type="http://schemas.openxmlformats.org/officeDocument/2006/relationships/image" Target="../media/image131.png"/><Relationship Id="rId37" Type="http://schemas.openxmlformats.org/officeDocument/2006/relationships/image" Target="../media/image136.png"/><Relationship Id="rId5" Type="http://schemas.openxmlformats.org/officeDocument/2006/relationships/image" Target="../media/image104.png"/><Relationship Id="rId15" Type="http://schemas.openxmlformats.org/officeDocument/2006/relationships/image" Target="../media/image114.png"/><Relationship Id="rId23" Type="http://schemas.openxmlformats.org/officeDocument/2006/relationships/image" Target="../media/image122.png"/><Relationship Id="rId28" Type="http://schemas.openxmlformats.org/officeDocument/2006/relationships/image" Target="../media/image127.png"/><Relationship Id="rId36" Type="http://schemas.openxmlformats.org/officeDocument/2006/relationships/image" Target="../media/image135.png"/><Relationship Id="rId10" Type="http://schemas.openxmlformats.org/officeDocument/2006/relationships/image" Target="../media/image109.png"/><Relationship Id="rId19" Type="http://schemas.openxmlformats.org/officeDocument/2006/relationships/image" Target="../media/image118.png"/><Relationship Id="rId31" Type="http://schemas.openxmlformats.org/officeDocument/2006/relationships/image" Target="../media/image130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Relationship Id="rId14" Type="http://schemas.openxmlformats.org/officeDocument/2006/relationships/image" Target="../media/image113.png"/><Relationship Id="rId22" Type="http://schemas.openxmlformats.org/officeDocument/2006/relationships/image" Target="../media/image121.png"/><Relationship Id="rId27" Type="http://schemas.openxmlformats.org/officeDocument/2006/relationships/image" Target="../media/image126.png"/><Relationship Id="rId30" Type="http://schemas.openxmlformats.org/officeDocument/2006/relationships/image" Target="../media/image129.png"/><Relationship Id="rId35" Type="http://schemas.openxmlformats.org/officeDocument/2006/relationships/image" Target="../media/image1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79425" y="3194422"/>
            <a:ext cx="5854057" cy="1601788"/>
          </a:xfrm>
          <a:prstGeom prst="rect">
            <a:avLst/>
          </a:prstGeom>
        </p:spPr>
        <p:txBody>
          <a:bodyPr/>
          <a:lstStyle/>
          <a:p>
            <a:pPr algn="l">
              <a:defRPr sz="59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2800" b="1" i="0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ДВА ИНСТРУМЕНТА, КОТОРЫЕ СУЩЕСТВЕННО ПОВЫШАЮТ ИНВЕСТИЦИОННУЮ ЭФФЕКТИВНОСТЬ КРУПНЫХ </a:t>
            </a:r>
            <a:br>
              <a:rPr lang="en-US" sz="2800" b="1" i="0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800" b="1" i="0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И МЕГАПРОЕКТОВ</a:t>
            </a:r>
            <a:endParaRPr kumimoji="0" lang="ru-RU" sz="9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Segoe UI" panose="020B0502040204020203" pitchFamily="34" charset="0"/>
              <a:cs typeface="Segoe UI" panose="020B0502040204020203" pitchFamily="34" charset="0"/>
              <a:sym typeface="Helvetica Neue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5" y="5840763"/>
            <a:ext cx="3044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b="1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Александр</a:t>
            </a:r>
            <a:r>
              <a:rPr lang="en-US" b="1" baseline="0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Кутузов, </a:t>
            </a:r>
            <a:r>
              <a:rPr lang="ru-RU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PME</a:t>
            </a:r>
            <a:br>
              <a:rPr lang="ru-RU" sz="1100" dirty="0">
                <a:solidFill>
                  <a:schemeClr val="tx1"/>
                </a:solidFill>
              </a:rPr>
            </a:br>
            <a:r>
              <a:rPr lang="ru-RU" sz="1000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Приглашенный эксперт по управлению </a:t>
            </a:r>
            <a:r>
              <a:rPr lang="ru-RU" sz="1000" dirty="0" err="1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мегапроектами</a:t>
            </a:r>
            <a:r>
              <a:rPr lang="ru-RU" sz="1000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компании PM </a:t>
            </a:r>
            <a:r>
              <a:rPr lang="ru-RU" sz="1000" dirty="0" err="1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Excellence</a:t>
            </a:r>
            <a:endParaRPr lang="ru-RU" sz="1000" b="1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endParaRPr lang="ru-RU" sz="10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1" y="250244"/>
            <a:ext cx="288816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ПРОФЕССИОНАЛЬНОЕ</a:t>
            </a:r>
            <a:endParaRPr lang="en-US" sz="15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r"/>
            <a:r>
              <a:rPr lang="ru-RU" sz="1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УПРАВЛЕНИЕ</a:t>
            </a:r>
            <a:r>
              <a:rPr lang="en-US" sz="1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КРУПНЫМИ</a:t>
            </a:r>
            <a:endParaRPr lang="en-US" sz="15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r"/>
            <a:r>
              <a:rPr lang="ru-RU" sz="1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 МЕГАПРОЕКТАМИ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795819" y="4645742"/>
            <a:ext cx="1290484" cy="9291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0568" y="4723245"/>
            <a:ext cx="1246238" cy="75624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B2C2C9B-F993-1DFD-1772-106F61BA95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818" y="5556987"/>
            <a:ext cx="1290483" cy="129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0402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>
            <a:extLst>
              <a:ext uri="{FF2B5EF4-FFF2-40B4-BE49-F238E27FC236}">
                <a16:creationId xmlns:a16="http://schemas.microsoft.com/office/drawing/2014/main" id="{226679EC-250A-858F-8982-7F4768748F61}"/>
              </a:ext>
            </a:extLst>
          </p:cNvPr>
          <p:cNvSpPr txBox="1"/>
          <p:nvPr/>
        </p:nvSpPr>
        <p:spPr bwMode="auto">
          <a:xfrm>
            <a:off x="803275" y="1781509"/>
            <a:ext cx="9216000" cy="3528000"/>
          </a:xfrm>
          <a:prstGeom prst="rect">
            <a:avLst/>
          </a:prstGeom>
          <a:solidFill>
            <a:srgbClr val="686F81"/>
          </a:solidFill>
        </p:spPr>
        <p:txBody>
          <a:bodyPr anchor="ctr"/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1828800">
              <a:spcBef>
                <a:spcPts val="2000"/>
              </a:spcBef>
              <a:buNone/>
              <a:defRPr/>
            </a:pPr>
            <a:endParaRPr sz="80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2B71B8-80C2-237F-53AA-260AD646E3E2}"/>
              </a:ext>
            </a:extLst>
          </p:cNvPr>
          <p:cNvSpPr txBox="1"/>
          <p:nvPr/>
        </p:nvSpPr>
        <p:spPr>
          <a:xfrm>
            <a:off x="1078966" y="2121001"/>
            <a:ext cx="8826609" cy="27751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l"/>
            <a:endParaRPr lang="ru-RU" sz="24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октября. </a:t>
            </a:r>
            <a:br>
              <a:rPr lang="ru-RU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Зал Толстой Сессия 7 - Форум МАЙНЕКС Россия</a:t>
            </a:r>
          </a:p>
          <a:p>
            <a:pPr>
              <a:lnSpc>
                <a:spcPct val="150000"/>
              </a:lnSpc>
            </a:pPr>
            <a:br>
              <a:rPr lang="ru-RU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09:30 - 11:00</a:t>
            </a:r>
            <a:br>
              <a:rPr lang="ru-RU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«Управление проектами, рисками и инвестиционной привлекательностью в горной отрасли».</a:t>
            </a:r>
          </a:p>
          <a:p>
            <a:pPr>
              <a:lnSpc>
                <a:spcPct val="150000"/>
              </a:lnSpc>
            </a:pPr>
            <a:br>
              <a:rPr lang="ru-RU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9:45 </a:t>
            </a:r>
            <a:br>
              <a:rPr lang="ru-RU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Тема доклада «PM </a:t>
            </a:r>
            <a:r>
              <a:rPr lang="ru-RU" sz="1200" b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Gate</a:t>
            </a:r>
            <a:r>
              <a:rPr lang="ru-RU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Снижение отрицательных рисков и максимизация выгод в крупных и мегапроектах»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BFC80A-277B-0C5A-D1D1-1ED44B221741}"/>
              </a:ext>
            </a:extLst>
          </p:cNvPr>
          <p:cNvSpPr txBox="1"/>
          <p:nvPr/>
        </p:nvSpPr>
        <p:spPr>
          <a:xfrm>
            <a:off x="1037011" y="1994917"/>
            <a:ext cx="14792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Подробно</a:t>
            </a:r>
          </a:p>
        </p:txBody>
      </p:sp>
    </p:spTree>
    <p:extLst>
      <p:ext uri="{BB962C8B-B14F-4D97-AF65-F5344CB8AC3E}">
        <p14:creationId xmlns:p14="http://schemas.microsoft.com/office/powerpoint/2010/main" val="126022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948849-DC34-3F9B-6DB1-20AB0E141AD1}"/>
              </a:ext>
            </a:extLst>
          </p:cNvPr>
          <p:cNvSpPr txBox="1"/>
          <p:nvPr/>
        </p:nvSpPr>
        <p:spPr>
          <a:xfrm>
            <a:off x="711511" y="408814"/>
            <a:ext cx="98098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Проблема 2.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1C0DB0-F848-12FF-651D-E990B2025B13}"/>
              </a:ext>
            </a:extLst>
          </p:cNvPr>
          <p:cNvSpPr txBox="1"/>
          <p:nvPr/>
        </p:nvSpPr>
        <p:spPr>
          <a:xfrm>
            <a:off x="1195250" y="2663230"/>
            <a:ext cx="6241325" cy="9746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r>
              <a:rPr lang="ru-RU" sz="20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					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ru-RU" sz="2000" dirty="0">
              <a:solidFill>
                <a:srgbClr val="C00000"/>
              </a:solidFill>
            </a:endParaRPr>
          </a:p>
          <a:p>
            <a:pPr algn="l"/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9" name="Объект 1">
            <a:extLst>
              <a:ext uri="{FF2B5EF4-FFF2-40B4-BE49-F238E27FC236}">
                <a16:creationId xmlns:a16="http://schemas.microsoft.com/office/drawing/2014/main" id="{C04BAEF2-F10B-60D1-9379-846FD820C119}"/>
              </a:ext>
            </a:extLst>
          </p:cNvPr>
          <p:cNvSpPr txBox="1"/>
          <p:nvPr/>
        </p:nvSpPr>
        <p:spPr bwMode="auto">
          <a:xfrm>
            <a:off x="479425" y="2490158"/>
            <a:ext cx="8148472" cy="3359657"/>
          </a:xfrm>
          <a:prstGeom prst="rect">
            <a:avLst/>
          </a:prstGeom>
          <a:solidFill>
            <a:srgbClr val="686F81"/>
          </a:solidFill>
        </p:spPr>
        <p:txBody>
          <a:bodyPr anchor="ctr"/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1828800">
              <a:spcBef>
                <a:spcPts val="2000"/>
              </a:spcBef>
              <a:buNone/>
              <a:defRPr/>
            </a:pPr>
            <a:endParaRPr sz="80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8C74CF-6B79-48A8-5609-C3BEEB1E7E05}"/>
              </a:ext>
            </a:extLst>
          </p:cNvPr>
          <p:cNvSpPr txBox="1"/>
          <p:nvPr/>
        </p:nvSpPr>
        <p:spPr>
          <a:xfrm>
            <a:off x="1038851" y="3192495"/>
            <a:ext cx="668875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ru-RU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ПРОБЛЕМА 2</a:t>
            </a:r>
          </a:p>
          <a:p>
            <a:pPr algn="l"/>
            <a:r>
              <a:rPr lang="ru-RU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Поздняя эффективность команды  управления проектами</a:t>
            </a:r>
          </a:p>
        </p:txBody>
      </p:sp>
      <p:pic>
        <p:nvPicPr>
          <p:cNvPr id="5" name="Рисунок 4" descr="Группа мужчин">
            <a:extLst>
              <a:ext uri="{FF2B5EF4-FFF2-40B4-BE49-F238E27FC236}">
                <a16:creationId xmlns:a16="http://schemas.microsoft.com/office/drawing/2014/main" id="{85A8BB38-6F1B-5FAE-C00A-8CCC314F1F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84176" y="3637856"/>
            <a:ext cx="1218041" cy="121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159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360F28B-6D77-86B5-2018-E9960122058B}"/>
              </a:ext>
            </a:extLst>
          </p:cNvPr>
          <p:cNvSpPr txBox="1"/>
          <p:nvPr/>
        </p:nvSpPr>
        <p:spPr>
          <a:xfrm>
            <a:off x="779363" y="520345"/>
            <a:ext cx="10860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Поздняя квалификация команды – корневая причина большинства неудач</a:t>
            </a:r>
            <a:r>
              <a:rPr lang="ru-RU" sz="240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¹</a:t>
            </a:r>
            <a:endParaRPr lang="ru-RU" sz="2200" b="1" dirty="0">
              <a:solidFill>
                <a:srgbClr val="8C271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D6EA625E-A4EF-6CE9-F8C2-DBA6D7E24C89}"/>
              </a:ext>
            </a:extLst>
          </p:cNvPr>
          <p:cNvGrpSpPr/>
          <p:nvPr/>
        </p:nvGrpSpPr>
        <p:grpSpPr>
          <a:xfrm>
            <a:off x="1574389" y="1264771"/>
            <a:ext cx="8325763" cy="4097841"/>
            <a:chOff x="912902" y="2432720"/>
            <a:chExt cx="8890995" cy="3669283"/>
          </a:xfrm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EFFF0564-E05E-E877-1F9F-4B2D88CFF281}"/>
                </a:ext>
              </a:extLst>
            </p:cNvPr>
            <p:cNvSpPr/>
            <p:nvPr/>
          </p:nvSpPr>
          <p:spPr>
            <a:xfrm>
              <a:off x="912902" y="2432720"/>
              <a:ext cx="1522622" cy="3669283"/>
            </a:xfrm>
            <a:prstGeom prst="rect">
              <a:avLst/>
            </a:prstGeom>
            <a:solidFill>
              <a:srgbClr val="9FDDFF">
                <a:alpha val="3686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ru-RU" sz="1100" b="1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Стадия формирования</a:t>
              </a:r>
            </a:p>
            <a:p>
              <a:pPr algn="ctr"/>
              <a:r>
                <a:rPr lang="ru-RU" sz="1100" b="1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(</a:t>
              </a:r>
              <a:r>
                <a:rPr lang="en-US" sz="1100" b="1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Forming</a:t>
              </a:r>
              <a:r>
                <a:rPr lang="ru-RU" sz="1100" b="1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)</a:t>
              </a:r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054BDD0B-8E8C-F0F7-4A40-0002BA0982D1}"/>
                </a:ext>
              </a:extLst>
            </p:cNvPr>
            <p:cNvSpPr/>
            <p:nvPr/>
          </p:nvSpPr>
          <p:spPr>
            <a:xfrm>
              <a:off x="2477359" y="2432720"/>
              <a:ext cx="1465592" cy="3669283"/>
            </a:xfrm>
            <a:prstGeom prst="rect">
              <a:avLst/>
            </a:prstGeom>
            <a:solidFill>
              <a:srgbClr val="FFAFAF">
                <a:alpha val="3686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ru-RU" sz="1100" b="1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Конфликтующая</a:t>
              </a:r>
            </a:p>
            <a:p>
              <a:pPr algn="ctr"/>
              <a:r>
                <a:rPr lang="ru-RU" sz="1100" b="1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стадия (</a:t>
              </a:r>
              <a:r>
                <a:rPr lang="en-US" sz="1100" b="1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Storming</a:t>
              </a:r>
              <a:r>
                <a:rPr lang="ru-RU" sz="1100" b="1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)</a:t>
              </a: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FBC0C373-667D-3C59-0DAE-856011C90E19}"/>
                </a:ext>
              </a:extLst>
            </p:cNvPr>
            <p:cNvSpPr/>
            <p:nvPr/>
          </p:nvSpPr>
          <p:spPr>
            <a:xfrm>
              <a:off x="3984785" y="2432720"/>
              <a:ext cx="2440691" cy="3669283"/>
            </a:xfrm>
            <a:prstGeom prst="rect">
              <a:avLst/>
            </a:prstGeom>
            <a:solidFill>
              <a:schemeClr val="accent4">
                <a:lumMod val="40000"/>
                <a:lumOff val="60000"/>
                <a:alpha val="3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ru-RU" sz="1100" b="1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Стадия нормирования (</a:t>
              </a:r>
              <a:r>
                <a:rPr lang="en-US" sz="1100" b="1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Norming</a:t>
              </a:r>
              <a:r>
                <a:rPr lang="ru-RU" sz="1100" b="1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)</a:t>
              </a:r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61E03B6E-7134-A050-2E39-268C3790A1B1}"/>
                </a:ext>
              </a:extLst>
            </p:cNvPr>
            <p:cNvSpPr/>
            <p:nvPr/>
          </p:nvSpPr>
          <p:spPr>
            <a:xfrm>
              <a:off x="6479935" y="2432720"/>
              <a:ext cx="2067443" cy="3669283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3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ru-RU" sz="1100" b="1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Стадия исполнения</a:t>
              </a:r>
            </a:p>
            <a:p>
              <a:pPr algn="ctr"/>
              <a:r>
                <a:rPr lang="ru-RU" sz="1100" b="1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(</a:t>
              </a:r>
              <a:r>
                <a:rPr lang="en-US" sz="1100" b="1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Performing</a:t>
              </a:r>
              <a:r>
                <a:rPr lang="ru-RU" sz="1100" b="1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)</a:t>
              </a: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4542CD54-46E6-85D3-E08A-133AA5205BBA}"/>
                </a:ext>
              </a:extLst>
            </p:cNvPr>
            <p:cNvSpPr/>
            <p:nvPr/>
          </p:nvSpPr>
          <p:spPr>
            <a:xfrm>
              <a:off x="8601839" y="2432720"/>
              <a:ext cx="1202058" cy="3669283"/>
            </a:xfrm>
            <a:prstGeom prst="rect">
              <a:avLst/>
            </a:prstGeom>
            <a:solidFill>
              <a:schemeClr val="bg2">
                <a:lumMod val="90000"/>
                <a:alpha val="3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b"/>
            <a:lstStyle/>
            <a:p>
              <a:pPr marL="0" lvl="5" algn="ctr"/>
              <a:r>
                <a:rPr lang="ru-RU" sz="1100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                                                  </a:t>
              </a:r>
              <a:r>
                <a:rPr lang="ru-RU" sz="1100" b="1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Стадия роспуска</a:t>
              </a:r>
            </a:p>
            <a:p>
              <a:pPr marL="0" lvl="5" algn="ctr"/>
              <a:r>
                <a:rPr lang="ru-RU" sz="1100" b="1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                                         (</a:t>
              </a:r>
              <a:r>
                <a:rPr lang="en-US" sz="1100" b="1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Adjourning</a:t>
              </a:r>
              <a:r>
                <a:rPr lang="ru-RU" sz="1100" b="1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)</a:t>
              </a:r>
            </a:p>
          </p:txBody>
        </p:sp>
      </p:grpSp>
      <p:sp>
        <p:nvSpPr>
          <p:cNvPr id="9" name="Rectangle 11">
            <a:extLst>
              <a:ext uri="{FF2B5EF4-FFF2-40B4-BE49-F238E27FC236}">
                <a16:creationId xmlns:a16="http://schemas.microsoft.com/office/drawing/2014/main" id="{835A2B66-399C-8F82-5FBA-B5B9537E1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96971" y="5410355"/>
            <a:ext cx="1291253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 b="1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Время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A75B9D06-0CBF-4FEA-2FCB-96A9FD6C1924}"/>
              </a:ext>
            </a:extLst>
          </p:cNvPr>
          <p:cNvGrpSpPr/>
          <p:nvPr/>
        </p:nvGrpSpPr>
        <p:grpSpPr>
          <a:xfrm>
            <a:off x="1557372" y="1331929"/>
            <a:ext cx="9086888" cy="4030682"/>
            <a:chOff x="1445499" y="1594243"/>
            <a:chExt cx="7541255" cy="3975511"/>
          </a:xfrm>
        </p:grpSpPr>
        <p:sp>
          <p:nvSpPr>
            <p:cNvPr id="11" name="Line 9">
              <a:extLst>
                <a:ext uri="{FF2B5EF4-FFF2-40B4-BE49-F238E27FC236}">
                  <a16:creationId xmlns:a16="http://schemas.microsoft.com/office/drawing/2014/main" id="{C2990B25-4A35-0504-DDEF-F8106799BA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5499" y="5569754"/>
              <a:ext cx="754125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med" len="lg"/>
            </a:ln>
          </p:spPr>
          <p:txBody>
            <a:bodyPr wrap="square">
              <a:spAutoFit/>
            </a:bodyPr>
            <a:lstStyle/>
            <a:p>
              <a:endParaRPr lang="ru-RU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" name="Line 10">
              <a:extLst>
                <a:ext uri="{FF2B5EF4-FFF2-40B4-BE49-F238E27FC236}">
                  <a16:creationId xmlns:a16="http://schemas.microsoft.com/office/drawing/2014/main" id="{49D9A72C-78AD-279B-73BF-C02D0FA13CA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5499" y="1594243"/>
              <a:ext cx="10411" cy="39755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med" len="lg"/>
            </a:ln>
          </p:spPr>
          <p:txBody>
            <a:bodyPr wrap="square">
              <a:spAutoFit/>
            </a:bodyPr>
            <a:lstStyle/>
            <a:p>
              <a:endParaRPr lang="ru-RU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3" name="Нашивка 26">
            <a:extLst>
              <a:ext uri="{FF2B5EF4-FFF2-40B4-BE49-F238E27FC236}">
                <a16:creationId xmlns:a16="http://schemas.microsoft.com/office/drawing/2014/main" id="{3B575DB3-2349-6AB6-1F64-8D26DBE32AC0}"/>
              </a:ext>
            </a:extLst>
          </p:cNvPr>
          <p:cNvSpPr/>
          <p:nvPr/>
        </p:nvSpPr>
        <p:spPr>
          <a:xfrm>
            <a:off x="1614729" y="5468073"/>
            <a:ext cx="4105086" cy="307777"/>
          </a:xfrm>
          <a:prstGeom prst="chevron">
            <a:avLst/>
          </a:prstGeom>
          <a:solidFill>
            <a:srgbClr val="8C271A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prstClr val="whit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Определение</a:t>
            </a:r>
          </a:p>
        </p:txBody>
      </p:sp>
      <p:sp>
        <p:nvSpPr>
          <p:cNvPr id="14" name="Нашивка 28">
            <a:extLst>
              <a:ext uri="{FF2B5EF4-FFF2-40B4-BE49-F238E27FC236}">
                <a16:creationId xmlns:a16="http://schemas.microsoft.com/office/drawing/2014/main" id="{1B6B38EE-3218-1386-5EA7-3E143A9E7B73}"/>
              </a:ext>
            </a:extLst>
          </p:cNvPr>
          <p:cNvSpPr/>
          <p:nvPr/>
        </p:nvSpPr>
        <p:spPr>
          <a:xfrm>
            <a:off x="6433920" y="5473513"/>
            <a:ext cx="3401349" cy="307777"/>
          </a:xfrm>
          <a:prstGeom prst="chevron">
            <a:avLst/>
          </a:prstGeom>
          <a:solidFill>
            <a:srgbClr val="8C271A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prstClr val="whit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Реализация</a:t>
            </a:r>
          </a:p>
        </p:txBody>
      </p:sp>
      <p:sp>
        <p:nvSpPr>
          <p:cNvPr id="15" name="Полилиния: фигура 14">
            <a:extLst>
              <a:ext uri="{FF2B5EF4-FFF2-40B4-BE49-F238E27FC236}">
                <a16:creationId xmlns:a16="http://schemas.microsoft.com/office/drawing/2014/main" id="{2A05A08C-B0F5-10A5-9D72-4EC9BA852494}"/>
              </a:ext>
            </a:extLst>
          </p:cNvPr>
          <p:cNvSpPr/>
          <p:nvPr/>
        </p:nvSpPr>
        <p:spPr>
          <a:xfrm>
            <a:off x="1567597" y="2018779"/>
            <a:ext cx="7994623" cy="3318898"/>
          </a:xfrm>
          <a:custGeom>
            <a:avLst/>
            <a:gdLst>
              <a:gd name="connsiteX0" fmla="*/ 0 w 8490857"/>
              <a:gd name="connsiteY0" fmla="*/ 0 h 4362994"/>
              <a:gd name="connsiteX1" fmla="*/ 1863634 w 8490857"/>
              <a:gd name="connsiteY1" fmla="*/ 365760 h 4362994"/>
              <a:gd name="connsiteX2" fmla="*/ 4206240 w 8490857"/>
              <a:gd name="connsiteY2" fmla="*/ 1402080 h 4362994"/>
              <a:gd name="connsiteX3" fmla="*/ 5747657 w 8490857"/>
              <a:gd name="connsiteY3" fmla="*/ 3283131 h 4362994"/>
              <a:gd name="connsiteX4" fmla="*/ 8490857 w 8490857"/>
              <a:gd name="connsiteY4" fmla="*/ 4362994 h 4362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90857" h="4362994">
                <a:moveTo>
                  <a:pt x="0" y="0"/>
                </a:moveTo>
                <a:cubicBezTo>
                  <a:pt x="581297" y="66040"/>
                  <a:pt x="1162594" y="132080"/>
                  <a:pt x="1863634" y="365760"/>
                </a:cubicBezTo>
                <a:cubicBezTo>
                  <a:pt x="2564674" y="599440"/>
                  <a:pt x="3558903" y="915852"/>
                  <a:pt x="4206240" y="1402080"/>
                </a:cubicBezTo>
                <a:cubicBezTo>
                  <a:pt x="4853577" y="1888309"/>
                  <a:pt x="5033554" y="2789645"/>
                  <a:pt x="5747657" y="3283131"/>
                </a:cubicBezTo>
                <a:cubicBezTo>
                  <a:pt x="6461760" y="3776617"/>
                  <a:pt x="7815943" y="4167051"/>
                  <a:pt x="8490857" y="4362994"/>
                </a:cubicBezTo>
              </a:path>
            </a:pathLst>
          </a:custGeom>
          <a:ln w="88900">
            <a:solidFill>
              <a:srgbClr val="686F8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3000">
              <a:solidFill>
                <a:srgbClr val="4472C4">
                  <a:lumMod val="40000"/>
                  <a:lumOff val="60000"/>
                  <a:alpha val="55000"/>
                </a:srgb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028602E1-097E-D38F-3B91-F467CF783082}"/>
              </a:ext>
            </a:extLst>
          </p:cNvPr>
          <p:cNvGrpSpPr/>
          <p:nvPr/>
        </p:nvGrpSpPr>
        <p:grpSpPr>
          <a:xfrm>
            <a:off x="1746513" y="1900144"/>
            <a:ext cx="1695014" cy="557149"/>
            <a:chOff x="3019683" y="1890584"/>
            <a:chExt cx="1629383" cy="648260"/>
          </a:xfrm>
        </p:grpSpPr>
        <p:sp>
          <p:nvSpPr>
            <p:cNvPr id="17" name="Скругленный прямоугольник 10">
              <a:extLst>
                <a:ext uri="{FF2B5EF4-FFF2-40B4-BE49-F238E27FC236}">
                  <a16:creationId xmlns:a16="http://schemas.microsoft.com/office/drawing/2014/main" id="{65F033D0-9F0E-DCDD-9374-FD9D491FABAD}"/>
                </a:ext>
              </a:extLst>
            </p:cNvPr>
            <p:cNvSpPr/>
            <p:nvPr/>
          </p:nvSpPr>
          <p:spPr>
            <a:xfrm>
              <a:off x="3143251" y="1890584"/>
              <a:ext cx="1354608" cy="630194"/>
            </a:xfrm>
            <a:prstGeom prst="roundRect">
              <a:avLst/>
            </a:prstGeom>
            <a:solidFill>
              <a:srgbClr val="686F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6219397-2B67-75F5-61E7-12535C6F466B}"/>
                </a:ext>
              </a:extLst>
            </p:cNvPr>
            <p:cNvSpPr txBox="1"/>
            <p:nvPr/>
          </p:nvSpPr>
          <p:spPr>
            <a:xfrm>
              <a:off x="3019683" y="1930061"/>
              <a:ext cx="1629383" cy="6087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0" dirty="0">
                  <a:solidFill>
                    <a:prstClr val="white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Возможность изменений</a:t>
              </a:r>
            </a:p>
          </p:txBody>
        </p:sp>
      </p:grp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4044872E-527C-0B51-DA6A-3BCC3AD8121F}"/>
              </a:ext>
            </a:extLst>
          </p:cNvPr>
          <p:cNvGrpSpPr/>
          <p:nvPr/>
        </p:nvGrpSpPr>
        <p:grpSpPr>
          <a:xfrm>
            <a:off x="1568461" y="1446527"/>
            <a:ext cx="8071749" cy="3862202"/>
            <a:chOff x="3062515" y="1386665"/>
            <a:chExt cx="7759211" cy="4493793"/>
          </a:xfrm>
        </p:grpSpPr>
        <p:sp>
          <p:nvSpPr>
            <p:cNvPr id="20" name="Полилиния: фигура 19">
              <a:extLst>
                <a:ext uri="{FF2B5EF4-FFF2-40B4-BE49-F238E27FC236}">
                  <a16:creationId xmlns:a16="http://schemas.microsoft.com/office/drawing/2014/main" id="{18602621-FC66-5BC9-1E02-3965F340EEA3}"/>
                </a:ext>
              </a:extLst>
            </p:cNvPr>
            <p:cNvSpPr/>
            <p:nvPr/>
          </p:nvSpPr>
          <p:spPr>
            <a:xfrm flipV="1">
              <a:off x="3062515" y="1386665"/>
              <a:ext cx="7759211" cy="4493793"/>
            </a:xfrm>
            <a:custGeom>
              <a:avLst/>
              <a:gdLst>
                <a:gd name="connsiteX0" fmla="*/ 0 w 8490857"/>
                <a:gd name="connsiteY0" fmla="*/ 0 h 4362994"/>
                <a:gd name="connsiteX1" fmla="*/ 1863634 w 8490857"/>
                <a:gd name="connsiteY1" fmla="*/ 365760 h 4362994"/>
                <a:gd name="connsiteX2" fmla="*/ 4206240 w 8490857"/>
                <a:gd name="connsiteY2" fmla="*/ 1402080 h 4362994"/>
                <a:gd name="connsiteX3" fmla="*/ 5747657 w 8490857"/>
                <a:gd name="connsiteY3" fmla="*/ 3283131 h 4362994"/>
                <a:gd name="connsiteX4" fmla="*/ 8490857 w 8490857"/>
                <a:gd name="connsiteY4" fmla="*/ 4362994 h 4362994"/>
                <a:gd name="connsiteX0" fmla="*/ 0 w 8572771"/>
                <a:gd name="connsiteY0" fmla="*/ 0 h 4486357"/>
                <a:gd name="connsiteX1" fmla="*/ 1863634 w 8572771"/>
                <a:gd name="connsiteY1" fmla="*/ 365760 h 4486357"/>
                <a:gd name="connsiteX2" fmla="*/ 4206240 w 8572771"/>
                <a:gd name="connsiteY2" fmla="*/ 1402080 h 4486357"/>
                <a:gd name="connsiteX3" fmla="*/ 5747657 w 8572771"/>
                <a:gd name="connsiteY3" fmla="*/ 3283131 h 4486357"/>
                <a:gd name="connsiteX4" fmla="*/ 8572771 w 8572771"/>
                <a:gd name="connsiteY4" fmla="*/ 4486357 h 4486357"/>
                <a:gd name="connsiteX0" fmla="*/ 0 w 8572771"/>
                <a:gd name="connsiteY0" fmla="*/ 0 h 4486357"/>
                <a:gd name="connsiteX1" fmla="*/ 1863634 w 8572771"/>
                <a:gd name="connsiteY1" fmla="*/ 365760 h 4486357"/>
                <a:gd name="connsiteX2" fmla="*/ 4206240 w 8572771"/>
                <a:gd name="connsiteY2" fmla="*/ 1402080 h 4486357"/>
                <a:gd name="connsiteX3" fmla="*/ 5747657 w 8572771"/>
                <a:gd name="connsiteY3" fmla="*/ 3283131 h 4486357"/>
                <a:gd name="connsiteX4" fmla="*/ 8572771 w 8572771"/>
                <a:gd name="connsiteY4" fmla="*/ 4486357 h 4486357"/>
                <a:gd name="connsiteX0" fmla="*/ 0 w 8572771"/>
                <a:gd name="connsiteY0" fmla="*/ 0 h 4486357"/>
                <a:gd name="connsiteX1" fmla="*/ 1863634 w 8572771"/>
                <a:gd name="connsiteY1" fmla="*/ 365760 h 4486357"/>
                <a:gd name="connsiteX2" fmla="*/ 4206240 w 8572771"/>
                <a:gd name="connsiteY2" fmla="*/ 1402080 h 4486357"/>
                <a:gd name="connsiteX3" fmla="*/ 5747657 w 8572771"/>
                <a:gd name="connsiteY3" fmla="*/ 3283131 h 4486357"/>
                <a:gd name="connsiteX4" fmla="*/ 8572771 w 8572771"/>
                <a:gd name="connsiteY4" fmla="*/ 4486357 h 4486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771" h="4486357">
                  <a:moveTo>
                    <a:pt x="0" y="0"/>
                  </a:moveTo>
                  <a:cubicBezTo>
                    <a:pt x="581297" y="66040"/>
                    <a:pt x="1162594" y="132080"/>
                    <a:pt x="1863634" y="365760"/>
                  </a:cubicBezTo>
                  <a:cubicBezTo>
                    <a:pt x="2564674" y="599440"/>
                    <a:pt x="3558903" y="915852"/>
                    <a:pt x="4206240" y="1402080"/>
                  </a:cubicBezTo>
                  <a:cubicBezTo>
                    <a:pt x="4853577" y="1888309"/>
                    <a:pt x="5033554" y="2789645"/>
                    <a:pt x="5747657" y="3283131"/>
                  </a:cubicBezTo>
                  <a:cubicBezTo>
                    <a:pt x="6461760" y="3776617"/>
                    <a:pt x="7679420" y="4093034"/>
                    <a:pt x="8572771" y="4486357"/>
                  </a:cubicBezTo>
                </a:path>
              </a:pathLst>
            </a:custGeom>
            <a:ln w="88900">
              <a:solidFill>
                <a:srgbClr val="7BB77E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sz="1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1" name="Скругленный прямоугольник 23">
              <a:extLst>
                <a:ext uri="{FF2B5EF4-FFF2-40B4-BE49-F238E27FC236}">
                  <a16:creationId xmlns:a16="http://schemas.microsoft.com/office/drawing/2014/main" id="{696DC332-049C-74FD-1D45-5B74906E0E72}"/>
                </a:ext>
              </a:extLst>
            </p:cNvPr>
            <p:cNvSpPr/>
            <p:nvPr/>
          </p:nvSpPr>
          <p:spPr>
            <a:xfrm>
              <a:off x="6059061" y="3903376"/>
              <a:ext cx="1354608" cy="630194"/>
            </a:xfrm>
            <a:prstGeom prst="roundRect">
              <a:avLst/>
            </a:prstGeom>
            <a:solidFill>
              <a:srgbClr val="72B275"/>
            </a:solidFill>
            <a:ln w="76200">
              <a:solidFill>
                <a:srgbClr val="72B2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2" name="Text Box 3">
              <a:extLst>
                <a:ext uri="{FF2B5EF4-FFF2-40B4-BE49-F238E27FC236}">
                  <a16:creationId xmlns:a16="http://schemas.microsoft.com/office/drawing/2014/main" id="{D0E38B74-9427-E27F-4F2B-97C3554F2F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86538" y="3956768"/>
              <a:ext cx="1280425" cy="598637"/>
            </a:xfrm>
            <a:prstGeom prst="rect">
              <a:avLst/>
            </a:prstGeom>
            <a:solidFill>
              <a:srgbClr val="72B275"/>
            </a:solidFill>
            <a:ln w="76200" algn="ctr">
              <a:solidFill>
                <a:srgbClr val="72B275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ru-RU" sz="1400" b="1" dirty="0">
                  <a:solidFill>
                    <a:schemeClr val="bg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Стоимость изменений</a:t>
              </a:r>
            </a:p>
          </p:txBody>
        </p:sp>
      </p:grpSp>
      <p:sp>
        <p:nvSpPr>
          <p:cNvPr id="23" name="Ромб 22">
            <a:extLst>
              <a:ext uri="{FF2B5EF4-FFF2-40B4-BE49-F238E27FC236}">
                <a16:creationId xmlns:a16="http://schemas.microsoft.com/office/drawing/2014/main" id="{4AE7FBDB-C2BC-E0E2-FBCB-0A68923B88EF}"/>
              </a:ext>
            </a:extLst>
          </p:cNvPr>
          <p:cNvSpPr/>
          <p:nvPr/>
        </p:nvSpPr>
        <p:spPr>
          <a:xfrm>
            <a:off x="5921460" y="5468095"/>
            <a:ext cx="310815" cy="310815"/>
          </a:xfrm>
          <a:prstGeom prst="diamond">
            <a:avLst/>
          </a:prstGeom>
          <a:solidFill>
            <a:srgbClr val="8C271A"/>
          </a:solidFill>
          <a:ln>
            <a:solidFill>
              <a:srgbClr val="8C27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C0B8098-E80A-569A-9898-7B1D22648959}"/>
              </a:ext>
            </a:extLst>
          </p:cNvPr>
          <p:cNvSpPr txBox="1"/>
          <p:nvPr/>
        </p:nvSpPr>
        <p:spPr>
          <a:xfrm>
            <a:off x="1863431" y="5848876"/>
            <a:ext cx="81160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Эффективность = полнота х  квалификация х слаженность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CE3F746-58F8-02D7-AC62-9C16AC9EB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7272" y="6310793"/>
            <a:ext cx="4066413" cy="239553"/>
          </a:xfrm>
          <a:prstGeom prst="rect">
            <a:avLst/>
          </a:prstGeom>
        </p:spPr>
      </p:pic>
      <p:sp>
        <p:nvSpPr>
          <p:cNvPr id="26" name="Полилиния 2">
            <a:extLst>
              <a:ext uri="{FF2B5EF4-FFF2-40B4-BE49-F238E27FC236}">
                <a16:creationId xmlns:a16="http://schemas.microsoft.com/office/drawing/2014/main" id="{DB0B3BAB-8FC6-C395-A59D-6C3C7D439EB9}"/>
              </a:ext>
            </a:extLst>
          </p:cNvPr>
          <p:cNvSpPr/>
          <p:nvPr/>
        </p:nvSpPr>
        <p:spPr>
          <a:xfrm>
            <a:off x="1626669" y="1921667"/>
            <a:ext cx="8653112" cy="3404769"/>
          </a:xfrm>
          <a:custGeom>
            <a:avLst/>
            <a:gdLst>
              <a:gd name="connsiteX0" fmla="*/ 0 w 8653112"/>
              <a:gd name="connsiteY0" fmla="*/ 3404769 h 3404769"/>
              <a:gd name="connsiteX1" fmla="*/ 1309036 w 8653112"/>
              <a:gd name="connsiteY1" fmla="*/ 2836878 h 3404769"/>
              <a:gd name="connsiteX2" fmla="*/ 2704699 w 8653112"/>
              <a:gd name="connsiteY2" fmla="*/ 3279640 h 3404769"/>
              <a:gd name="connsiteX3" fmla="*/ 5091765 w 8653112"/>
              <a:gd name="connsiteY3" fmla="*/ 2875379 h 3404769"/>
              <a:gd name="connsiteX4" fmla="*/ 6179419 w 8653112"/>
              <a:gd name="connsiteY4" fmla="*/ 459438 h 3404769"/>
              <a:gd name="connsiteX5" fmla="*/ 7103445 w 8653112"/>
              <a:gd name="connsiteY5" fmla="*/ 74428 h 3404769"/>
              <a:gd name="connsiteX6" fmla="*/ 7892716 w 8653112"/>
              <a:gd name="connsiteY6" fmla="*/ 1402714 h 3404769"/>
              <a:gd name="connsiteX7" fmla="*/ 8614611 w 8653112"/>
              <a:gd name="connsiteY7" fmla="*/ 1941729 h 3404769"/>
              <a:gd name="connsiteX8" fmla="*/ 8614611 w 8653112"/>
              <a:gd name="connsiteY8" fmla="*/ 1941729 h 3404769"/>
              <a:gd name="connsiteX9" fmla="*/ 8653112 w 8653112"/>
              <a:gd name="connsiteY9" fmla="*/ 1970605 h 340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653112" h="3404769">
                <a:moveTo>
                  <a:pt x="0" y="3404769"/>
                </a:moveTo>
                <a:cubicBezTo>
                  <a:pt x="429126" y="3131251"/>
                  <a:pt x="858253" y="2857733"/>
                  <a:pt x="1309036" y="2836878"/>
                </a:cubicBezTo>
                <a:cubicBezTo>
                  <a:pt x="1759819" y="2816023"/>
                  <a:pt x="2074244" y="3273223"/>
                  <a:pt x="2704699" y="3279640"/>
                </a:cubicBezTo>
                <a:cubicBezTo>
                  <a:pt x="3335154" y="3286057"/>
                  <a:pt x="4512645" y="3345413"/>
                  <a:pt x="5091765" y="2875379"/>
                </a:cubicBezTo>
                <a:cubicBezTo>
                  <a:pt x="5670885" y="2405345"/>
                  <a:pt x="5844139" y="926263"/>
                  <a:pt x="6179419" y="459438"/>
                </a:cubicBezTo>
                <a:cubicBezTo>
                  <a:pt x="6514699" y="-7387"/>
                  <a:pt x="6817896" y="-82785"/>
                  <a:pt x="7103445" y="74428"/>
                </a:cubicBezTo>
                <a:cubicBezTo>
                  <a:pt x="7388995" y="231641"/>
                  <a:pt x="7640855" y="1091497"/>
                  <a:pt x="7892716" y="1402714"/>
                </a:cubicBezTo>
                <a:cubicBezTo>
                  <a:pt x="8144577" y="1713931"/>
                  <a:pt x="8614611" y="1941729"/>
                  <a:pt x="8614611" y="1941729"/>
                </a:cubicBezTo>
                <a:lnTo>
                  <a:pt x="8614611" y="1941729"/>
                </a:lnTo>
                <a:lnTo>
                  <a:pt x="8653112" y="1970605"/>
                </a:lnTo>
              </a:path>
            </a:pathLst>
          </a:custGeom>
          <a:noFill/>
          <a:ln w="88900">
            <a:solidFill>
              <a:srgbClr val="8C271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5489C369-1DA4-9E36-5F19-6203BFFBD872}"/>
              </a:ext>
            </a:extLst>
          </p:cNvPr>
          <p:cNvGrpSpPr/>
          <p:nvPr/>
        </p:nvGrpSpPr>
        <p:grpSpPr>
          <a:xfrm>
            <a:off x="8964354" y="3283530"/>
            <a:ext cx="2112957" cy="523220"/>
            <a:chOff x="10264782" y="2851134"/>
            <a:chExt cx="2178047" cy="749969"/>
          </a:xfrm>
        </p:grpSpPr>
        <p:sp>
          <p:nvSpPr>
            <p:cNvPr id="28" name="Скругленный прямоугольник 24">
              <a:extLst>
                <a:ext uri="{FF2B5EF4-FFF2-40B4-BE49-F238E27FC236}">
                  <a16:creationId xmlns:a16="http://schemas.microsoft.com/office/drawing/2014/main" id="{CA6E6E95-66AC-33D5-EEF5-358464946FD7}"/>
                </a:ext>
              </a:extLst>
            </p:cNvPr>
            <p:cNvSpPr/>
            <p:nvPr/>
          </p:nvSpPr>
          <p:spPr>
            <a:xfrm>
              <a:off x="10264782" y="2864175"/>
              <a:ext cx="2149307" cy="736337"/>
            </a:xfrm>
            <a:prstGeom prst="roundRect">
              <a:avLst/>
            </a:prstGeom>
            <a:solidFill>
              <a:srgbClr val="A81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00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1FDDF0E-A69E-D26A-B80B-BA2DA5EA3F75}"/>
                </a:ext>
              </a:extLst>
            </p:cNvPr>
            <p:cNvSpPr txBox="1"/>
            <p:nvPr/>
          </p:nvSpPr>
          <p:spPr>
            <a:xfrm>
              <a:off x="10309650" y="2851134"/>
              <a:ext cx="2133179" cy="749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prstClr val="white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Эффективность</a:t>
              </a:r>
              <a:endParaRPr lang="en-US" sz="1400" b="1" dirty="0">
                <a:solidFill>
                  <a:prstClr val="whit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algn="ctr"/>
              <a:r>
                <a:rPr lang="ru-RU" sz="1400" b="1" dirty="0">
                  <a:solidFill>
                    <a:prstClr val="white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Команды</a:t>
              </a:r>
              <a:r>
                <a:rPr lang="en-US" sz="1400" b="1" dirty="0">
                  <a:solidFill>
                    <a:prstClr val="white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ru-RU" sz="1400" b="1" dirty="0">
                  <a:solidFill>
                    <a:prstClr val="white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проекта</a:t>
              </a:r>
            </a:p>
          </p:txBody>
        </p:sp>
      </p:grpSp>
      <p:graphicFrame>
        <p:nvGraphicFramePr>
          <p:cNvPr id="30" name="Диаграмма 29">
            <a:extLst>
              <a:ext uri="{FF2B5EF4-FFF2-40B4-BE49-F238E27FC236}">
                <a16:creationId xmlns:a16="http://schemas.microsoft.com/office/drawing/2014/main" id="{C58D8703-EA33-4838-54F8-0B69BE7620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053557"/>
              </p:ext>
            </p:extLst>
          </p:nvPr>
        </p:nvGraphicFramePr>
        <p:xfrm>
          <a:off x="1614729" y="3272027"/>
          <a:ext cx="1534290" cy="135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1" name="Диаграмма 30">
            <a:extLst>
              <a:ext uri="{FF2B5EF4-FFF2-40B4-BE49-F238E27FC236}">
                <a16:creationId xmlns:a16="http://schemas.microsoft.com/office/drawing/2014/main" id="{5D5999D5-BAC5-481C-6B05-79C093A42C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8877345"/>
              </p:ext>
            </p:extLst>
          </p:nvPr>
        </p:nvGraphicFramePr>
        <p:xfrm>
          <a:off x="3039387" y="3190424"/>
          <a:ext cx="1554986" cy="14436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2" name="TextBox 31">
            <a:extLst>
              <a:ext uri="{FF2B5EF4-FFF2-40B4-BE49-F238E27FC236}">
                <a16:creationId xmlns:a16="http://schemas.microsoft.com/office/drawing/2014/main" id="{7A3248F6-1D50-A1BF-EB3B-70BAEFEB9470}"/>
              </a:ext>
            </a:extLst>
          </p:cNvPr>
          <p:cNvSpPr txBox="1"/>
          <p:nvPr/>
        </p:nvSpPr>
        <p:spPr>
          <a:xfrm>
            <a:off x="10930" y="6629731"/>
            <a:ext cx="35397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aseline="30000" dirty="0">
                <a:solidFill>
                  <a:schemeClr val="bg2">
                    <a:lumMod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 </a:t>
            </a:r>
            <a:r>
              <a:rPr lang="ru-RU" sz="1000" dirty="0">
                <a:solidFill>
                  <a:schemeClr val="bg2">
                    <a:lumMod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Модель формирования команды </a:t>
            </a:r>
            <a:r>
              <a:rPr lang="en-US" sz="1000" dirty="0">
                <a:solidFill>
                  <a:srgbClr val="11113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Bruce W. Tuckman</a:t>
            </a:r>
            <a:endParaRPr lang="ru-RU" sz="1000" baseline="30000" dirty="0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33" name="Диаграмма 32">
            <a:extLst>
              <a:ext uri="{FF2B5EF4-FFF2-40B4-BE49-F238E27FC236}">
                <a16:creationId xmlns:a16="http://schemas.microsoft.com/office/drawing/2014/main" id="{DFCAE7CF-9885-FE2C-C41E-74D9723436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6681065"/>
              </p:ext>
            </p:extLst>
          </p:nvPr>
        </p:nvGraphicFramePr>
        <p:xfrm>
          <a:off x="7309777" y="2996391"/>
          <a:ext cx="1542110" cy="15498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414421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6" grpId="0" animBg="1"/>
      <p:bldGraphic spid="30" grpId="0">
        <p:bldAsOne/>
      </p:bldGraphic>
      <p:bldGraphic spid="31" grpId="0">
        <p:bldAsOne/>
      </p:bldGraphic>
      <p:bldGraphic spid="33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078A7-D0AB-C9B1-47FA-F29DF1284E17}"/>
              </a:ext>
            </a:extLst>
          </p:cNvPr>
          <p:cNvSpPr txBox="1"/>
          <p:nvPr/>
        </p:nvSpPr>
        <p:spPr>
          <a:xfrm>
            <a:off x="712166" y="414867"/>
            <a:ext cx="89419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Потери от поздней эффективности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141259-14CF-3209-995D-2AA232C8E4DE}"/>
              </a:ext>
            </a:extLst>
          </p:cNvPr>
          <p:cNvSpPr txBox="1"/>
          <p:nvPr/>
        </p:nvSpPr>
        <p:spPr>
          <a:xfrm>
            <a:off x="8953254" y="2117888"/>
            <a:ext cx="303694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Экономия на квалифицированном </a:t>
            </a:r>
            <a:b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человеко-месяце оборачивается кратными потерями от его стоимости</a:t>
            </a:r>
          </a:p>
          <a:p>
            <a:endParaRPr lang="ru-RU" sz="1000" b="1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16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ранних стадиях – 60-90х</a:t>
            </a:r>
          </a:p>
          <a:p>
            <a:r>
              <a:rPr lang="ru-RU" sz="16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поздних – 10-30х</a:t>
            </a:r>
          </a:p>
          <a:p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Где х – затраты на «сэкономленный» человеко-месяц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54FE6B-D3C4-379C-0B50-A7574490E43C}"/>
              </a:ext>
            </a:extLst>
          </p:cNvPr>
          <p:cNvSpPr txBox="1"/>
          <p:nvPr/>
        </p:nvSpPr>
        <p:spPr>
          <a:xfrm>
            <a:off x="229394" y="6572979"/>
            <a:ext cx="37425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результатам анализа проведенных </a:t>
            </a:r>
            <a:r>
              <a:rPr lang="ru-RU" sz="900" dirty="0" err="1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чекапов</a:t>
            </a:r>
            <a:r>
              <a:rPr lang="ru-RU" sz="90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90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PM Excellence</a:t>
            </a:r>
            <a:endParaRPr lang="ru-RU" sz="900" dirty="0">
              <a:solidFill>
                <a:srgbClr val="8C271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3AD14C-6899-FF6A-B123-6C68DC128D03}"/>
              </a:ext>
            </a:extLst>
          </p:cNvPr>
          <p:cNvSpPr txBox="1"/>
          <p:nvPr/>
        </p:nvSpPr>
        <p:spPr>
          <a:xfrm>
            <a:off x="8304378" y="6204631"/>
            <a:ext cx="7419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100%</a:t>
            </a:r>
            <a:endParaRPr lang="ru-RU" sz="2200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0485AF81-CBAF-6581-8312-D820C48EB846}"/>
              </a:ext>
            </a:extLst>
          </p:cNvPr>
          <p:cNvGrpSpPr/>
          <p:nvPr/>
        </p:nvGrpSpPr>
        <p:grpSpPr>
          <a:xfrm>
            <a:off x="767936" y="1209915"/>
            <a:ext cx="8185318" cy="5328473"/>
            <a:chOff x="2583398" y="1387874"/>
            <a:chExt cx="7842852" cy="5220256"/>
          </a:xfrm>
        </p:grpSpPr>
        <p:graphicFrame>
          <p:nvGraphicFramePr>
            <p:cNvPr id="7" name="Диаграмма 6">
              <a:extLst>
                <a:ext uri="{FF2B5EF4-FFF2-40B4-BE49-F238E27FC236}">
                  <a16:creationId xmlns:a16="http://schemas.microsoft.com/office/drawing/2014/main" id="{5D8B4528-9494-A538-E3C0-99E4BACDF6D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31121878"/>
                </p:ext>
              </p:extLst>
            </p:nvPr>
          </p:nvGraphicFramePr>
          <p:xfrm>
            <a:off x="2583398" y="1429305"/>
            <a:ext cx="7576598" cy="49132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8" name="Прямая со стрелкой 7">
              <a:extLst>
                <a:ext uri="{FF2B5EF4-FFF2-40B4-BE49-F238E27FC236}">
                  <a16:creationId xmlns:a16="http://schemas.microsoft.com/office/drawing/2014/main" id="{F6855D7B-EE17-0B34-4341-9A0C7C18771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10295" y="1387874"/>
              <a:ext cx="0" cy="4839140"/>
            </a:xfrm>
            <a:prstGeom prst="straightConnector1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 стрелкой 8">
              <a:extLst>
                <a:ext uri="{FF2B5EF4-FFF2-40B4-BE49-F238E27FC236}">
                  <a16:creationId xmlns:a16="http://schemas.microsoft.com/office/drawing/2014/main" id="{5333DD98-0370-805C-93C2-1C0D94A1CBD4}"/>
                </a:ext>
              </a:extLst>
            </p:cNvPr>
            <p:cNvCxnSpPr>
              <a:cxnSpLocks/>
            </p:cNvCxnSpPr>
            <p:nvPr/>
          </p:nvCxnSpPr>
          <p:spPr>
            <a:xfrm>
              <a:off x="3010655" y="6217314"/>
              <a:ext cx="7415595" cy="0"/>
            </a:xfrm>
            <a:prstGeom prst="straightConnector1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C084D8A-DF0B-AC4C-09A1-A98DD002DB8F}"/>
                </a:ext>
              </a:extLst>
            </p:cNvPr>
            <p:cNvSpPr txBox="1"/>
            <p:nvPr/>
          </p:nvSpPr>
          <p:spPr>
            <a:xfrm>
              <a:off x="5274022" y="6306604"/>
              <a:ext cx="2223048" cy="3015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Длительность проекта</a:t>
              </a:r>
              <a:endPara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2" name="Дуга 11">
            <a:extLst>
              <a:ext uri="{FF2B5EF4-FFF2-40B4-BE49-F238E27FC236}">
                <a16:creationId xmlns:a16="http://schemas.microsoft.com/office/drawing/2014/main" id="{4CC1D0B3-AAD9-C0C8-7858-9DC8C30ED2BA}"/>
              </a:ext>
            </a:extLst>
          </p:cNvPr>
          <p:cNvSpPr/>
          <p:nvPr/>
        </p:nvSpPr>
        <p:spPr>
          <a:xfrm rot="10800000">
            <a:off x="1600809" y="-3073614"/>
            <a:ext cx="12077088" cy="7798014"/>
          </a:xfrm>
          <a:prstGeom prst="arc">
            <a:avLst>
              <a:gd name="adj1" fmla="val 16064362"/>
              <a:gd name="adj2" fmla="val 21243146"/>
            </a:avLst>
          </a:prstGeom>
          <a:noFill/>
          <a:ln w="57150">
            <a:solidFill>
              <a:srgbClr val="8C271A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50"/>
          </a:p>
        </p:txBody>
      </p:sp>
    </p:spTree>
    <p:extLst>
      <p:ext uri="{BB962C8B-B14F-4D97-AF65-F5344CB8AC3E}">
        <p14:creationId xmlns:p14="http://schemas.microsoft.com/office/powerpoint/2010/main" val="971814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1">
            <a:extLst>
              <a:ext uri="{FF2B5EF4-FFF2-40B4-BE49-F238E27FC236}">
                <a16:creationId xmlns:a16="http://schemas.microsoft.com/office/drawing/2014/main" id="{A0273DED-E341-C485-7E84-35B7C2FC9CC8}"/>
              </a:ext>
            </a:extLst>
          </p:cNvPr>
          <p:cNvSpPr txBox="1"/>
          <p:nvPr/>
        </p:nvSpPr>
        <p:spPr bwMode="auto">
          <a:xfrm>
            <a:off x="821752" y="1759652"/>
            <a:ext cx="9245884" cy="3535968"/>
          </a:xfrm>
          <a:prstGeom prst="rect">
            <a:avLst/>
          </a:prstGeom>
          <a:solidFill>
            <a:srgbClr val="686F81"/>
          </a:solidFill>
        </p:spPr>
        <p:txBody>
          <a:bodyPr anchor="ctr"/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1828800">
              <a:spcBef>
                <a:spcPts val="2000"/>
              </a:spcBef>
              <a:buNone/>
              <a:defRPr/>
            </a:pPr>
            <a:endParaRPr sz="80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EB52F5-EB6C-6C5F-BB0F-B78A80CF00E1}"/>
              </a:ext>
            </a:extLst>
          </p:cNvPr>
          <p:cNvSpPr txBox="1"/>
          <p:nvPr/>
        </p:nvSpPr>
        <p:spPr>
          <a:xfrm>
            <a:off x="1103618" y="2167189"/>
            <a:ext cx="8816239" cy="27751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l"/>
            <a:endParaRPr lang="ru-RU" sz="24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>
              <a:lnSpc>
                <a:spcPct val="150000"/>
              </a:lnSpc>
            </a:pPr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 октября. </a:t>
            </a:r>
          </a:p>
          <a:p>
            <a:pPr algn="l">
              <a:lnSpc>
                <a:spcPct val="150000"/>
              </a:lnSpc>
            </a:pPr>
            <a:r>
              <a:rPr lang="ru-RU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Зал Глинка Сессия 1 - Конференция «Кадровые ресурсы ГМК»</a:t>
            </a:r>
          </a:p>
          <a:p>
            <a:pPr>
              <a:lnSpc>
                <a:spcPct val="150000"/>
              </a:lnSpc>
            </a:pPr>
            <a:br>
              <a:rPr lang="ru-RU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12:00 - 14:00</a:t>
            </a:r>
          </a:p>
          <a:p>
            <a:pPr algn="l">
              <a:lnSpc>
                <a:spcPct val="150000"/>
              </a:lnSpc>
            </a:pPr>
            <a:r>
              <a:rPr lang="ru-RU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Развитие кадрового потенциала горной отрасли - от младшей школы до молодых специалистов - “Новая Смена”.</a:t>
            </a:r>
          </a:p>
          <a:p>
            <a:pPr algn="l">
              <a:lnSpc>
                <a:spcPct val="150000"/>
              </a:lnSpc>
            </a:pPr>
            <a:br>
              <a:rPr lang="ru-RU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12:15 </a:t>
            </a:r>
          </a:p>
          <a:p>
            <a:pPr algn="l">
              <a:lnSpc>
                <a:spcPct val="150000"/>
              </a:lnSpc>
            </a:pPr>
            <a:r>
              <a:rPr lang="ru-RU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Тема доклада «Проблема поздней эффективности команды в крупных и мегапроектах»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C48293-99B6-C474-CA8D-0FC959ACDB2B}"/>
              </a:ext>
            </a:extLst>
          </p:cNvPr>
          <p:cNvSpPr txBox="1"/>
          <p:nvPr/>
        </p:nvSpPr>
        <p:spPr>
          <a:xfrm>
            <a:off x="1037011" y="1994917"/>
            <a:ext cx="14792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Подробно</a:t>
            </a:r>
          </a:p>
        </p:txBody>
      </p:sp>
    </p:spTree>
    <p:extLst>
      <p:ext uri="{BB962C8B-B14F-4D97-AF65-F5344CB8AC3E}">
        <p14:creationId xmlns:p14="http://schemas.microsoft.com/office/powerpoint/2010/main" val="1405964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2563" y="6383"/>
            <a:ext cx="10277426" cy="685161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 bwMode="auto">
          <a:xfrm>
            <a:off x="12563" y="12766"/>
            <a:ext cx="10286178" cy="685161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900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351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7184571" y="0"/>
            <a:ext cx="5007429" cy="6858000"/>
          </a:xfrm>
          <a:prstGeom prst="rect">
            <a:avLst/>
          </a:prstGeom>
          <a:solidFill>
            <a:srgbClr val="9F1B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351"/>
          </a:p>
        </p:txBody>
      </p:sp>
      <p:sp>
        <p:nvSpPr>
          <p:cNvPr id="7" name="TextBox 6"/>
          <p:cNvSpPr txBox="1"/>
          <p:nvPr/>
        </p:nvSpPr>
        <p:spPr bwMode="auto">
          <a:xfrm>
            <a:off x="8041632" y="1104316"/>
            <a:ext cx="3373937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sz="25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ПОДПИСЫВАЙТЕСЬ</a:t>
            </a:r>
            <a:endParaRPr sz="25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defRPr/>
            </a:pPr>
            <a:r>
              <a:rPr sz="25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ТЕЛЕГРАМ КАНАЛ</a:t>
            </a:r>
            <a:endParaRPr sz="25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defRPr/>
            </a:pPr>
            <a:endParaRPr lang="en-US" sz="25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43221" y="836216"/>
            <a:ext cx="3982545" cy="24856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8391968" y="2079056"/>
            <a:ext cx="2673265" cy="26732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rcRect l="5319"/>
          <a:stretch/>
        </p:blipFill>
        <p:spPr bwMode="auto">
          <a:xfrm>
            <a:off x="2183625" y="428827"/>
            <a:ext cx="7299076" cy="642917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 bwMode="auto">
          <a:xfrm>
            <a:off x="8678473" y="4905466"/>
            <a:ext cx="2100255" cy="300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sz="1351" u="sng" dirty="0">
                <a:solidFill>
                  <a:schemeClr val="bg1"/>
                </a:solidFill>
                <a:latin typeface="Segoe UI"/>
                <a:cs typeface="Segoe UI"/>
                <a:hlinkClick r:id="rId7" tooltip="https://t.me/megkutuzov"/>
              </a:rPr>
              <a:t>https://t.me/megkutuzov</a:t>
            </a:r>
            <a:endParaRPr lang="en-US" sz="1351" dirty="0">
              <a:solidFill>
                <a:schemeClr val="bg1"/>
              </a:solidFill>
              <a:latin typeface="Segoe UI"/>
              <a:cs typeface="Segoe UI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7929361" y="5358822"/>
            <a:ext cx="3598476" cy="1027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75" dirty="0">
                <a:solidFill>
                  <a:schemeClr val="bg1"/>
                </a:solidFill>
                <a:latin typeface="Segoe UI"/>
                <a:cs typeface="Segoe UI"/>
              </a:rPr>
              <a:t>Здесь вы найдете:</a:t>
            </a:r>
            <a:endParaRPr lang="ru-RU" sz="1201" dirty="0">
              <a:solidFill>
                <a:schemeClr val="bg1"/>
              </a:solidFill>
              <a:latin typeface="Segoe UI"/>
              <a:cs typeface="Segoe UI"/>
            </a:endParaRPr>
          </a:p>
          <a:p>
            <a:pPr algn="ctr">
              <a:defRPr/>
            </a:pPr>
            <a:r>
              <a:rPr lang="ru-RU" sz="1201" dirty="0">
                <a:solidFill>
                  <a:schemeClr val="bg1"/>
                </a:solidFill>
                <a:latin typeface="Segoe UI"/>
                <a:cs typeface="Segoe UI"/>
              </a:rPr>
              <a:t>Инструменты управлениями крупными </a:t>
            </a:r>
            <a:endParaRPr sz="1351" dirty="0"/>
          </a:p>
          <a:p>
            <a:pPr algn="ctr">
              <a:defRPr/>
            </a:pPr>
            <a:r>
              <a:rPr lang="ru-RU" sz="1201" dirty="0">
                <a:solidFill>
                  <a:schemeClr val="bg1"/>
                </a:solidFill>
                <a:latin typeface="Segoe UI"/>
                <a:cs typeface="Segoe UI"/>
              </a:rPr>
              <a:t>и </a:t>
            </a:r>
            <a:r>
              <a:rPr lang="ru-RU" sz="1201" dirty="0" err="1">
                <a:solidFill>
                  <a:schemeClr val="bg1"/>
                </a:solidFill>
                <a:latin typeface="Segoe UI"/>
                <a:cs typeface="Segoe UI"/>
              </a:rPr>
              <a:t>мегапроектами</a:t>
            </a:r>
            <a:r>
              <a:rPr lang="ru-RU" sz="1201" dirty="0">
                <a:solidFill>
                  <a:schemeClr val="bg1"/>
                </a:solidFill>
                <a:latin typeface="Segoe UI"/>
                <a:cs typeface="Segoe UI"/>
              </a:rPr>
              <a:t>, PM-хаки, аналитика, презентации, путевые заметки </a:t>
            </a:r>
            <a:endParaRPr sz="1351" dirty="0"/>
          </a:p>
          <a:p>
            <a:pPr algn="ctr">
              <a:defRPr/>
            </a:pPr>
            <a:r>
              <a:rPr lang="ru-RU" sz="1201" dirty="0">
                <a:solidFill>
                  <a:schemeClr val="bg1"/>
                </a:solidFill>
                <a:latin typeface="Segoe UI"/>
                <a:cs typeface="Segoe UI"/>
              </a:rPr>
              <a:t>и многое другое.</a:t>
            </a:r>
            <a:endParaRPr lang="en-US" sz="1201" dirty="0">
              <a:solidFill>
                <a:schemeClr val="bg1"/>
              </a:solidFill>
              <a:latin typeface="Segoe UI"/>
              <a:cs typeface="Segoe UI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758120" y="5032451"/>
            <a:ext cx="294907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defRPr/>
            </a:pPr>
            <a:r>
              <a:rPr lang="ru-RU" sz="2000" dirty="0">
                <a:solidFill>
                  <a:srgbClr val="9F1B1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Александр </a:t>
            </a:r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>
              <a:defRPr/>
            </a:pPr>
            <a:r>
              <a:rPr lang="ru-RU" sz="2000" dirty="0">
                <a:solidFill>
                  <a:srgbClr val="9F1B1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Кутузов, PME </a:t>
            </a:r>
            <a:endParaRPr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>
              <a:defRPr/>
            </a:pPr>
            <a:r>
              <a:rPr lang="ru-RU" sz="1400" dirty="0">
                <a:latin typeface="Segoe UI" panose="020B0502040204020203" pitchFamily="34" charset="0"/>
                <a:cs typeface="Segoe UI" panose="020B0502040204020203" pitchFamily="34" charset="0"/>
              </a:rPr>
              <a:t>Эксперт по управлению</a:t>
            </a:r>
            <a:endParaRPr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>
              <a:defRPr/>
            </a:pPr>
            <a:r>
              <a:rPr lang="ru-RU" sz="1400" dirty="0">
                <a:latin typeface="Segoe UI" panose="020B0502040204020203" pitchFamily="34" charset="0"/>
                <a:cs typeface="Segoe UI" panose="020B0502040204020203" pitchFamily="34" charset="0"/>
              </a:rPr>
              <a:t>крупными </a:t>
            </a:r>
            <a:endParaRPr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>
              <a:defRPr/>
            </a:pPr>
            <a:r>
              <a:rPr lang="ru-RU" sz="1400" dirty="0">
                <a:latin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мегапроектами</a:t>
            </a:r>
            <a:endParaRPr 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947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F33389D-D0ED-CF1E-E380-B8D670BA1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-331037" y="-333830"/>
            <a:ext cx="12538666" cy="7431315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8585A01-E44A-1418-ABD8-CE53D96FE1D5}"/>
              </a:ext>
            </a:extLst>
          </p:cNvPr>
          <p:cNvSpPr/>
          <p:nvPr/>
        </p:nvSpPr>
        <p:spPr bwMode="auto">
          <a:xfrm>
            <a:off x="-328824" y="-333830"/>
            <a:ext cx="12549343" cy="743131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900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351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975225" y="1684338"/>
            <a:ext cx="7216775" cy="647700"/>
          </a:xfrm>
          <a:prstGeom prst="rect">
            <a:avLst/>
          </a:prstGeom>
        </p:spPr>
        <p:txBody>
          <a:bodyPr/>
          <a:lstStyle/>
          <a:p>
            <a:r>
              <a:rPr lang="ru-RU" sz="40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СПАСИБО ЗА ВНИМАНИЕ</a:t>
            </a:r>
            <a:r>
              <a:rPr lang="en-US" sz="40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!</a:t>
            </a:r>
            <a:endParaRPr lang="ru-RU" sz="4000" b="1" dirty="0">
              <a:solidFill>
                <a:srgbClr val="8C271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object 56"/>
          <p:cNvSpPr/>
          <p:nvPr/>
        </p:nvSpPr>
        <p:spPr>
          <a:xfrm>
            <a:off x="859232" y="1206885"/>
            <a:ext cx="3777462" cy="47776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" name="object 59"/>
          <p:cNvSpPr txBox="1"/>
          <p:nvPr/>
        </p:nvSpPr>
        <p:spPr>
          <a:xfrm>
            <a:off x="5209541" y="3692563"/>
            <a:ext cx="3651431" cy="1299660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Александр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Кутузов, </a:t>
            </a:r>
            <a:r>
              <a:rPr lang="ru-RU" sz="28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PME</a:t>
            </a:r>
            <a:br>
              <a:rPr lang="ru-RU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Приглашенный эксперт по управлению мегапроектами компании PM </a:t>
            </a:r>
            <a:r>
              <a:rPr lang="ru-RU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Excellence</a:t>
            </a: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78912" y="5338163"/>
            <a:ext cx="50776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701">
              <a:spcBef>
                <a:spcPts val="21"/>
              </a:spcBef>
            </a:pP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Phone</a:t>
            </a:r>
            <a:r>
              <a:rPr lang="ru-RU" sz="1200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+7 (925)–502–60-00</a:t>
            </a:r>
          </a:p>
          <a:p>
            <a:pPr marL="7701">
              <a:spcBef>
                <a:spcPts val="21"/>
              </a:spcBef>
            </a:pP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E-mail: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4"/>
              </a:rPr>
              <a:t>a.kutuzov@pmce.ru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701">
              <a:spcBef>
                <a:spcPts val="21"/>
              </a:spcBef>
            </a:pP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5"/>
              </a:rPr>
              <a:t>www.pmexcellence.com</a:t>
            </a:r>
            <a:endParaRPr lang="ru-RU" sz="1200" b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701">
              <a:spcBef>
                <a:spcPts val="21"/>
              </a:spcBef>
            </a:pPr>
            <a:endParaRPr lang="en-US" sz="1200" b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6" b="2056"/>
          <a:stretch/>
        </p:blipFill>
        <p:spPr>
          <a:xfrm>
            <a:off x="9870774" y="2956377"/>
            <a:ext cx="1757446" cy="1757446"/>
          </a:xfrm>
          <a:prstGeom prst="ellipse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18E9FE-AD33-F2A2-7304-82B0D21D12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9966137" y="4916530"/>
            <a:ext cx="1662083" cy="166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426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08291" y="444351"/>
            <a:ext cx="8595360" cy="78516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Карта сервисов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40748767-64BB-7B9E-824E-AB5F969800E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53" b="5015"/>
          <a:stretch/>
        </p:blipFill>
        <p:spPr>
          <a:xfrm>
            <a:off x="1022653" y="971550"/>
            <a:ext cx="10051252" cy="564642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CB9B278-69D8-1814-C83E-F08FBCEFB2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627195" y="6260243"/>
            <a:ext cx="1347873" cy="254649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A74E83D9-B313-CF10-9A93-4B20C0B5FC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866679" y="6260242"/>
            <a:ext cx="1447800" cy="238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195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08291" y="444351"/>
            <a:ext cx="10001462" cy="78516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Проект – Мегапроект – Программа – Портфель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F512C2A-0E4A-B997-36C3-B0FB4EF82839}"/>
              </a:ext>
            </a:extLst>
          </p:cNvPr>
          <p:cNvSpPr txBox="1"/>
          <p:nvPr/>
        </p:nvSpPr>
        <p:spPr bwMode="auto">
          <a:xfrm>
            <a:off x="10538330" y="4242387"/>
            <a:ext cx="1705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890101"/>
                </a:solidFill>
              </a:defRPr>
            </a:lvl1pPr>
          </a:lstStyle>
          <a:p>
            <a:pPr algn="l">
              <a:defRPr/>
            </a:pPr>
            <a:r>
              <a:rPr lang="ru-RU" sz="14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Комплексный Продукт</a:t>
            </a:r>
            <a:endParaRPr sz="1799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06B06728-B260-27F2-1A31-6390CCA2198B}"/>
              </a:ext>
            </a:extLst>
          </p:cNvPr>
          <p:cNvCxnSpPr>
            <a:cxnSpLocks/>
            <a:stCxn id="34" idx="2"/>
            <a:endCxn id="29" idx="0"/>
          </p:cNvCxnSpPr>
          <p:nvPr/>
        </p:nvCxnSpPr>
        <p:spPr bwMode="auto">
          <a:xfrm flipH="1">
            <a:off x="3758804" y="4747292"/>
            <a:ext cx="2558023" cy="373631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5286037E-5F89-9306-8085-72D40B3AF111}"/>
              </a:ext>
            </a:extLst>
          </p:cNvPr>
          <p:cNvCxnSpPr>
            <a:cxnSpLocks/>
            <a:stCxn id="34" idx="2"/>
            <a:endCxn id="30" idx="0"/>
          </p:cNvCxnSpPr>
          <p:nvPr/>
        </p:nvCxnSpPr>
        <p:spPr bwMode="auto">
          <a:xfrm flipH="1">
            <a:off x="4977935" y="4747292"/>
            <a:ext cx="1338892" cy="373631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38413518-9527-55C0-D1C3-FBAF2007B413}"/>
              </a:ext>
            </a:extLst>
          </p:cNvPr>
          <p:cNvCxnSpPr>
            <a:cxnSpLocks/>
            <a:stCxn id="34" idx="2"/>
            <a:endCxn id="33" idx="0"/>
          </p:cNvCxnSpPr>
          <p:nvPr/>
        </p:nvCxnSpPr>
        <p:spPr bwMode="auto">
          <a:xfrm>
            <a:off x="6316828" y="4747292"/>
            <a:ext cx="2534377" cy="373631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1AAC1E03-4CDA-FC3B-AD87-518FAC2C022F}"/>
              </a:ext>
            </a:extLst>
          </p:cNvPr>
          <p:cNvCxnSpPr>
            <a:cxnSpLocks/>
            <a:stCxn id="34" idx="2"/>
            <a:endCxn id="32" idx="0"/>
          </p:cNvCxnSpPr>
          <p:nvPr/>
        </p:nvCxnSpPr>
        <p:spPr bwMode="auto">
          <a:xfrm>
            <a:off x="6316828" y="4747292"/>
            <a:ext cx="1309925" cy="373631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148">
            <a:extLst>
              <a:ext uri="{FF2B5EF4-FFF2-40B4-BE49-F238E27FC236}">
                <a16:creationId xmlns:a16="http://schemas.microsoft.com/office/drawing/2014/main" id="{6FEE911B-A324-CCEE-ACC4-2B7FDB22C1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6775" y="3509699"/>
            <a:ext cx="1064665" cy="304393"/>
          </a:xfrm>
          <a:prstGeom prst="rect">
            <a:avLst/>
          </a:prstGeom>
          <a:solidFill>
            <a:srgbClr val="890101"/>
          </a:solidFill>
          <a:ln>
            <a:solidFill>
              <a:schemeClr val="bg2">
                <a:lumMod val="50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10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1E9F229-B969-5730-8AEA-AA98FA2B2A4A}"/>
              </a:ext>
            </a:extLst>
          </p:cNvPr>
          <p:cNvSpPr txBox="1"/>
          <p:nvPr/>
        </p:nvSpPr>
        <p:spPr bwMode="auto">
          <a:xfrm>
            <a:off x="1568840" y="5322029"/>
            <a:ext cx="2083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800">
                <a:solidFill>
                  <a:srgbClr val="191311"/>
                </a:solidFill>
                <a:latin typeface="Segoe UI"/>
                <a:cs typeface="Segoe UI"/>
              </a:defRPr>
            </a:lvl1pPr>
          </a:lstStyle>
          <a:p>
            <a:pPr algn="l">
              <a:defRPr/>
            </a:pPr>
            <a:r>
              <a:rPr lang="ru-RU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Проекты</a:t>
            </a:r>
            <a:endParaRPr sz="1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>
              <a:defRPr/>
            </a:pP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(1-5 года)</a:t>
            </a:r>
            <a:endParaRPr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9EA91BC-0273-5111-E5B5-D654873BBF3D}"/>
              </a:ext>
            </a:extLst>
          </p:cNvPr>
          <p:cNvSpPr txBox="1"/>
          <p:nvPr/>
        </p:nvSpPr>
        <p:spPr bwMode="auto">
          <a:xfrm>
            <a:off x="1551817" y="3054277"/>
            <a:ext cx="234766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800">
                <a:solidFill>
                  <a:srgbClr val="191311"/>
                </a:solidFill>
                <a:latin typeface="Segoe UI"/>
                <a:cs typeface="Segoe UI"/>
              </a:defRPr>
            </a:lvl1pPr>
          </a:lstStyle>
          <a:p>
            <a:pPr algn="l">
              <a:defRPr/>
            </a:pPr>
            <a:r>
              <a:rPr lang="ru-RU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Программа</a:t>
            </a:r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sz="2799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>
              <a:defRPr/>
            </a:pP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(3-30 лет)</a:t>
            </a:r>
            <a:endParaRPr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Скругленный прямоугольник 11">
            <a:extLst>
              <a:ext uri="{FF2B5EF4-FFF2-40B4-BE49-F238E27FC236}">
                <a16:creationId xmlns:a16="http://schemas.microsoft.com/office/drawing/2014/main" id="{ECFF9C13-D2E0-243C-12BB-B51D21E32872}"/>
              </a:ext>
            </a:extLst>
          </p:cNvPr>
          <p:cNvSpPr/>
          <p:nvPr/>
        </p:nvSpPr>
        <p:spPr bwMode="auto">
          <a:xfrm>
            <a:off x="3221806" y="5120922"/>
            <a:ext cx="1073994" cy="396000"/>
          </a:xfrm>
          <a:prstGeom prst="roundRect">
            <a:avLst>
              <a:gd name="adj" fmla="val 16667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Проект 1</a:t>
            </a:r>
            <a:endParaRPr sz="1799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Скругленный прямоугольник 13">
            <a:extLst>
              <a:ext uri="{FF2B5EF4-FFF2-40B4-BE49-F238E27FC236}">
                <a16:creationId xmlns:a16="http://schemas.microsoft.com/office/drawing/2014/main" id="{B20B7BC8-868B-580C-D1D0-BD7A9547E0B2}"/>
              </a:ext>
            </a:extLst>
          </p:cNvPr>
          <p:cNvSpPr/>
          <p:nvPr/>
        </p:nvSpPr>
        <p:spPr bwMode="auto">
          <a:xfrm>
            <a:off x="4435933" y="5120922"/>
            <a:ext cx="1084004" cy="396000"/>
          </a:xfrm>
          <a:prstGeom prst="roundRect">
            <a:avLst>
              <a:gd name="adj" fmla="val 16667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Проект 2</a:t>
            </a:r>
            <a:endParaRPr sz="1799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Скругленный прямоугольник 14">
            <a:extLst>
              <a:ext uri="{FF2B5EF4-FFF2-40B4-BE49-F238E27FC236}">
                <a16:creationId xmlns:a16="http://schemas.microsoft.com/office/drawing/2014/main" id="{3D6BA2AF-F3EF-82F9-4296-22CB45D77D43}"/>
              </a:ext>
            </a:extLst>
          </p:cNvPr>
          <p:cNvSpPr/>
          <p:nvPr/>
        </p:nvSpPr>
        <p:spPr bwMode="auto">
          <a:xfrm>
            <a:off x="5651562" y="5120922"/>
            <a:ext cx="1164519" cy="396000"/>
          </a:xfrm>
          <a:prstGeom prst="roundRect">
            <a:avLst>
              <a:gd name="adj" fmla="val 16667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Проект 3</a:t>
            </a:r>
            <a:endParaRPr sz="1799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Скругленный прямоугольник 15">
            <a:extLst>
              <a:ext uri="{FF2B5EF4-FFF2-40B4-BE49-F238E27FC236}">
                <a16:creationId xmlns:a16="http://schemas.microsoft.com/office/drawing/2014/main" id="{6CE02FA5-1195-F097-B66E-9D8D93A382EF}"/>
              </a:ext>
            </a:extLst>
          </p:cNvPr>
          <p:cNvSpPr/>
          <p:nvPr/>
        </p:nvSpPr>
        <p:spPr bwMode="auto">
          <a:xfrm>
            <a:off x="7019714" y="5120922"/>
            <a:ext cx="1214077" cy="396000"/>
          </a:xfrm>
          <a:prstGeom prst="roundRect">
            <a:avLst>
              <a:gd name="adj" fmla="val 23296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Проект 4</a:t>
            </a:r>
            <a:endParaRPr sz="1799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Скругленный прямоугольник 17">
            <a:extLst>
              <a:ext uri="{FF2B5EF4-FFF2-40B4-BE49-F238E27FC236}">
                <a16:creationId xmlns:a16="http://schemas.microsoft.com/office/drawing/2014/main" id="{D52736BB-D205-87FA-9DF5-18F4608A7AB7}"/>
              </a:ext>
            </a:extLst>
          </p:cNvPr>
          <p:cNvSpPr/>
          <p:nvPr/>
        </p:nvSpPr>
        <p:spPr bwMode="auto">
          <a:xfrm>
            <a:off x="8342562" y="5120922"/>
            <a:ext cx="1017285" cy="396000"/>
          </a:xfrm>
          <a:prstGeom prst="roundRect">
            <a:avLst>
              <a:gd name="adj" fmla="val 16667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…</a:t>
            </a:r>
            <a:endParaRPr sz="1799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Скругленный прямоугольник 19">
            <a:extLst>
              <a:ext uri="{FF2B5EF4-FFF2-40B4-BE49-F238E27FC236}">
                <a16:creationId xmlns:a16="http://schemas.microsoft.com/office/drawing/2014/main" id="{04489F8D-AF47-827F-54FE-89AD9A026617}"/>
              </a:ext>
            </a:extLst>
          </p:cNvPr>
          <p:cNvSpPr/>
          <p:nvPr/>
        </p:nvSpPr>
        <p:spPr bwMode="auto">
          <a:xfrm>
            <a:off x="3801477" y="4365790"/>
            <a:ext cx="5030701" cy="381502"/>
          </a:xfrm>
          <a:prstGeom prst="roundRect">
            <a:avLst>
              <a:gd name="adj" fmla="val 16667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Мегапроект - комплекс проектов </a:t>
            </a:r>
            <a:endParaRPr sz="1799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5" name="Группа 53">
            <a:extLst>
              <a:ext uri="{FF2B5EF4-FFF2-40B4-BE49-F238E27FC236}">
                <a16:creationId xmlns:a16="http://schemas.microsoft.com/office/drawing/2014/main" id="{8D5E61C8-457B-BBCF-A41D-A6BD53EE128B}"/>
              </a:ext>
            </a:extLst>
          </p:cNvPr>
          <p:cNvGrpSpPr/>
          <p:nvPr/>
        </p:nvGrpSpPr>
        <p:grpSpPr bwMode="auto">
          <a:xfrm>
            <a:off x="4734343" y="3515990"/>
            <a:ext cx="923770" cy="304391"/>
            <a:chOff x="445393" y="1896266"/>
            <a:chExt cx="1265889" cy="720724"/>
          </a:xfrm>
        </p:grpSpPr>
        <p:sp>
          <p:nvSpPr>
            <p:cNvPr id="36" name="Rectangle 133">
              <a:extLst>
                <a:ext uri="{FF2B5EF4-FFF2-40B4-BE49-F238E27FC236}">
                  <a16:creationId xmlns:a16="http://schemas.microsoft.com/office/drawing/2014/main" id="{6848E805-CF15-6E47-5A82-E3C4291E19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393" y="1896266"/>
              <a:ext cx="1265889" cy="720724"/>
            </a:xfrm>
            <a:prstGeom prst="rect">
              <a:avLst/>
            </a:prstGeom>
            <a:solidFill>
              <a:srgbClr val="686F81"/>
            </a:solidFill>
            <a:ln>
              <a:noFill/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ru-RU" sz="6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7" name="Rectangle 134">
              <a:extLst>
                <a:ext uri="{FF2B5EF4-FFF2-40B4-BE49-F238E27FC236}">
                  <a16:creationId xmlns:a16="http://schemas.microsoft.com/office/drawing/2014/main" id="{FEF17AD7-26E0-181A-8E43-3CC66CD84A3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28842" y="1938713"/>
              <a:ext cx="1021016" cy="676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6360" tIns="42423" rIns="86360" bIns="42423">
              <a:spAutoFit/>
            </a:bodyPr>
            <a:lstStyle/>
            <a:p>
              <a:pPr defTabSz="873121">
                <a:defRPr/>
              </a:pPr>
              <a:r>
                <a:rPr lang="ru-RU" sz="650" dirty="0">
                  <a:solidFill>
                    <a:schemeClr val="bg1"/>
                  </a:solidFill>
                  <a:latin typeface="Segoe UI" panose="020B0502040204020203" pitchFamily="34" charset="0"/>
                  <a:ea typeface="Calibri" panose="020F0502020204030204" pitchFamily="34" charset="0"/>
                  <a:cs typeface="Segoe UI" panose="020B0502040204020203" pitchFamily="34" charset="0"/>
                </a:rPr>
                <a:t>ОПРЕДЕЛЕНИЕ</a:t>
              </a:r>
            </a:p>
            <a:p>
              <a:pPr defTabSz="873121">
                <a:defRPr/>
              </a:pPr>
              <a:r>
                <a:rPr lang="ru-RU" sz="650" dirty="0">
                  <a:solidFill>
                    <a:schemeClr val="bg1"/>
                  </a:solidFill>
                  <a:latin typeface="Segoe UI" panose="020B0502040204020203" pitchFamily="34" charset="0"/>
                  <a:ea typeface="Calibri" panose="020F0502020204030204" pitchFamily="34" charset="0"/>
                  <a:cs typeface="Segoe UI" panose="020B0502040204020203" pitchFamily="34" charset="0"/>
                </a:rPr>
                <a:t> ВАРИАНТОВ</a:t>
              </a:r>
              <a:endParaRPr lang="en-US" sz="65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38" name="Группа 55">
            <a:extLst>
              <a:ext uri="{FF2B5EF4-FFF2-40B4-BE49-F238E27FC236}">
                <a16:creationId xmlns:a16="http://schemas.microsoft.com/office/drawing/2014/main" id="{F59B1C7D-5269-925A-5200-616029C0AF4B}"/>
              </a:ext>
            </a:extLst>
          </p:cNvPr>
          <p:cNvGrpSpPr/>
          <p:nvPr/>
        </p:nvGrpSpPr>
        <p:grpSpPr bwMode="auto">
          <a:xfrm>
            <a:off x="5735963" y="3516911"/>
            <a:ext cx="1050729" cy="304392"/>
            <a:chOff x="1817960" y="1898447"/>
            <a:chExt cx="1439864" cy="720726"/>
          </a:xfrm>
        </p:grpSpPr>
        <p:sp>
          <p:nvSpPr>
            <p:cNvPr id="39" name="Rectangle 138">
              <a:extLst>
                <a:ext uri="{FF2B5EF4-FFF2-40B4-BE49-F238E27FC236}">
                  <a16:creationId xmlns:a16="http://schemas.microsoft.com/office/drawing/2014/main" id="{02631D98-D3D3-17BC-B1CE-F5394F40CC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7960" y="1898447"/>
              <a:ext cx="1439864" cy="720726"/>
            </a:xfrm>
            <a:prstGeom prst="rect">
              <a:avLst/>
            </a:prstGeom>
            <a:solidFill>
              <a:srgbClr val="686F81"/>
            </a:solidFill>
            <a:ln>
              <a:noFill/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ru-RU" sz="6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0" name="Rectangle 142">
              <a:extLst>
                <a:ext uri="{FF2B5EF4-FFF2-40B4-BE49-F238E27FC236}">
                  <a16:creationId xmlns:a16="http://schemas.microsoft.com/office/drawing/2014/main" id="{4AFEC286-4CC9-6689-41ED-B5ABC09DF0F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122498" y="1922378"/>
              <a:ext cx="818918" cy="676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6360" tIns="42423" rIns="86360" bIns="42423">
              <a:spAutoFit/>
            </a:bodyPr>
            <a:lstStyle/>
            <a:p>
              <a:pPr defTabSz="873121">
                <a:defRPr/>
              </a:pPr>
              <a:r>
                <a:rPr lang="ru-RU" sz="65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ВЫБОР</a:t>
              </a:r>
            </a:p>
            <a:p>
              <a:pPr defTabSz="873121">
                <a:defRPr/>
              </a:pPr>
              <a:r>
                <a:rPr lang="ru-RU" sz="65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ВАРИАНТА</a:t>
              </a:r>
              <a:endParaRPr lang="en-US" sz="65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41" name="Группа 57">
            <a:extLst>
              <a:ext uri="{FF2B5EF4-FFF2-40B4-BE49-F238E27FC236}">
                <a16:creationId xmlns:a16="http://schemas.microsoft.com/office/drawing/2014/main" id="{0257C7B7-A37E-B81B-567E-B500B60F380B}"/>
              </a:ext>
            </a:extLst>
          </p:cNvPr>
          <p:cNvGrpSpPr/>
          <p:nvPr/>
        </p:nvGrpSpPr>
        <p:grpSpPr bwMode="auto">
          <a:xfrm>
            <a:off x="8208884" y="3505197"/>
            <a:ext cx="964078" cy="304556"/>
            <a:chOff x="5206724" y="1870713"/>
            <a:chExt cx="1321122" cy="721115"/>
          </a:xfrm>
        </p:grpSpPr>
        <p:sp>
          <p:nvSpPr>
            <p:cNvPr id="42" name="Rectangle 148">
              <a:extLst>
                <a:ext uri="{FF2B5EF4-FFF2-40B4-BE49-F238E27FC236}">
                  <a16:creationId xmlns:a16="http://schemas.microsoft.com/office/drawing/2014/main" id="{9C3FE1F4-6437-7909-C488-0CFAE2A278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6724" y="1870713"/>
              <a:ext cx="1321122" cy="720724"/>
            </a:xfrm>
            <a:prstGeom prst="rect">
              <a:avLst/>
            </a:prstGeom>
            <a:solidFill>
              <a:srgbClr val="890101"/>
            </a:solidFill>
            <a:ln>
              <a:noFill/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ru-RU" sz="6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3" name="Rectangle 152">
              <a:extLst>
                <a:ext uri="{FF2B5EF4-FFF2-40B4-BE49-F238E27FC236}">
                  <a16:creationId xmlns:a16="http://schemas.microsoft.com/office/drawing/2014/main" id="{363AE44C-B58D-DEE6-9FB9-29FAA1DB7E5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269369" y="1915291"/>
              <a:ext cx="1205199" cy="676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86360" tIns="42423" rIns="86360" bIns="42423">
              <a:spAutoFit/>
            </a:bodyPr>
            <a:lstStyle/>
            <a:p>
              <a:pPr defTabSz="873121">
                <a:defRPr/>
              </a:pPr>
              <a:r>
                <a:rPr lang="ru-RU" sz="65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РЕАЛИЗАЦИЯ</a:t>
              </a:r>
            </a:p>
            <a:p>
              <a:pPr defTabSz="873121">
                <a:defRPr/>
              </a:pPr>
              <a:r>
                <a:rPr lang="ru-RU" sz="65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МЕГАПРОЕКТА</a:t>
              </a:r>
              <a:endParaRPr lang="en-US" sz="65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44" name="Группа 58">
            <a:extLst>
              <a:ext uri="{FF2B5EF4-FFF2-40B4-BE49-F238E27FC236}">
                <a16:creationId xmlns:a16="http://schemas.microsoft.com/office/drawing/2014/main" id="{016C3642-DD75-8039-E911-D427406E3E9E}"/>
              </a:ext>
            </a:extLst>
          </p:cNvPr>
          <p:cNvGrpSpPr/>
          <p:nvPr/>
        </p:nvGrpSpPr>
        <p:grpSpPr bwMode="auto">
          <a:xfrm>
            <a:off x="9185225" y="3509488"/>
            <a:ext cx="992039" cy="304391"/>
            <a:chOff x="6544650" y="1880873"/>
            <a:chExt cx="1359439" cy="720724"/>
          </a:xfrm>
        </p:grpSpPr>
        <p:sp>
          <p:nvSpPr>
            <p:cNvPr id="45" name="Rectangle 153">
              <a:extLst>
                <a:ext uri="{FF2B5EF4-FFF2-40B4-BE49-F238E27FC236}">
                  <a16:creationId xmlns:a16="http://schemas.microsoft.com/office/drawing/2014/main" id="{CBB5BD66-6222-DB15-DD4E-38A85EFA48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8849" y="1880873"/>
              <a:ext cx="1255577" cy="720724"/>
            </a:xfrm>
            <a:prstGeom prst="rect">
              <a:avLst/>
            </a:prstGeom>
            <a:solidFill>
              <a:srgbClr val="686F81"/>
            </a:solidFill>
            <a:ln>
              <a:noFill/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ru-RU" sz="6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6" name="Rectangle 154">
              <a:extLst>
                <a:ext uri="{FF2B5EF4-FFF2-40B4-BE49-F238E27FC236}">
                  <a16:creationId xmlns:a16="http://schemas.microsoft.com/office/drawing/2014/main" id="{22CF23B2-E0EE-E7A7-7A40-E9CE2D55511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544650" y="1894085"/>
              <a:ext cx="1359439" cy="676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86360" tIns="42423" rIns="86360" bIns="42423">
              <a:spAutoFit/>
            </a:bodyPr>
            <a:lstStyle/>
            <a:p>
              <a:pPr defTabSz="873121">
                <a:defRPr/>
              </a:pPr>
              <a:r>
                <a:rPr lang="ru-RU" sz="65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ЭКСПЛУАТАЦИЯ</a:t>
              </a:r>
            </a:p>
            <a:p>
              <a:pPr defTabSz="873121">
                <a:defRPr/>
              </a:pPr>
              <a:r>
                <a:rPr lang="ru-RU" sz="65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РЕЗУЛЬТАТОВ</a:t>
              </a:r>
              <a:endParaRPr lang="en-US" sz="65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9466C2B4-6526-AE43-A946-0974D70AD01B}"/>
              </a:ext>
            </a:extLst>
          </p:cNvPr>
          <p:cNvCxnSpPr>
            <a:cxnSpLocks/>
            <a:stCxn id="34" idx="2"/>
            <a:endCxn id="31" idx="0"/>
          </p:cNvCxnSpPr>
          <p:nvPr/>
        </p:nvCxnSpPr>
        <p:spPr bwMode="auto">
          <a:xfrm flipH="1">
            <a:off x="6233821" y="4747292"/>
            <a:ext cx="83006" cy="373631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A39D7236-7235-9ACB-8006-D4AA8B747418}"/>
              </a:ext>
            </a:extLst>
          </p:cNvPr>
          <p:cNvCxnSpPr>
            <a:cxnSpLocks/>
          </p:cNvCxnSpPr>
          <p:nvPr/>
        </p:nvCxnSpPr>
        <p:spPr bwMode="auto">
          <a:xfrm flipH="1">
            <a:off x="3850975" y="3811988"/>
            <a:ext cx="3254997" cy="547819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9081C9EE-527F-665C-98AF-AB09CB5536CC}"/>
              </a:ext>
            </a:extLst>
          </p:cNvPr>
          <p:cNvCxnSpPr>
            <a:cxnSpLocks/>
          </p:cNvCxnSpPr>
          <p:nvPr/>
        </p:nvCxnSpPr>
        <p:spPr bwMode="auto">
          <a:xfrm flipH="1">
            <a:off x="8801100" y="3809591"/>
            <a:ext cx="364242" cy="567222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185A5E31-6E7A-3CB6-12E6-EA5A6983ECBC}"/>
              </a:ext>
            </a:extLst>
          </p:cNvPr>
          <p:cNvSpPr txBox="1"/>
          <p:nvPr/>
        </p:nvSpPr>
        <p:spPr bwMode="auto">
          <a:xfrm>
            <a:off x="1545147" y="1708191"/>
            <a:ext cx="21700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defRPr/>
            </a:pPr>
            <a:r>
              <a:rPr lang="ru-RU" sz="2400" b="1" dirty="0">
                <a:solidFill>
                  <a:srgbClr val="19131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Портфель</a:t>
            </a:r>
            <a:endParaRPr sz="1799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>
              <a:defRPr/>
            </a:pPr>
            <a:r>
              <a:rPr lang="ru-RU" sz="1000" dirty="0">
                <a:solidFill>
                  <a:srgbClr val="19131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(5-50 ЛЕТ)</a:t>
            </a:r>
            <a:endParaRPr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1" name="Пятиугольник 79">
            <a:extLst>
              <a:ext uri="{FF2B5EF4-FFF2-40B4-BE49-F238E27FC236}">
                <a16:creationId xmlns:a16="http://schemas.microsoft.com/office/drawing/2014/main" id="{DE5789C9-F73F-423D-9614-903C29BFE8A0}"/>
              </a:ext>
            </a:extLst>
          </p:cNvPr>
          <p:cNvSpPr/>
          <p:nvPr/>
        </p:nvSpPr>
        <p:spPr bwMode="auto">
          <a:xfrm>
            <a:off x="4780075" y="2167764"/>
            <a:ext cx="2003989" cy="487110"/>
          </a:xfrm>
          <a:prstGeom prst="homePlate">
            <a:avLst>
              <a:gd name="adj" fmla="val 50000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Программа</a:t>
            </a:r>
            <a:r>
              <a:rPr lang="ru-RU" sz="16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sz="1799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54EC0146-59DF-3F9A-F508-DFD6FF9749BD}"/>
              </a:ext>
            </a:extLst>
          </p:cNvPr>
          <p:cNvCxnSpPr>
            <a:cxnSpLocks/>
            <a:stCxn id="51" idx="2"/>
            <a:endCxn id="36" idx="0"/>
          </p:cNvCxnSpPr>
          <p:nvPr/>
        </p:nvCxnSpPr>
        <p:spPr bwMode="auto">
          <a:xfrm flipH="1">
            <a:off x="5259706" y="2654873"/>
            <a:ext cx="400584" cy="861118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CD41DF72-E5A4-28B2-CE56-E7AD9FEE67BD}"/>
              </a:ext>
            </a:extLst>
          </p:cNvPr>
          <p:cNvCxnSpPr>
            <a:cxnSpLocks/>
            <a:stCxn id="51" idx="2"/>
            <a:endCxn id="39" idx="0"/>
          </p:cNvCxnSpPr>
          <p:nvPr/>
        </p:nvCxnSpPr>
        <p:spPr bwMode="auto">
          <a:xfrm>
            <a:off x="5660291" y="2654875"/>
            <a:ext cx="646792" cy="862039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53C69D0B-CAB3-987D-4AB9-C76A3C23183D}"/>
              </a:ext>
            </a:extLst>
          </p:cNvPr>
          <p:cNvCxnSpPr>
            <a:cxnSpLocks/>
            <a:stCxn id="51" idx="2"/>
            <a:endCxn id="26" idx="0"/>
          </p:cNvCxnSpPr>
          <p:nvPr/>
        </p:nvCxnSpPr>
        <p:spPr bwMode="auto">
          <a:xfrm>
            <a:off x="5660289" y="2654872"/>
            <a:ext cx="2044784" cy="85482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4ADDBB72-ED24-26E7-A03E-95C443CF4B0B}"/>
              </a:ext>
            </a:extLst>
          </p:cNvPr>
          <p:cNvCxnSpPr>
            <a:cxnSpLocks/>
            <a:stCxn id="51" idx="2"/>
            <a:endCxn id="42" idx="0"/>
          </p:cNvCxnSpPr>
          <p:nvPr/>
        </p:nvCxnSpPr>
        <p:spPr bwMode="auto">
          <a:xfrm>
            <a:off x="5660292" y="2654874"/>
            <a:ext cx="3182831" cy="855949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03F95176-3038-1435-D6EE-73B814109CDA}"/>
              </a:ext>
            </a:extLst>
          </p:cNvPr>
          <p:cNvCxnSpPr>
            <a:cxnSpLocks/>
            <a:stCxn id="51" idx="2"/>
            <a:endCxn id="45" idx="0"/>
          </p:cNvCxnSpPr>
          <p:nvPr/>
        </p:nvCxnSpPr>
        <p:spPr bwMode="auto">
          <a:xfrm>
            <a:off x="5660292" y="2654873"/>
            <a:ext cx="4288311" cy="85341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Пятиугольник 91">
            <a:extLst>
              <a:ext uri="{FF2B5EF4-FFF2-40B4-BE49-F238E27FC236}">
                <a16:creationId xmlns:a16="http://schemas.microsoft.com/office/drawing/2014/main" id="{2E1D304F-173A-9DD0-09B6-42A2682DE540}"/>
              </a:ext>
            </a:extLst>
          </p:cNvPr>
          <p:cNvSpPr/>
          <p:nvPr/>
        </p:nvSpPr>
        <p:spPr bwMode="auto">
          <a:xfrm>
            <a:off x="3719739" y="1615503"/>
            <a:ext cx="1967917" cy="399830"/>
          </a:xfrm>
          <a:prstGeom prst="homePlate">
            <a:avLst>
              <a:gd name="adj" fmla="val 50000"/>
            </a:avLst>
          </a:prstGeom>
          <a:solidFill>
            <a:srgbClr val="686F8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Программа</a:t>
            </a:r>
            <a:endParaRPr sz="1799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8" name="Пятиугольник 92">
            <a:extLst>
              <a:ext uri="{FF2B5EF4-FFF2-40B4-BE49-F238E27FC236}">
                <a16:creationId xmlns:a16="http://schemas.microsoft.com/office/drawing/2014/main" id="{ADC1FCE7-1B1A-6F93-40C3-3D06779A832D}"/>
              </a:ext>
            </a:extLst>
          </p:cNvPr>
          <p:cNvSpPr/>
          <p:nvPr/>
        </p:nvSpPr>
        <p:spPr bwMode="auto">
          <a:xfrm>
            <a:off x="5782419" y="1340552"/>
            <a:ext cx="1965891" cy="362753"/>
          </a:xfrm>
          <a:prstGeom prst="homePlate">
            <a:avLst>
              <a:gd name="adj" fmla="val 50000"/>
            </a:avLst>
          </a:prstGeom>
          <a:solidFill>
            <a:srgbClr val="686F8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Программа</a:t>
            </a:r>
            <a:r>
              <a:rPr lang="ru-RU" sz="16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sz="1799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9" name="Пятиугольник 98">
            <a:extLst>
              <a:ext uri="{FF2B5EF4-FFF2-40B4-BE49-F238E27FC236}">
                <a16:creationId xmlns:a16="http://schemas.microsoft.com/office/drawing/2014/main" id="{72CC0C98-3C57-5513-9026-4E3BBB9A159A}"/>
              </a:ext>
            </a:extLst>
          </p:cNvPr>
          <p:cNvSpPr/>
          <p:nvPr/>
        </p:nvSpPr>
        <p:spPr bwMode="auto">
          <a:xfrm>
            <a:off x="7105971" y="1903067"/>
            <a:ext cx="1970919" cy="441740"/>
          </a:xfrm>
          <a:prstGeom prst="homePlate">
            <a:avLst>
              <a:gd name="adj" fmla="val 50000"/>
            </a:avLst>
          </a:prstGeom>
          <a:solidFill>
            <a:srgbClr val="686F8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Проект</a:t>
            </a:r>
            <a:endParaRPr sz="1799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0" name="Пятиугольник 99">
            <a:extLst>
              <a:ext uri="{FF2B5EF4-FFF2-40B4-BE49-F238E27FC236}">
                <a16:creationId xmlns:a16="http://schemas.microsoft.com/office/drawing/2014/main" id="{389FF6FA-F80F-3027-B64C-060ED3D38A80}"/>
              </a:ext>
            </a:extLst>
          </p:cNvPr>
          <p:cNvSpPr/>
          <p:nvPr/>
        </p:nvSpPr>
        <p:spPr bwMode="auto">
          <a:xfrm>
            <a:off x="7894947" y="1085232"/>
            <a:ext cx="1893256" cy="363502"/>
          </a:xfrm>
          <a:prstGeom prst="homePlate">
            <a:avLst>
              <a:gd name="adj" fmla="val 50000"/>
            </a:avLst>
          </a:prstGeom>
          <a:solidFill>
            <a:srgbClr val="686F8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Проект</a:t>
            </a:r>
            <a:endParaRPr sz="1799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1913603-7B8C-311A-F0AA-2CBB83E7C20A}"/>
              </a:ext>
            </a:extLst>
          </p:cNvPr>
          <p:cNvSpPr txBox="1"/>
          <p:nvPr/>
        </p:nvSpPr>
        <p:spPr bwMode="auto">
          <a:xfrm>
            <a:off x="10538330" y="5269875"/>
            <a:ext cx="11369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890101"/>
                </a:solidFill>
              </a:defRPr>
            </a:lvl1pPr>
          </a:lstStyle>
          <a:p>
            <a:pPr algn="l">
              <a:defRPr/>
            </a:pPr>
            <a:r>
              <a:rPr lang="ru-RU" sz="14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Продукт</a:t>
            </a:r>
            <a:endParaRPr sz="1799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F5D8982-AF5A-7576-1412-24792718C128}"/>
              </a:ext>
            </a:extLst>
          </p:cNvPr>
          <p:cNvSpPr txBox="1"/>
          <p:nvPr/>
        </p:nvSpPr>
        <p:spPr bwMode="auto">
          <a:xfrm>
            <a:off x="10538330" y="3481258"/>
            <a:ext cx="11369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890101"/>
                </a:solidFill>
              </a:defRPr>
            </a:lvl1pPr>
          </a:lstStyle>
          <a:p>
            <a:pPr algn="l">
              <a:defRPr/>
            </a:pPr>
            <a:r>
              <a:rPr lang="ru-RU" sz="14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Выгода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DEC299D-0D22-4727-949D-EC6E79B849A0}"/>
              </a:ext>
            </a:extLst>
          </p:cNvPr>
          <p:cNvSpPr txBox="1"/>
          <p:nvPr/>
        </p:nvSpPr>
        <p:spPr bwMode="auto">
          <a:xfrm>
            <a:off x="10538330" y="1966349"/>
            <a:ext cx="1874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890101"/>
                </a:solidFill>
              </a:defRPr>
            </a:lvl1pPr>
          </a:lstStyle>
          <a:p>
            <a:pPr algn="l">
              <a:defRPr/>
            </a:pPr>
            <a:r>
              <a:rPr lang="ru-RU" sz="14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Стратегические преимущества</a:t>
            </a:r>
            <a:endParaRPr sz="1799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49D334F-C481-76F5-0EBF-B76B29CC7741}"/>
              </a:ext>
            </a:extLst>
          </p:cNvPr>
          <p:cNvSpPr txBox="1"/>
          <p:nvPr/>
        </p:nvSpPr>
        <p:spPr bwMode="auto">
          <a:xfrm rot="16199998">
            <a:off x="-124280" y="4908365"/>
            <a:ext cx="1432307" cy="369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D9D9D9"/>
                </a:solidFill>
              </a:defRPr>
            </a:lvl1pPr>
          </a:lstStyle>
          <a:p>
            <a:pPr>
              <a:defRPr/>
            </a:pPr>
            <a:r>
              <a:rPr lang="en-US" sz="1799" dirty="0">
                <a:solidFill>
                  <a:srgbClr val="9F1B1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PM</a:t>
            </a:r>
            <a:r>
              <a:rPr lang="en-US" sz="1799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GUIDE</a:t>
            </a:r>
            <a:endParaRPr lang="ru-RU" sz="1799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6678B66-8464-D13D-5CD5-74132787BD0F}"/>
              </a:ext>
            </a:extLst>
          </p:cNvPr>
          <p:cNvSpPr txBox="1"/>
          <p:nvPr/>
        </p:nvSpPr>
        <p:spPr bwMode="auto">
          <a:xfrm rot="16199998">
            <a:off x="-124280" y="2968254"/>
            <a:ext cx="1432307" cy="369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890101"/>
                </a:solidFill>
              </a:defRPr>
            </a:lvl1pPr>
          </a:lstStyle>
          <a:p>
            <a:pPr>
              <a:defRPr/>
            </a:pPr>
            <a:r>
              <a:rPr lang="en-US" sz="1799" dirty="0">
                <a:solidFill>
                  <a:srgbClr val="9F1B1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PM</a:t>
            </a:r>
            <a:r>
              <a:rPr lang="en-US" sz="1799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GATE</a:t>
            </a:r>
            <a:endParaRPr lang="ru-RU" sz="1799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6" name="Rectangle 152">
            <a:extLst>
              <a:ext uri="{FF2B5EF4-FFF2-40B4-BE49-F238E27FC236}">
                <a16:creationId xmlns:a16="http://schemas.microsoft.com/office/drawing/2014/main" id="{2AD1A213-ACC2-2B16-FB8A-649EE5CD4D3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25235" y="3535603"/>
            <a:ext cx="1064676" cy="285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6360" tIns="42423" rIns="86360" bIns="42423">
            <a:spAutoFit/>
          </a:bodyPr>
          <a:lstStyle/>
          <a:p>
            <a:pPr defTabSz="873121">
              <a:defRPr/>
            </a:pPr>
            <a:r>
              <a:rPr lang="ru-RU" sz="65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ПЛАНИРОВАНИЕ И ПРОЕКТИРОВАНИЕ</a:t>
            </a:r>
            <a:endParaRPr lang="en-US" sz="65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5AD7E5A-91F4-D961-C3C8-ED0A1F13DFC7}"/>
              </a:ext>
            </a:extLst>
          </p:cNvPr>
          <p:cNvSpPr txBox="1"/>
          <p:nvPr/>
        </p:nvSpPr>
        <p:spPr bwMode="auto">
          <a:xfrm>
            <a:off x="4458082" y="3882347"/>
            <a:ext cx="15030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Предпроект</a:t>
            </a:r>
            <a:endParaRPr sz="1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AC06AA4-5D1C-9C8C-5A57-FB46118F1DBF}"/>
              </a:ext>
            </a:extLst>
          </p:cNvPr>
          <p:cNvSpPr txBox="1"/>
          <p:nvPr/>
        </p:nvSpPr>
        <p:spPr bwMode="auto">
          <a:xfrm>
            <a:off x="7547811" y="3878557"/>
            <a:ext cx="15030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Мегапроект</a:t>
            </a:r>
            <a:endParaRPr sz="1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9" name="Равнобедренный треугольник 68">
            <a:extLst>
              <a:ext uri="{FF2B5EF4-FFF2-40B4-BE49-F238E27FC236}">
                <a16:creationId xmlns:a16="http://schemas.microsoft.com/office/drawing/2014/main" id="{05425980-8EDC-A984-059D-F120D22ACFC1}"/>
              </a:ext>
            </a:extLst>
          </p:cNvPr>
          <p:cNvSpPr/>
          <p:nvPr/>
        </p:nvSpPr>
        <p:spPr bwMode="auto">
          <a:xfrm rot="5400000">
            <a:off x="10138336" y="3545975"/>
            <a:ext cx="542917" cy="145445"/>
          </a:xfrm>
          <a:prstGeom prst="triangle">
            <a:avLst>
              <a:gd name="adj" fmla="val 50000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16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0" name="Равнобедренный треугольник 69">
            <a:extLst>
              <a:ext uri="{FF2B5EF4-FFF2-40B4-BE49-F238E27FC236}">
                <a16:creationId xmlns:a16="http://schemas.microsoft.com/office/drawing/2014/main" id="{975EEEC7-28AA-175C-6717-4F08EE0687B0}"/>
              </a:ext>
            </a:extLst>
          </p:cNvPr>
          <p:cNvSpPr/>
          <p:nvPr/>
        </p:nvSpPr>
        <p:spPr bwMode="auto">
          <a:xfrm rot="5400000">
            <a:off x="10154208" y="4461968"/>
            <a:ext cx="542917" cy="145445"/>
          </a:xfrm>
          <a:prstGeom prst="triangle">
            <a:avLst>
              <a:gd name="adj" fmla="val 50000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16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1" name="Равнобедренный треугольник 70">
            <a:extLst>
              <a:ext uri="{FF2B5EF4-FFF2-40B4-BE49-F238E27FC236}">
                <a16:creationId xmlns:a16="http://schemas.microsoft.com/office/drawing/2014/main" id="{13C5CC32-D7E7-777D-767C-CB924760C932}"/>
              </a:ext>
            </a:extLst>
          </p:cNvPr>
          <p:cNvSpPr/>
          <p:nvPr/>
        </p:nvSpPr>
        <p:spPr bwMode="auto">
          <a:xfrm rot="5400000">
            <a:off x="10145404" y="5339561"/>
            <a:ext cx="542917" cy="145445"/>
          </a:xfrm>
          <a:prstGeom prst="triangle">
            <a:avLst>
              <a:gd name="adj" fmla="val 50000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16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2" name="Равнобедренный треугольник 71">
            <a:extLst>
              <a:ext uri="{FF2B5EF4-FFF2-40B4-BE49-F238E27FC236}">
                <a16:creationId xmlns:a16="http://schemas.microsoft.com/office/drawing/2014/main" id="{039244F9-02A9-3D4A-512C-BDBB3F041278}"/>
              </a:ext>
            </a:extLst>
          </p:cNvPr>
          <p:cNvSpPr/>
          <p:nvPr/>
        </p:nvSpPr>
        <p:spPr bwMode="auto">
          <a:xfrm rot="5400000">
            <a:off x="10141227" y="2129041"/>
            <a:ext cx="576000" cy="145445"/>
          </a:xfrm>
          <a:prstGeom prst="triangle">
            <a:avLst>
              <a:gd name="adj" fmla="val 50000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3" name="Прямая соединительная линия 72">
            <a:extLst>
              <a:ext uri="{FF2B5EF4-FFF2-40B4-BE49-F238E27FC236}">
                <a16:creationId xmlns:a16="http://schemas.microsoft.com/office/drawing/2014/main" id="{F05514D0-1DFF-15BE-3B1C-66969B248F39}"/>
              </a:ext>
            </a:extLst>
          </p:cNvPr>
          <p:cNvCxnSpPr>
            <a:cxnSpLocks/>
          </p:cNvCxnSpPr>
          <p:nvPr/>
        </p:nvCxnSpPr>
        <p:spPr bwMode="auto">
          <a:xfrm>
            <a:off x="10344472" y="1267673"/>
            <a:ext cx="0" cy="1800000"/>
          </a:xfrm>
          <a:prstGeom prst="line">
            <a:avLst/>
          </a:prstGeom>
          <a:ln w="38100">
            <a:solidFill>
              <a:srgbClr val="8901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DBCBD869-A447-5375-510D-7C33850E5084}"/>
              </a:ext>
            </a:extLst>
          </p:cNvPr>
          <p:cNvSpPr txBox="1"/>
          <p:nvPr/>
        </p:nvSpPr>
        <p:spPr bwMode="auto">
          <a:xfrm>
            <a:off x="1565829" y="2261588"/>
            <a:ext cx="1801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defRPr/>
            </a:pPr>
            <a:r>
              <a:rPr lang="ru-RU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Руководитель портфеля</a:t>
            </a:r>
            <a:endParaRPr sz="1799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EB4F2EA-345E-15CE-E603-6A2A5172BB5F}"/>
              </a:ext>
            </a:extLst>
          </p:cNvPr>
          <p:cNvSpPr txBox="1"/>
          <p:nvPr/>
        </p:nvSpPr>
        <p:spPr bwMode="auto">
          <a:xfrm>
            <a:off x="1565829" y="3599932"/>
            <a:ext cx="30529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00" b="1"/>
            </a:lvl1pPr>
          </a:lstStyle>
          <a:p>
            <a:pPr>
              <a:defRPr/>
            </a:pP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Руководитель </a:t>
            </a:r>
            <a:b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программы 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5C1D0A7-0B7A-C39F-35BE-6F9BFB55DEFC}"/>
              </a:ext>
            </a:extLst>
          </p:cNvPr>
          <p:cNvSpPr txBox="1"/>
          <p:nvPr/>
        </p:nvSpPr>
        <p:spPr bwMode="auto">
          <a:xfrm>
            <a:off x="1617151" y="4323722"/>
            <a:ext cx="38885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00" b="1"/>
            </a:lvl1pPr>
          </a:lstStyle>
          <a:p>
            <a:pPr>
              <a:defRPr/>
            </a:pP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Руководитель </a:t>
            </a:r>
            <a:b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Мегапроекта  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348E567-6087-93AE-023F-2F4426E18EEE}"/>
              </a:ext>
            </a:extLst>
          </p:cNvPr>
          <p:cNvSpPr txBox="1"/>
          <p:nvPr/>
        </p:nvSpPr>
        <p:spPr bwMode="auto">
          <a:xfrm>
            <a:off x="9769191" y="4787608"/>
            <a:ext cx="713775" cy="369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799">
                <a:latin typeface="Segoe UI" panose="020B0502040204020203" pitchFamily="34" charset="0"/>
                <a:cs typeface="Segoe UI" panose="020B0502040204020203" pitchFamily="34" charset="0"/>
              </a:rPr>
              <a:t>….</a:t>
            </a:r>
            <a:endParaRPr sz="1799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8" name="Прямая соединительная линия 77">
            <a:extLst>
              <a:ext uri="{FF2B5EF4-FFF2-40B4-BE49-F238E27FC236}">
                <a16:creationId xmlns:a16="http://schemas.microsoft.com/office/drawing/2014/main" id="{8CE3AF13-C1E6-FA69-7C94-4B828486BF20}"/>
              </a:ext>
            </a:extLst>
          </p:cNvPr>
          <p:cNvCxnSpPr>
            <a:cxnSpLocks/>
            <a:stCxn id="34" idx="2"/>
          </p:cNvCxnSpPr>
          <p:nvPr/>
        </p:nvCxnSpPr>
        <p:spPr bwMode="auto">
          <a:xfrm>
            <a:off x="6316827" y="4747293"/>
            <a:ext cx="3428168" cy="243233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9" name="Рисунок 78" descr="Пользователь">
            <a:extLst>
              <a:ext uri="{FF2B5EF4-FFF2-40B4-BE49-F238E27FC236}">
                <a16:creationId xmlns:a16="http://schemas.microsoft.com/office/drawing/2014/main" id="{652CAA7B-1D74-D8C3-9389-BB0AC9287C4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1135193" y="1939162"/>
            <a:ext cx="445880" cy="445880"/>
          </a:xfrm>
          <a:prstGeom prst="rect">
            <a:avLst/>
          </a:prstGeom>
        </p:spPr>
      </p:pic>
      <p:pic>
        <p:nvPicPr>
          <p:cNvPr id="80" name="Рисунок 79" descr="Пользователь">
            <a:extLst>
              <a:ext uri="{FF2B5EF4-FFF2-40B4-BE49-F238E27FC236}">
                <a16:creationId xmlns:a16="http://schemas.microsoft.com/office/drawing/2014/main" id="{BE104AA9-BE9E-66F2-6146-10BC96150CB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1135230" y="3343157"/>
            <a:ext cx="445880" cy="445880"/>
          </a:xfrm>
          <a:prstGeom prst="rect">
            <a:avLst/>
          </a:prstGeom>
        </p:spPr>
      </p:pic>
      <p:pic>
        <p:nvPicPr>
          <p:cNvPr id="81" name="Рисунок 80" descr="Пользователь">
            <a:extLst>
              <a:ext uri="{FF2B5EF4-FFF2-40B4-BE49-F238E27FC236}">
                <a16:creationId xmlns:a16="http://schemas.microsoft.com/office/drawing/2014/main" id="{5AB8648B-0F31-8A5F-9680-BAE34559AC8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1142380" y="4245505"/>
            <a:ext cx="445880" cy="445880"/>
          </a:xfrm>
          <a:prstGeom prst="rect">
            <a:avLst/>
          </a:prstGeom>
        </p:spPr>
      </p:pic>
      <p:pic>
        <p:nvPicPr>
          <p:cNvPr id="82" name="Рисунок 81" descr="Пользователь">
            <a:extLst>
              <a:ext uri="{FF2B5EF4-FFF2-40B4-BE49-F238E27FC236}">
                <a16:creationId xmlns:a16="http://schemas.microsoft.com/office/drawing/2014/main" id="{E007E27B-17B4-5CCD-DA2E-95B6B35F252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1132221" y="5432253"/>
            <a:ext cx="445880" cy="445880"/>
          </a:xfrm>
          <a:prstGeom prst="rect">
            <a:avLst/>
          </a:prstGeom>
        </p:spPr>
      </p:pic>
      <p:sp>
        <p:nvSpPr>
          <p:cNvPr id="83" name="TextBox 82">
            <a:extLst>
              <a:ext uri="{FF2B5EF4-FFF2-40B4-BE49-F238E27FC236}">
                <a16:creationId xmlns:a16="http://schemas.microsoft.com/office/drawing/2014/main" id="{8B88C9EE-EF89-1B3F-E25A-4D67CAFC255A}"/>
              </a:ext>
            </a:extLst>
          </p:cNvPr>
          <p:cNvSpPr txBox="1"/>
          <p:nvPr/>
        </p:nvSpPr>
        <p:spPr bwMode="auto">
          <a:xfrm>
            <a:off x="1568840" y="5676960"/>
            <a:ext cx="3912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00" b="1"/>
            </a:lvl1pPr>
          </a:lstStyle>
          <a:p>
            <a:pPr>
              <a:defRPr/>
            </a:pP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Руководитель проектов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>
              <a:defRPr/>
            </a:pPr>
            <a:endParaRPr 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202B443-BA7C-0A43-1E6E-43CB85926F66}"/>
              </a:ext>
            </a:extLst>
          </p:cNvPr>
          <p:cNvSpPr txBox="1"/>
          <p:nvPr/>
        </p:nvSpPr>
        <p:spPr bwMode="auto">
          <a:xfrm>
            <a:off x="1639600" y="4741896"/>
            <a:ext cx="628095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(3-10 лет)</a:t>
            </a:r>
            <a:endParaRPr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5" name="Rectangle 148">
            <a:extLst>
              <a:ext uri="{FF2B5EF4-FFF2-40B4-BE49-F238E27FC236}">
                <a16:creationId xmlns:a16="http://schemas.microsoft.com/office/drawing/2014/main" id="{4C2F7F94-BEE6-2BDB-99E8-3846315BE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9239" y="3516135"/>
            <a:ext cx="1216602" cy="304393"/>
          </a:xfrm>
          <a:prstGeom prst="rect">
            <a:avLst/>
          </a:prstGeom>
          <a:solidFill>
            <a:srgbClr val="686F8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100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86" name="Прямая соединительная линия 85">
            <a:extLst>
              <a:ext uri="{FF2B5EF4-FFF2-40B4-BE49-F238E27FC236}">
                <a16:creationId xmlns:a16="http://schemas.microsoft.com/office/drawing/2014/main" id="{1A5B5014-9939-2AB7-40AD-63814C6615CF}"/>
              </a:ext>
            </a:extLst>
          </p:cNvPr>
          <p:cNvCxnSpPr>
            <a:cxnSpLocks/>
            <a:stCxn id="51" idx="2"/>
            <a:endCxn id="85" idx="0"/>
          </p:cNvCxnSpPr>
          <p:nvPr/>
        </p:nvCxnSpPr>
        <p:spPr bwMode="auto">
          <a:xfrm flipH="1">
            <a:off x="3999551" y="2654874"/>
            <a:ext cx="1660741" cy="861261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 152">
            <a:extLst>
              <a:ext uri="{FF2B5EF4-FFF2-40B4-BE49-F238E27FC236}">
                <a16:creationId xmlns:a16="http://schemas.microsoft.com/office/drawing/2014/main" id="{A6A923CA-8F6D-5337-7762-2CC8BAD1829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546407" y="3534347"/>
            <a:ext cx="1055667" cy="285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6360" tIns="42423" rIns="86360" bIns="42423">
            <a:spAutoFit/>
          </a:bodyPr>
          <a:lstStyle/>
          <a:p>
            <a:pPr defTabSz="873121">
              <a:defRPr/>
            </a:pPr>
            <a:r>
              <a:rPr lang="ru-RU" sz="65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ИНИЦИИРОВАНИЕ ПРОГРАММЫ</a:t>
            </a:r>
            <a:endParaRPr lang="en-US" sz="65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88" name="Прямая соединительная линия 87">
            <a:extLst>
              <a:ext uri="{FF2B5EF4-FFF2-40B4-BE49-F238E27FC236}">
                <a16:creationId xmlns:a16="http://schemas.microsoft.com/office/drawing/2014/main" id="{036215A5-0151-1802-DB89-C9A60CD3724D}"/>
              </a:ext>
            </a:extLst>
          </p:cNvPr>
          <p:cNvCxnSpPr>
            <a:cxnSpLocks/>
          </p:cNvCxnSpPr>
          <p:nvPr/>
        </p:nvCxnSpPr>
        <p:spPr bwMode="auto">
          <a:xfrm>
            <a:off x="10344472" y="3057733"/>
            <a:ext cx="0" cy="1080000"/>
          </a:xfrm>
          <a:prstGeom prst="line">
            <a:avLst/>
          </a:prstGeom>
          <a:ln w="38100">
            <a:solidFill>
              <a:srgbClr val="8901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id="{7F46BB05-8ED6-6512-34F6-4E8BF408B768}"/>
              </a:ext>
            </a:extLst>
          </p:cNvPr>
          <p:cNvCxnSpPr>
            <a:cxnSpLocks/>
          </p:cNvCxnSpPr>
          <p:nvPr/>
        </p:nvCxnSpPr>
        <p:spPr bwMode="auto">
          <a:xfrm>
            <a:off x="10344472" y="4029734"/>
            <a:ext cx="0" cy="972000"/>
          </a:xfrm>
          <a:prstGeom prst="line">
            <a:avLst/>
          </a:prstGeom>
          <a:ln w="38100">
            <a:solidFill>
              <a:srgbClr val="8901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>
            <a:extLst>
              <a:ext uri="{FF2B5EF4-FFF2-40B4-BE49-F238E27FC236}">
                <a16:creationId xmlns:a16="http://schemas.microsoft.com/office/drawing/2014/main" id="{7E457CCE-667B-3780-50BF-BA652AE0E7DE}"/>
              </a:ext>
            </a:extLst>
          </p:cNvPr>
          <p:cNvCxnSpPr>
            <a:cxnSpLocks/>
          </p:cNvCxnSpPr>
          <p:nvPr/>
        </p:nvCxnSpPr>
        <p:spPr bwMode="auto">
          <a:xfrm>
            <a:off x="10344472" y="4875074"/>
            <a:ext cx="0" cy="1044001"/>
          </a:xfrm>
          <a:prstGeom prst="line">
            <a:avLst/>
          </a:prstGeom>
          <a:ln w="38100">
            <a:solidFill>
              <a:srgbClr val="8901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Правая круглая скобка 90">
            <a:extLst>
              <a:ext uri="{FF2B5EF4-FFF2-40B4-BE49-F238E27FC236}">
                <a16:creationId xmlns:a16="http://schemas.microsoft.com/office/drawing/2014/main" id="{31D4BD17-E4DE-C1C2-BD03-B2328A843DCF}"/>
              </a:ext>
            </a:extLst>
          </p:cNvPr>
          <p:cNvSpPr/>
          <p:nvPr/>
        </p:nvSpPr>
        <p:spPr bwMode="auto">
          <a:xfrm rot="5400000">
            <a:off x="5089983" y="2193994"/>
            <a:ext cx="36000" cy="3330000"/>
          </a:xfrm>
          <a:prstGeom prst="rightBracket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799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2" name="Правая круглая скобка 91">
            <a:extLst>
              <a:ext uri="{FF2B5EF4-FFF2-40B4-BE49-F238E27FC236}">
                <a16:creationId xmlns:a16="http://schemas.microsoft.com/office/drawing/2014/main" id="{30EBAAC4-BB57-A078-990C-8011748A7607}"/>
              </a:ext>
            </a:extLst>
          </p:cNvPr>
          <p:cNvSpPr/>
          <p:nvPr/>
        </p:nvSpPr>
        <p:spPr bwMode="auto">
          <a:xfrm rot="5400000">
            <a:off x="8122102" y="2809995"/>
            <a:ext cx="36000" cy="2070000"/>
          </a:xfrm>
          <a:prstGeom prst="rightBracket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799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93" name="Соединительная линия уступом 40">
            <a:extLst>
              <a:ext uri="{FF2B5EF4-FFF2-40B4-BE49-F238E27FC236}">
                <a16:creationId xmlns:a16="http://schemas.microsoft.com/office/drawing/2014/main" id="{5E9E31A2-D0CE-2CA0-E3C0-FBF9571B6E18}"/>
              </a:ext>
            </a:extLst>
          </p:cNvPr>
          <p:cNvCxnSpPr/>
          <p:nvPr/>
        </p:nvCxnSpPr>
        <p:spPr bwMode="auto">
          <a:xfrm rot="10800000" flipH="1" flipV="1">
            <a:off x="1156588" y="2299262"/>
            <a:ext cx="37" cy="1381135"/>
          </a:xfrm>
          <a:prstGeom prst="bentConnector3">
            <a:avLst>
              <a:gd name="adj1" fmla="val -966735135"/>
            </a:avLst>
          </a:prstGeom>
          <a:ln w="19050">
            <a:solidFill>
              <a:srgbClr val="686F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Соединительная линия уступом 45">
            <a:extLst>
              <a:ext uri="{FF2B5EF4-FFF2-40B4-BE49-F238E27FC236}">
                <a16:creationId xmlns:a16="http://schemas.microsoft.com/office/drawing/2014/main" id="{1C58E99B-1B59-04E6-D7EF-F9F4F118A679}"/>
              </a:ext>
            </a:extLst>
          </p:cNvPr>
          <p:cNvCxnSpPr/>
          <p:nvPr/>
        </p:nvCxnSpPr>
        <p:spPr bwMode="auto">
          <a:xfrm rot="10800000" flipH="1" flipV="1">
            <a:off x="1168055" y="3680397"/>
            <a:ext cx="7150" cy="902348"/>
          </a:xfrm>
          <a:prstGeom prst="bentConnector3">
            <a:avLst>
              <a:gd name="adj1" fmla="val -5053636"/>
            </a:avLst>
          </a:prstGeom>
          <a:ln w="19050">
            <a:solidFill>
              <a:srgbClr val="686F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Соединительная линия уступом 53">
            <a:extLst>
              <a:ext uri="{FF2B5EF4-FFF2-40B4-BE49-F238E27FC236}">
                <a16:creationId xmlns:a16="http://schemas.microsoft.com/office/drawing/2014/main" id="{0B867905-001A-7E57-695A-4319CD35B178}"/>
              </a:ext>
            </a:extLst>
          </p:cNvPr>
          <p:cNvCxnSpPr/>
          <p:nvPr/>
        </p:nvCxnSpPr>
        <p:spPr bwMode="auto">
          <a:xfrm rot="10800000" flipV="1">
            <a:off x="1153618" y="4582745"/>
            <a:ext cx="10159" cy="1186748"/>
          </a:xfrm>
          <a:prstGeom prst="bentConnector3">
            <a:avLst>
              <a:gd name="adj1" fmla="val 3584221"/>
            </a:avLst>
          </a:prstGeom>
          <a:ln w="19050">
            <a:solidFill>
              <a:srgbClr val="686F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id="{50B59C36-8118-B42B-9A02-609F282954BB}"/>
              </a:ext>
            </a:extLst>
          </p:cNvPr>
          <p:cNvSpPr txBox="1"/>
          <p:nvPr/>
        </p:nvSpPr>
        <p:spPr bwMode="auto">
          <a:xfrm>
            <a:off x="2363263" y="5998504"/>
            <a:ext cx="20441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инициирование программы, </a:t>
            </a:r>
          </a:p>
          <a:p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определение вариантов, </a:t>
            </a:r>
          </a:p>
          <a:p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выбор варианта </a:t>
            </a:r>
          </a:p>
        </p:txBody>
      </p:sp>
      <p:sp>
        <p:nvSpPr>
          <p:cNvPr id="97" name="Дуга 96">
            <a:extLst>
              <a:ext uri="{FF2B5EF4-FFF2-40B4-BE49-F238E27FC236}">
                <a16:creationId xmlns:a16="http://schemas.microsoft.com/office/drawing/2014/main" id="{9529DD18-9FAE-D35A-F1F4-5FADC53973B0}"/>
              </a:ext>
            </a:extLst>
          </p:cNvPr>
          <p:cNvSpPr/>
          <p:nvPr/>
        </p:nvSpPr>
        <p:spPr bwMode="auto">
          <a:xfrm rot="13189542">
            <a:off x="2249705" y="5863837"/>
            <a:ext cx="648718" cy="748489"/>
          </a:xfrm>
          <a:prstGeom prst="arc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30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8" name="Дуга 97">
            <a:extLst>
              <a:ext uri="{FF2B5EF4-FFF2-40B4-BE49-F238E27FC236}">
                <a16:creationId xmlns:a16="http://schemas.microsoft.com/office/drawing/2014/main" id="{C3542A39-4B20-343F-234C-0BB290D927D8}"/>
              </a:ext>
            </a:extLst>
          </p:cNvPr>
          <p:cNvSpPr/>
          <p:nvPr/>
        </p:nvSpPr>
        <p:spPr bwMode="auto">
          <a:xfrm rot="2549647">
            <a:off x="3756667" y="5916115"/>
            <a:ext cx="648718" cy="748489"/>
          </a:xfrm>
          <a:prstGeom prst="arc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30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7E5150A-3B00-4F67-19B8-A1F7EF75A47D}"/>
              </a:ext>
            </a:extLst>
          </p:cNvPr>
          <p:cNvSpPr txBox="1"/>
          <p:nvPr/>
        </p:nvSpPr>
        <p:spPr bwMode="auto">
          <a:xfrm>
            <a:off x="5678772" y="6075448"/>
            <a:ext cx="23278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планирование и проектирование,</a:t>
            </a:r>
          </a:p>
          <a:p>
            <a:r>
              <a:rPr lang="ru-RU" sz="10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реализация мегапроекта</a:t>
            </a:r>
          </a:p>
        </p:txBody>
      </p:sp>
      <p:sp>
        <p:nvSpPr>
          <p:cNvPr id="100" name="Дуга 99">
            <a:extLst>
              <a:ext uri="{FF2B5EF4-FFF2-40B4-BE49-F238E27FC236}">
                <a16:creationId xmlns:a16="http://schemas.microsoft.com/office/drawing/2014/main" id="{EA1973E4-7E9F-3306-F3BA-9E1C547C6610}"/>
              </a:ext>
            </a:extLst>
          </p:cNvPr>
          <p:cNvSpPr/>
          <p:nvPr/>
        </p:nvSpPr>
        <p:spPr bwMode="auto">
          <a:xfrm rot="13189542">
            <a:off x="5620650" y="5855981"/>
            <a:ext cx="648718" cy="748489"/>
          </a:xfrm>
          <a:prstGeom prst="arc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300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1" name="Дуга 100">
            <a:extLst>
              <a:ext uri="{FF2B5EF4-FFF2-40B4-BE49-F238E27FC236}">
                <a16:creationId xmlns:a16="http://schemas.microsoft.com/office/drawing/2014/main" id="{BD61E044-A18A-ED60-378D-02A91A135884}"/>
              </a:ext>
            </a:extLst>
          </p:cNvPr>
          <p:cNvSpPr/>
          <p:nvPr/>
        </p:nvSpPr>
        <p:spPr bwMode="auto">
          <a:xfrm rot="2549647">
            <a:off x="7384245" y="5925543"/>
            <a:ext cx="648718" cy="748489"/>
          </a:xfrm>
          <a:prstGeom prst="arc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30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5B6225EC-9478-9807-355D-914FF6948A0C}"/>
              </a:ext>
            </a:extLst>
          </p:cNvPr>
          <p:cNvSpPr txBox="1"/>
          <p:nvPr/>
        </p:nvSpPr>
        <p:spPr bwMode="auto">
          <a:xfrm>
            <a:off x="1289296" y="6152392"/>
            <a:ext cx="9476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Предпроект</a:t>
            </a:r>
            <a:endParaRPr lang="ru-RU" sz="1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9D73F01D-3F88-52D8-8187-A7B99072B97D}"/>
              </a:ext>
            </a:extLst>
          </p:cNvPr>
          <p:cNvSpPr txBox="1"/>
          <p:nvPr/>
        </p:nvSpPr>
        <p:spPr bwMode="auto">
          <a:xfrm>
            <a:off x="4656443" y="6152392"/>
            <a:ext cx="9348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Мегапроект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9A407CBE-DCE1-5EB8-2240-66DCC3C686B1}"/>
              </a:ext>
            </a:extLst>
          </p:cNvPr>
          <p:cNvSpPr txBox="1"/>
          <p:nvPr/>
        </p:nvSpPr>
        <p:spPr bwMode="auto">
          <a:xfrm>
            <a:off x="8200637" y="6152392"/>
            <a:ext cx="28680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+ Эксплуатация результатов = Программа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C028C354-D22A-561A-DDB6-409D4A257FFF}"/>
              </a:ext>
            </a:extLst>
          </p:cNvPr>
          <p:cNvSpPr txBox="1"/>
          <p:nvPr/>
        </p:nvSpPr>
        <p:spPr bwMode="auto">
          <a:xfrm>
            <a:off x="4451813" y="6152392"/>
            <a:ext cx="2728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194141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6" grpId="0" animBg="1"/>
      <p:bldP spid="27" grpId="0"/>
      <p:bldP spid="28" grpId="0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50" grpId="0"/>
      <p:bldP spid="51" grpId="0" animBg="1"/>
      <p:bldP spid="57" grpId="0" animBg="1"/>
      <p:bldP spid="58" grpId="0" animBg="1"/>
      <p:bldP spid="59" grpId="0" animBg="1"/>
      <p:bldP spid="60" grpId="0" animBg="1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 animBg="1"/>
      <p:bldP spid="70" grpId="0" animBg="1"/>
      <p:bldP spid="71" grpId="0" animBg="1"/>
      <p:bldP spid="72" grpId="0" animBg="1"/>
      <p:bldP spid="74" grpId="0"/>
      <p:bldP spid="75" grpId="0"/>
      <p:bldP spid="76" grpId="0"/>
      <p:bldP spid="77" grpId="0"/>
      <p:bldP spid="83" grpId="0"/>
      <p:bldP spid="84" grpId="0"/>
      <p:bldP spid="85" grpId="0" animBg="1"/>
      <p:bldP spid="87" grpId="0"/>
      <p:bldP spid="91" grpId="0" animBg="1"/>
      <p:bldP spid="92" grpId="0" animBg="1"/>
      <p:bldP spid="96" grpId="0"/>
      <p:bldP spid="97" grpId="0" animBg="1"/>
      <p:bldP spid="98" grpId="0" animBg="1"/>
      <p:bldP spid="99" grpId="0"/>
      <p:bldP spid="100" grpId="0" animBg="1"/>
      <p:bldP spid="101" grpId="0" animBg="1"/>
      <p:bldP spid="102" grpId="0"/>
      <p:bldP spid="103" grpId="0"/>
      <p:bldP spid="104" grpId="0"/>
      <p:bldP spid="10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8314" y="409865"/>
            <a:ext cx="84845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Мегапроект в России (4+ выполненных критериев)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CDB149-D50E-65EA-3618-0413942013FA}"/>
              </a:ext>
            </a:extLst>
          </p:cNvPr>
          <p:cNvSpPr txBox="1"/>
          <p:nvPr/>
        </p:nvSpPr>
        <p:spPr>
          <a:xfrm>
            <a:off x="1777793" y="1792097"/>
            <a:ext cx="3665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&gt;</a:t>
            </a:r>
            <a:r>
              <a:rPr lang="ru-RU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₽100 млрд бюджет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3FE26CF-5A92-213F-E5C2-9E23F48C7B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778" y="1704116"/>
            <a:ext cx="576073" cy="57607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E4C3ACC-B720-C9A5-8843-DC2F7B1210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780" y="2869213"/>
            <a:ext cx="576073" cy="57607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E55429D-74DD-C813-9C41-BB871A2B10F4}"/>
              </a:ext>
            </a:extLst>
          </p:cNvPr>
          <p:cNvSpPr txBox="1"/>
          <p:nvPr/>
        </p:nvSpPr>
        <p:spPr>
          <a:xfrm>
            <a:off x="1851855" y="2957194"/>
            <a:ext cx="3378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&gt;</a:t>
            </a:r>
            <a:r>
              <a:rPr lang="ru-RU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3 лет длительность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6518F4F-72A8-815E-BD91-2763C9B68C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781" y="3966359"/>
            <a:ext cx="576073" cy="57607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1FC21F9-731E-AE1E-5825-818EE21892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578" y="1704118"/>
            <a:ext cx="576073" cy="57607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ACBE8DB-5B5F-53E1-02B7-49C7529B29B1}"/>
              </a:ext>
            </a:extLst>
          </p:cNvPr>
          <p:cNvSpPr txBox="1"/>
          <p:nvPr/>
        </p:nvSpPr>
        <p:spPr>
          <a:xfrm>
            <a:off x="7366654" y="1638211"/>
            <a:ext cx="3378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&gt;</a:t>
            </a:r>
            <a:r>
              <a:rPr lang="ru-RU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100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человек в проектной команде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9899FEC-B840-315B-67C9-905C2D52222F}"/>
              </a:ext>
            </a:extLst>
          </p:cNvPr>
          <p:cNvSpPr txBox="1"/>
          <p:nvPr/>
        </p:nvSpPr>
        <p:spPr>
          <a:xfrm>
            <a:off x="1777792" y="4054341"/>
            <a:ext cx="41461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&gt;100k </a:t>
            </a:r>
            <a:r>
              <a:rPr lang="ru-RU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работ (операций в КСМ)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988988A-1942-0CA6-E62E-5D39123ED72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578" y="2835240"/>
            <a:ext cx="576073" cy="57607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6AADE99-B653-235A-1B0F-BD8D2DB9E1C3}"/>
              </a:ext>
            </a:extLst>
          </p:cNvPr>
          <p:cNvSpPr txBox="1"/>
          <p:nvPr/>
        </p:nvSpPr>
        <p:spPr>
          <a:xfrm>
            <a:off x="7366654" y="2920559"/>
            <a:ext cx="3378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&gt;1</a:t>
            </a:r>
            <a:r>
              <a:rPr lang="ru-RU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млн человеко-дней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92C3CDE-F37D-438E-65EB-AEDE3ACAE1D0}"/>
              </a:ext>
            </a:extLst>
          </p:cNvPr>
          <p:cNvSpPr txBox="1"/>
          <p:nvPr/>
        </p:nvSpPr>
        <p:spPr>
          <a:xfrm>
            <a:off x="7368791" y="3895134"/>
            <a:ext cx="3299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Влияние на 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&gt;</a:t>
            </a:r>
            <a:r>
              <a:rPr lang="ru-RU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100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k</a:t>
            </a:r>
            <a:r>
              <a:rPr lang="ru-RU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 человек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2F5D01F-170F-D4DC-655E-66A04E6B4472}"/>
              </a:ext>
            </a:extLst>
          </p:cNvPr>
          <p:cNvSpPr txBox="1"/>
          <p:nvPr/>
        </p:nvSpPr>
        <p:spPr>
          <a:xfrm>
            <a:off x="7366654" y="4877688"/>
            <a:ext cx="37456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Состоит из нескольких связанных автономных проектов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B82C260-27CE-F5EC-662A-CCEE65A9EDC7}"/>
              </a:ext>
            </a:extLst>
          </p:cNvPr>
          <p:cNvSpPr txBox="1"/>
          <p:nvPr/>
        </p:nvSpPr>
        <p:spPr>
          <a:xfrm>
            <a:off x="1815892" y="5031576"/>
            <a:ext cx="4809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&gt;</a:t>
            </a:r>
            <a:r>
              <a:rPr lang="ru-RU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₽50 млн</a:t>
            </a:r>
          </a:p>
          <a:p>
            <a:pPr algn="l"/>
            <a:r>
              <a:rPr lang="ru-RU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Стоимость дня задержки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E7ED472B-9D6C-2041-3794-C91CCA0F26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780" y="5097484"/>
            <a:ext cx="578210" cy="57821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1020658C-5294-1E93-C9A4-C0AB953C83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578" y="5097484"/>
            <a:ext cx="576073" cy="57607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A3E1CAAD-4D48-2403-579B-EC00D4E21E8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578" y="3966360"/>
            <a:ext cx="576073" cy="576073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E1778C0A-E3F1-BE5C-9A5E-1B854D2D9D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578" y="1704118"/>
            <a:ext cx="576073" cy="576073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6F85D110-344A-FEEC-6C09-92B3729587A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578" y="5097484"/>
            <a:ext cx="576073" cy="57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804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9394" y="419908"/>
            <a:ext cx="970414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Проблемы  со сроками в крупных проектах</a:t>
            </a:r>
          </a:p>
        </p:txBody>
      </p:sp>
      <p:sp>
        <p:nvSpPr>
          <p:cNvPr id="3" name="Объект 1">
            <a:extLst>
              <a:ext uri="{FF2B5EF4-FFF2-40B4-BE49-F238E27FC236}">
                <a16:creationId xmlns:a16="http://schemas.microsoft.com/office/drawing/2014/main" id="{BAFD002B-5A7B-1851-5835-46CEA79B9F10}"/>
              </a:ext>
            </a:extLst>
          </p:cNvPr>
          <p:cNvSpPr txBox="1">
            <a:spLocks/>
          </p:cNvSpPr>
          <p:nvPr/>
        </p:nvSpPr>
        <p:spPr bwMode="auto">
          <a:xfrm>
            <a:off x="803275" y="1004094"/>
            <a:ext cx="2609850" cy="2329656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 Bold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714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Более</a:t>
            </a:r>
          </a:p>
          <a:p>
            <a:pPr marL="0" indent="0" algn="ctr">
              <a:lnSpc>
                <a:spcPts val="714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ru-RU" sz="595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90+</a:t>
            </a:r>
            <a:r>
              <a:rPr lang="en-US" sz="595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%</a:t>
            </a:r>
            <a:endParaRPr lang="ru-RU" sz="5950" b="1" dirty="0">
              <a:solidFill>
                <a:srgbClr val="8C271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>
              <a:lnSpc>
                <a:spcPts val="714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ru-RU" sz="5950" b="1" dirty="0">
              <a:solidFill>
                <a:srgbClr val="8C271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>
              <a:lnSpc>
                <a:spcPts val="714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ru-RU" sz="5950" b="1" dirty="0">
              <a:solidFill>
                <a:srgbClr val="8C271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D5080C-7AB2-68EC-6A62-751F3011FD47}"/>
              </a:ext>
            </a:extLst>
          </p:cNvPr>
          <p:cNvSpPr txBox="1"/>
          <p:nvPr/>
        </p:nvSpPr>
        <p:spPr bwMode="auto">
          <a:xfrm>
            <a:off x="745127" y="5753216"/>
            <a:ext cx="8926412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914400">
              <a:defRPr/>
            </a:pPr>
            <a:r>
              <a:rPr lang="ru-RU" sz="750" b="0" dirty="0">
                <a:solidFill>
                  <a:prstClr val="black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</a:rPr>
              <a:t>*Оценка экспертов </a:t>
            </a:r>
            <a:r>
              <a:rPr lang="en-US" sz="750" b="0" dirty="0">
                <a:solidFill>
                  <a:prstClr val="black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</a:rPr>
              <a:t>PM Excellence </a:t>
            </a:r>
            <a:r>
              <a:rPr lang="ru-RU" sz="750" b="0" dirty="0">
                <a:solidFill>
                  <a:prstClr val="black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</a:rPr>
              <a:t>на российском рынке 2016 -2022</a:t>
            </a:r>
            <a:endParaRPr sz="75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Объект 1">
            <a:extLst>
              <a:ext uri="{FF2B5EF4-FFF2-40B4-BE49-F238E27FC236}">
                <a16:creationId xmlns:a16="http://schemas.microsoft.com/office/drawing/2014/main" id="{32F91D46-F77D-E1C8-8B6F-8200FAD6F48C}"/>
              </a:ext>
            </a:extLst>
          </p:cNvPr>
          <p:cNvSpPr txBox="1"/>
          <p:nvPr/>
        </p:nvSpPr>
        <p:spPr bwMode="auto">
          <a:xfrm>
            <a:off x="4368444" y="2073486"/>
            <a:ext cx="3455112" cy="1941459"/>
          </a:xfrm>
          <a:prstGeom prst="rect">
            <a:avLst/>
          </a:prstGeom>
        </p:spPr>
        <p:txBody>
          <a:bodyPr/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12750">
              <a:lnSpc>
                <a:spcPct val="80000"/>
              </a:lnSpc>
              <a:spcBef>
                <a:spcPts val="2950"/>
              </a:spcBef>
              <a:buSzPct val="125000"/>
              <a:buNone/>
              <a:defRPr/>
            </a:pPr>
            <a:r>
              <a:rPr lang="ru-RU" sz="5950" b="1" dirty="0">
                <a:solidFill>
                  <a:srgbClr val="8C271A"/>
                </a:solidFill>
                <a:latin typeface="Segoe UI" panose="020B0502040204020203" pitchFamily="34" charset="0"/>
                <a:ea typeface="Helvetica Neue"/>
                <a:cs typeface="Segoe UI" panose="020B0502040204020203" pitchFamily="34" charset="0"/>
              </a:rPr>
              <a:t>50</a:t>
            </a:r>
            <a:r>
              <a:rPr lang="en-US" sz="5950" b="1" dirty="0">
                <a:solidFill>
                  <a:srgbClr val="8C271A"/>
                </a:solidFill>
                <a:latin typeface="Segoe UI" panose="020B0502040204020203" pitchFamily="34" charset="0"/>
                <a:ea typeface="Helvetica Neue"/>
                <a:cs typeface="Segoe UI" panose="020B0502040204020203" pitchFamily="34" charset="0"/>
              </a:rPr>
              <a:t>+% </a:t>
            </a:r>
            <a:endParaRPr lang="ru-RU" sz="5950" b="1" dirty="0">
              <a:solidFill>
                <a:srgbClr val="8C271A"/>
              </a:solidFill>
              <a:latin typeface="Segoe UI" panose="020B0502040204020203" pitchFamily="34" charset="0"/>
              <a:ea typeface="Helvetica Neue"/>
              <a:cs typeface="Segoe UI" panose="020B0502040204020203" pitchFamily="34" charset="0"/>
            </a:endParaRPr>
          </a:p>
          <a:p>
            <a:pPr marL="0" indent="0" algn="ctr" defTabSz="412750">
              <a:lnSpc>
                <a:spcPct val="80000"/>
              </a:lnSpc>
              <a:spcBef>
                <a:spcPts val="2950"/>
              </a:spcBef>
              <a:buSzPct val="125000"/>
              <a:buNone/>
              <a:defRPr/>
            </a:pPr>
            <a:r>
              <a:rPr lang="ru-RU" b="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длительность увеличивается 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>
              <a:buNone/>
              <a:defRPr/>
            </a:pPr>
            <a:r>
              <a:rPr lang="ru-RU" b="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</a:t>
            </a:r>
            <a:r>
              <a:rPr lang="en-US" b="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50</a:t>
            </a:r>
            <a:r>
              <a:rPr lang="ru-RU" b="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+%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Объект 1">
            <a:extLst>
              <a:ext uri="{FF2B5EF4-FFF2-40B4-BE49-F238E27FC236}">
                <a16:creationId xmlns:a16="http://schemas.microsoft.com/office/drawing/2014/main" id="{2E478258-D36F-47A0-A4E3-058148674D5D}"/>
              </a:ext>
            </a:extLst>
          </p:cNvPr>
          <p:cNvSpPr txBox="1"/>
          <p:nvPr/>
        </p:nvSpPr>
        <p:spPr bwMode="auto">
          <a:xfrm>
            <a:off x="7523020" y="2062134"/>
            <a:ext cx="4862044" cy="1957010"/>
          </a:xfrm>
          <a:prstGeom prst="rect">
            <a:avLst/>
          </a:prstGeom>
        </p:spPr>
        <p:txBody>
          <a:bodyPr/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12750">
              <a:lnSpc>
                <a:spcPct val="80000"/>
              </a:lnSpc>
              <a:spcBef>
                <a:spcPts val="2950"/>
              </a:spcBef>
              <a:buSzPct val="125000"/>
              <a:buNone/>
              <a:defRPr/>
            </a:pPr>
            <a:r>
              <a:rPr lang="ru-RU" sz="5950" b="1" dirty="0">
                <a:solidFill>
                  <a:srgbClr val="8C271A"/>
                </a:solidFill>
                <a:latin typeface="Segoe UI" panose="020B0502040204020203" pitchFamily="34" charset="0"/>
                <a:ea typeface="Helvetica Neue"/>
                <a:cs typeface="Segoe UI" panose="020B0502040204020203" pitchFamily="34" charset="0"/>
              </a:rPr>
              <a:t>20</a:t>
            </a:r>
            <a:r>
              <a:rPr lang="en-US" sz="5950" b="1" dirty="0">
                <a:solidFill>
                  <a:srgbClr val="8C271A"/>
                </a:solidFill>
                <a:latin typeface="Segoe UI" panose="020B0502040204020203" pitchFamily="34" charset="0"/>
                <a:ea typeface="Helvetica Neue"/>
                <a:cs typeface="Segoe UI" panose="020B0502040204020203" pitchFamily="34" charset="0"/>
              </a:rPr>
              <a:t>+</a:t>
            </a:r>
            <a:r>
              <a:rPr lang="ru-RU" sz="5950" b="1" dirty="0">
                <a:solidFill>
                  <a:srgbClr val="8C271A"/>
                </a:solidFill>
                <a:latin typeface="Segoe UI" panose="020B0502040204020203" pitchFamily="34" charset="0"/>
                <a:ea typeface="Helvetica Neue"/>
                <a:cs typeface="Segoe UI" panose="020B0502040204020203" pitchFamily="34" charset="0"/>
              </a:rPr>
              <a:t>%</a:t>
            </a:r>
            <a:r>
              <a:rPr lang="en-US" sz="5950" b="1" dirty="0">
                <a:solidFill>
                  <a:srgbClr val="8C271A"/>
                </a:solidFill>
                <a:latin typeface="Segoe UI" panose="020B0502040204020203" pitchFamily="34" charset="0"/>
                <a:ea typeface="Helvetica Neue"/>
                <a:cs typeface="Segoe UI" panose="020B0502040204020203" pitchFamily="34" charset="0"/>
              </a:rPr>
              <a:t> </a:t>
            </a:r>
            <a:endParaRPr lang="ru-RU" sz="5950" b="1" dirty="0">
              <a:solidFill>
                <a:srgbClr val="8C271A"/>
              </a:solidFill>
              <a:latin typeface="Segoe UI" panose="020B0502040204020203" pitchFamily="34" charset="0"/>
              <a:ea typeface="Helvetica Neue"/>
              <a:cs typeface="Segoe UI" panose="020B0502040204020203" pitchFamily="34" charset="0"/>
            </a:endParaRPr>
          </a:p>
          <a:p>
            <a:pPr marL="0" indent="0" algn="ctr" defTabSz="412750">
              <a:lnSpc>
                <a:spcPct val="80000"/>
              </a:lnSpc>
              <a:spcBef>
                <a:spcPts val="2950"/>
              </a:spcBef>
              <a:buSzPct val="125000"/>
              <a:buNone/>
              <a:defRPr/>
            </a:pPr>
            <a:r>
              <a:rPr lang="ru-RU" b="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длительность увеличивается</a:t>
            </a:r>
            <a:endParaRPr b="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>
              <a:buNone/>
              <a:defRPr/>
            </a:pPr>
            <a:r>
              <a:rPr lang="ru-RU" b="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в 2 и более раз</a:t>
            </a:r>
            <a:endParaRPr b="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Объект 1">
            <a:extLst>
              <a:ext uri="{FF2B5EF4-FFF2-40B4-BE49-F238E27FC236}">
                <a16:creationId xmlns:a16="http://schemas.microsoft.com/office/drawing/2014/main" id="{9C1253E6-7B45-CA8D-79A1-168AA121AA4F}"/>
              </a:ext>
            </a:extLst>
          </p:cNvPr>
          <p:cNvSpPr txBox="1"/>
          <p:nvPr/>
        </p:nvSpPr>
        <p:spPr bwMode="auto">
          <a:xfrm>
            <a:off x="745127" y="4154865"/>
            <a:ext cx="10515600" cy="1372985"/>
          </a:xfrm>
          <a:prstGeom prst="rect">
            <a:avLst/>
          </a:prstGeom>
          <a:solidFill>
            <a:srgbClr val="686F81"/>
          </a:solidFill>
        </p:spPr>
        <p:txBody>
          <a:bodyPr anchor="ctr"/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2000" b="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 этом </a:t>
            </a:r>
            <a:r>
              <a:rPr lang="ru-RU" sz="20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стоимость </a:t>
            </a:r>
            <a:r>
              <a:rPr lang="ru-RU" sz="2000" b="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одного дня задержки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>
              <a:buNone/>
              <a:defRPr/>
            </a:pPr>
            <a:r>
              <a:rPr lang="ru-RU" sz="40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10+ - 100+ млн рублей</a:t>
            </a:r>
            <a:endParaRPr sz="4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BFCC6F-DD06-EDB4-37A8-DCCD67EB9D09}"/>
              </a:ext>
            </a:extLst>
          </p:cNvPr>
          <p:cNvSpPr txBox="1"/>
          <p:nvPr/>
        </p:nvSpPr>
        <p:spPr bwMode="auto">
          <a:xfrm>
            <a:off x="803275" y="3053131"/>
            <a:ext cx="2955080" cy="12054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>
              <a:lnSpc>
                <a:spcPts val="3000"/>
              </a:lnSpc>
              <a:defRPr/>
            </a:pPr>
            <a:r>
              <a:rPr lang="ru-RU" sz="1800" b="0" dirty="0">
                <a:solidFill>
                  <a:prstClr val="black"/>
                </a:solidFill>
                <a:latin typeface="Segoe UI" panose="020B0502040204020203" pitchFamily="34" charset="0"/>
                <a:ea typeface="Tahoma"/>
                <a:cs typeface="Segoe UI" panose="020B0502040204020203" pitchFamily="34" charset="0"/>
              </a:rPr>
              <a:t>крупных и мега проектов </a:t>
            </a:r>
          </a:p>
          <a:p>
            <a:pPr>
              <a:lnSpc>
                <a:spcPts val="3000"/>
              </a:lnSpc>
              <a:defRPr/>
            </a:pPr>
            <a:r>
              <a:rPr lang="ru-RU" sz="1800" b="0" dirty="0">
                <a:solidFill>
                  <a:prstClr val="black"/>
                </a:solidFill>
                <a:latin typeface="Segoe UI" panose="020B0502040204020203" pitchFamily="34" charset="0"/>
                <a:ea typeface="Tahoma"/>
                <a:cs typeface="Segoe UI" panose="020B0502040204020203" pitchFamily="34" charset="0"/>
              </a:rPr>
              <a:t>– проблемы со сроками</a:t>
            </a:r>
          </a:p>
          <a:p>
            <a:pPr>
              <a:lnSpc>
                <a:spcPts val="3000"/>
              </a:lnSpc>
            </a:pPr>
            <a:endParaRPr lang="en-US" sz="1800" b="0" dirty="0">
              <a:solidFill>
                <a:prstClr val="black"/>
              </a:solidFill>
              <a:latin typeface="Segoe UI" panose="020B0502040204020203" pitchFamily="34" charset="0"/>
              <a:ea typeface="Tahom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695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948849-DC34-3F9B-6DB1-20AB0E141AD1}"/>
              </a:ext>
            </a:extLst>
          </p:cNvPr>
          <p:cNvSpPr txBox="1"/>
          <p:nvPr/>
        </p:nvSpPr>
        <p:spPr>
          <a:xfrm>
            <a:off x="711511" y="408814"/>
            <a:ext cx="98098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Проблема 1.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1C0DB0-F848-12FF-651D-E990B2025B13}"/>
              </a:ext>
            </a:extLst>
          </p:cNvPr>
          <p:cNvSpPr txBox="1"/>
          <p:nvPr/>
        </p:nvSpPr>
        <p:spPr>
          <a:xfrm>
            <a:off x="1195250" y="2663230"/>
            <a:ext cx="6241325" cy="9746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r>
              <a:rPr lang="ru-RU" sz="20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					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ru-RU" sz="2000" dirty="0">
              <a:solidFill>
                <a:srgbClr val="C00000"/>
              </a:solidFill>
            </a:endParaRPr>
          </a:p>
          <a:p>
            <a:pPr algn="l"/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9" name="Объект 1">
            <a:extLst>
              <a:ext uri="{FF2B5EF4-FFF2-40B4-BE49-F238E27FC236}">
                <a16:creationId xmlns:a16="http://schemas.microsoft.com/office/drawing/2014/main" id="{C04BAEF2-F10B-60D1-9379-846FD820C119}"/>
              </a:ext>
            </a:extLst>
          </p:cNvPr>
          <p:cNvSpPr txBox="1"/>
          <p:nvPr/>
        </p:nvSpPr>
        <p:spPr bwMode="auto">
          <a:xfrm>
            <a:off x="479425" y="2490158"/>
            <a:ext cx="8148472" cy="3359657"/>
          </a:xfrm>
          <a:prstGeom prst="rect">
            <a:avLst/>
          </a:prstGeom>
          <a:solidFill>
            <a:srgbClr val="686F81"/>
          </a:solidFill>
        </p:spPr>
        <p:txBody>
          <a:bodyPr anchor="ctr"/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1828800">
              <a:spcBef>
                <a:spcPts val="2000"/>
              </a:spcBef>
              <a:buNone/>
              <a:defRPr/>
            </a:pPr>
            <a:endParaRPr sz="80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8C74CF-6B79-48A8-5609-C3BEEB1E7E05}"/>
              </a:ext>
            </a:extLst>
          </p:cNvPr>
          <p:cNvSpPr txBox="1"/>
          <p:nvPr/>
        </p:nvSpPr>
        <p:spPr>
          <a:xfrm>
            <a:off x="1038851" y="3192495"/>
            <a:ext cx="668875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ru-RU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ПРОБЛЕМА 1</a:t>
            </a:r>
          </a:p>
          <a:p>
            <a:pPr algn="l"/>
            <a:r>
              <a:rPr lang="ru-RU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Неэффективное управление проектами  и выгодами программы</a:t>
            </a:r>
          </a:p>
        </p:txBody>
      </p:sp>
      <p:pic>
        <p:nvPicPr>
          <p:cNvPr id="4" name="Рисунок 3" descr="Сборник схем">
            <a:extLst>
              <a:ext uri="{FF2B5EF4-FFF2-40B4-BE49-F238E27FC236}">
                <a16:creationId xmlns:a16="http://schemas.microsoft.com/office/drawing/2014/main" id="{2B373D81-E616-83C5-5FCC-7E363E3FA13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901" y="3385801"/>
            <a:ext cx="1598793" cy="159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231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08291" y="444351"/>
            <a:ext cx="10932724" cy="78516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Неудачный проект – потерянные выгоды – невыполненная стратегия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53036D-9C00-481B-20B4-8CE287D0BD50}"/>
              </a:ext>
            </a:extLst>
          </p:cNvPr>
          <p:cNvSpPr txBox="1"/>
          <p:nvPr/>
        </p:nvSpPr>
        <p:spPr bwMode="auto">
          <a:xfrm>
            <a:off x="9180510" y="5302684"/>
            <a:ext cx="1273399" cy="523220"/>
          </a:xfrm>
          <a:prstGeom prst="rect">
            <a:avLst/>
          </a:prstGeom>
          <a:noFill/>
          <a:ln w="19050">
            <a:solidFill>
              <a:schemeClr val="bg2">
                <a:lumMod val="90000"/>
              </a:schemeClr>
            </a:solidFill>
          </a:ln>
        </p:spPr>
        <p:txBody>
          <a:bodyPr wrap="square" rIns="0" rtlCol="0">
            <a:spAutoFit/>
          </a:bodyPr>
          <a:lstStyle/>
          <a:p>
            <a:pPr indent="715169">
              <a:defRPr/>
            </a:pPr>
            <a:r>
              <a:rPr lang="ru-RU" sz="1400" b="0" dirty="0">
                <a:latin typeface="Segoe UI" panose="020B0502040204020203" pitchFamily="34" charset="0"/>
                <a:cs typeface="Segoe UI" panose="020B0502040204020203" pitchFamily="34" charset="0"/>
              </a:rPr>
              <a:t>План</a:t>
            </a:r>
            <a:endParaRPr sz="30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indent="715169">
              <a:defRPr/>
            </a:pPr>
            <a:r>
              <a:rPr lang="ru-RU" sz="1400" b="0" dirty="0">
                <a:latin typeface="Segoe UI" panose="020B0502040204020203" pitchFamily="34" charset="0"/>
                <a:cs typeface="Segoe UI" panose="020B0502040204020203" pitchFamily="34" charset="0"/>
              </a:rPr>
              <a:t>Факт</a:t>
            </a:r>
            <a:endParaRPr lang="ru-RU" sz="3000" b="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B9C85A-8FC4-AAFD-D80A-510F014537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217991" y="1484840"/>
            <a:ext cx="6488913" cy="4362790"/>
          </a:xfrm>
          <a:prstGeom prst="rect">
            <a:avLst/>
          </a:prstGeom>
        </p:spPr>
      </p:pic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889651C7-B4DE-E093-BC29-8D907C91623F}"/>
              </a:ext>
            </a:extLst>
          </p:cNvPr>
          <p:cNvCxnSpPr>
            <a:cxnSpLocks/>
          </p:cNvCxnSpPr>
          <p:nvPr/>
        </p:nvCxnSpPr>
        <p:spPr bwMode="auto">
          <a:xfrm>
            <a:off x="7703813" y="1758766"/>
            <a:ext cx="0" cy="1602974"/>
          </a:xfrm>
          <a:prstGeom prst="straightConnector1">
            <a:avLst/>
          </a:prstGeom>
          <a:ln w="1905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1ACDDBCC-746F-549D-C307-9EE5313B501C}"/>
              </a:ext>
            </a:extLst>
          </p:cNvPr>
          <p:cNvCxnSpPr>
            <a:cxnSpLocks/>
          </p:cNvCxnSpPr>
          <p:nvPr/>
        </p:nvCxnSpPr>
        <p:spPr bwMode="auto">
          <a:xfrm flipV="1">
            <a:off x="4265533" y="4599640"/>
            <a:ext cx="4139676" cy="1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39171F46-D518-2140-3FD5-5C21E2F3A9ED}"/>
              </a:ext>
            </a:extLst>
          </p:cNvPr>
          <p:cNvCxnSpPr>
            <a:cxnSpLocks/>
          </p:cNvCxnSpPr>
          <p:nvPr/>
        </p:nvCxnSpPr>
        <p:spPr bwMode="auto">
          <a:xfrm flipV="1">
            <a:off x="5470768" y="5129946"/>
            <a:ext cx="2900542" cy="1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4D4C6733-7E3F-C987-92B0-EFB4D4B6791B}"/>
              </a:ext>
            </a:extLst>
          </p:cNvPr>
          <p:cNvCxnSpPr>
            <a:cxnSpLocks/>
          </p:cNvCxnSpPr>
          <p:nvPr/>
        </p:nvCxnSpPr>
        <p:spPr bwMode="auto">
          <a:xfrm>
            <a:off x="8371310" y="4594316"/>
            <a:ext cx="0" cy="513311"/>
          </a:xfrm>
          <a:prstGeom prst="straightConnector1">
            <a:avLst/>
          </a:prstGeom>
          <a:ln w="1905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E33D937-50CC-7FBD-9D81-2FCAAA960774}"/>
              </a:ext>
            </a:extLst>
          </p:cNvPr>
          <p:cNvSpPr txBox="1"/>
          <p:nvPr/>
        </p:nvSpPr>
        <p:spPr bwMode="auto">
          <a:xfrm>
            <a:off x="8461659" y="4614835"/>
            <a:ext cx="14594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b="1" dirty="0">
                <a:latin typeface="Segoe UI" panose="020B0502040204020203" pitchFamily="34" charset="0"/>
                <a:ea typeface="Segoe UI"/>
                <a:cs typeface="Segoe UI" panose="020B0502040204020203" pitchFamily="34" charset="0"/>
              </a:rPr>
              <a:t>Превышение </a:t>
            </a:r>
            <a:endParaRPr sz="3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defRPr/>
            </a:pPr>
            <a:r>
              <a:rPr lang="ru-RU" sz="1400" b="1" dirty="0">
                <a:latin typeface="Segoe UI" panose="020B0502040204020203" pitchFamily="34" charset="0"/>
                <a:ea typeface="Segoe UI"/>
                <a:cs typeface="Segoe UI" panose="020B0502040204020203" pitchFamily="34" charset="0"/>
              </a:rPr>
              <a:t>Бюджета</a:t>
            </a:r>
          </a:p>
          <a:p>
            <a:pPr>
              <a:defRPr/>
            </a:pPr>
            <a:r>
              <a:rPr lang="ru-RU" sz="3000" dirty="0">
                <a:latin typeface="Segoe UI" panose="020B0502040204020203" pitchFamily="34" charset="0"/>
                <a:cs typeface="Segoe UI" panose="020B0502040204020203" pitchFamily="34" charset="0"/>
              </a:rPr>
              <a:t>    </a:t>
            </a:r>
            <a:endParaRPr sz="3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defRPr/>
            </a:pPr>
            <a:endParaRPr lang="ru-RU" sz="1400" dirty="0">
              <a:latin typeface="Segoe UI" panose="020B0502040204020203" pitchFamily="34" charset="0"/>
              <a:ea typeface="Segoe UI"/>
              <a:cs typeface="Segoe UI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9787B5-429F-E7EE-C52C-965E33738DD4}"/>
              </a:ext>
            </a:extLst>
          </p:cNvPr>
          <p:cNvSpPr txBox="1"/>
          <p:nvPr/>
        </p:nvSpPr>
        <p:spPr bwMode="auto">
          <a:xfrm>
            <a:off x="962025" y="6290448"/>
            <a:ext cx="7632000" cy="338554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 defTabSz="914400" hangingPunct="1"/>
            <a:r>
              <a:rPr lang="ru-RU" sz="1600" b="1" kern="12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Потерянная выгода может</a:t>
            </a:r>
            <a:r>
              <a:rPr lang="en-US" sz="1600" b="1" kern="12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600" b="1" kern="12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существенно  снизить выгоды программы  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48F4746-FF8C-8D75-D976-56DD2C853844}"/>
              </a:ext>
            </a:extLst>
          </p:cNvPr>
          <p:cNvCxnSpPr>
            <a:cxnSpLocks/>
          </p:cNvCxnSpPr>
          <p:nvPr/>
        </p:nvCxnSpPr>
        <p:spPr bwMode="auto">
          <a:xfrm flipV="1">
            <a:off x="4148332" y="4674466"/>
            <a:ext cx="0" cy="1041340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DFE72B84-37FC-8891-C6BA-6509832626DF}"/>
              </a:ext>
            </a:extLst>
          </p:cNvPr>
          <p:cNvCxnSpPr>
            <a:cxnSpLocks/>
          </p:cNvCxnSpPr>
          <p:nvPr/>
        </p:nvCxnSpPr>
        <p:spPr bwMode="auto">
          <a:xfrm flipV="1">
            <a:off x="5362744" y="5173496"/>
            <a:ext cx="0" cy="542313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56221510-87DE-C2A1-0CC2-88ABF5C8C1B7}"/>
              </a:ext>
            </a:extLst>
          </p:cNvPr>
          <p:cNvCxnSpPr>
            <a:cxnSpLocks/>
          </p:cNvCxnSpPr>
          <p:nvPr/>
        </p:nvCxnSpPr>
        <p:spPr bwMode="auto">
          <a:xfrm>
            <a:off x="4148335" y="5715806"/>
            <a:ext cx="1214413" cy="0"/>
          </a:xfrm>
          <a:prstGeom prst="straightConnector1">
            <a:avLst/>
          </a:prstGeom>
          <a:ln w="1905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22106766-3FB2-AE0F-00F0-AF0FDB231C74}"/>
              </a:ext>
            </a:extLst>
          </p:cNvPr>
          <p:cNvSpPr txBox="1"/>
          <p:nvPr/>
        </p:nvSpPr>
        <p:spPr bwMode="auto">
          <a:xfrm>
            <a:off x="3992102" y="5754238"/>
            <a:ext cx="1980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b="1" dirty="0">
                <a:latin typeface="Segoe UI" panose="020B0502040204020203" pitchFamily="34" charset="0"/>
                <a:ea typeface="Segoe UI"/>
                <a:cs typeface="Segoe UI" panose="020B0502040204020203" pitchFamily="34" charset="0"/>
              </a:rPr>
              <a:t>Сдвиг сроков</a:t>
            </a:r>
            <a:endParaRPr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defRPr/>
            </a:pPr>
            <a:endParaRPr lang="ru-RU" sz="1400" dirty="0">
              <a:latin typeface="Segoe UI" panose="020B0502040204020203" pitchFamily="34" charset="0"/>
              <a:ea typeface="Segoe UI"/>
              <a:cs typeface="Segoe UI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48B562-3A30-C0D0-486D-65E61BD0D5FA}"/>
              </a:ext>
            </a:extLst>
          </p:cNvPr>
          <p:cNvSpPr txBox="1"/>
          <p:nvPr/>
        </p:nvSpPr>
        <p:spPr bwMode="auto">
          <a:xfrm>
            <a:off x="3758112" y="4663594"/>
            <a:ext cx="4129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>
                <a:latin typeface="Segoe UI" panose="020B0502040204020203" pitchFamily="34" charset="0"/>
                <a:cs typeface="Segoe UI" panose="020B0502040204020203" pitchFamily="34" charset="0"/>
              </a:rPr>
              <a:t>b0</a:t>
            </a:r>
            <a:endParaRPr lang="ru-RU" sz="16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AAF0CE-C6DE-ADD1-74A3-1B69CEE00258}"/>
              </a:ext>
            </a:extLst>
          </p:cNvPr>
          <p:cNvSpPr txBox="1"/>
          <p:nvPr/>
        </p:nvSpPr>
        <p:spPr bwMode="auto">
          <a:xfrm>
            <a:off x="4931829" y="5084869"/>
            <a:ext cx="4129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>
                <a:latin typeface="Segoe UI" panose="020B0502040204020203" pitchFamily="34" charset="0"/>
                <a:cs typeface="Segoe UI" panose="020B0502040204020203" pitchFamily="34" charset="0"/>
              </a:rPr>
              <a:t>b1</a:t>
            </a:r>
            <a:endParaRPr lang="ru-RU" sz="16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7" name="Picture 5">
            <a:hlinkClick r:id="rId3" tooltip="Латинская дельта"/>
            <a:extLst>
              <a:ext uri="{FF2B5EF4-FFF2-40B4-BE49-F238E27FC236}">
                <a16:creationId xmlns:a16="http://schemas.microsoft.com/office/drawing/2014/main" id="{EF0D5579-ADA9-0821-A823-576069602D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7311901" y="2537024"/>
            <a:ext cx="180454" cy="198500"/>
          </a:xfrm>
          <a:prstGeom prst="rect">
            <a:avLst/>
          </a:prstGeom>
          <a:noFill/>
        </p:spPr>
      </p:pic>
      <p:pic>
        <p:nvPicPr>
          <p:cNvPr id="18" name="Picture 5">
            <a:hlinkClick r:id="rId3" tooltip="Латинская дельта"/>
            <a:extLst>
              <a:ext uri="{FF2B5EF4-FFF2-40B4-BE49-F238E27FC236}">
                <a16:creationId xmlns:a16="http://schemas.microsoft.com/office/drawing/2014/main" id="{40F6D1D0-989F-21CC-75DE-E68C84C50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9505731" y="2471766"/>
            <a:ext cx="137035" cy="150739"/>
          </a:xfrm>
          <a:prstGeom prst="rect">
            <a:avLst/>
          </a:prstGeom>
          <a:noFill/>
        </p:spPr>
      </p:pic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45230FBC-10E4-B0D6-3E2B-06A169D3276B}"/>
              </a:ext>
            </a:extLst>
          </p:cNvPr>
          <p:cNvCxnSpPr>
            <a:cxnSpLocks/>
          </p:cNvCxnSpPr>
          <p:nvPr/>
        </p:nvCxnSpPr>
        <p:spPr bwMode="auto">
          <a:xfrm>
            <a:off x="9346679" y="5442468"/>
            <a:ext cx="418276" cy="0"/>
          </a:xfrm>
          <a:prstGeom prst="line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49A38387-AE99-71F5-3FFD-B88154EE064F}"/>
              </a:ext>
            </a:extLst>
          </p:cNvPr>
          <p:cNvCxnSpPr>
            <a:cxnSpLocks/>
          </p:cNvCxnSpPr>
          <p:nvPr/>
        </p:nvCxnSpPr>
        <p:spPr bwMode="auto">
          <a:xfrm>
            <a:off x="9346679" y="5635980"/>
            <a:ext cx="418276" cy="0"/>
          </a:xfrm>
          <a:prstGeom prst="lin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D449D55C-0EBC-9CB4-5E6E-592840C4758D}"/>
              </a:ext>
            </a:extLst>
          </p:cNvPr>
          <p:cNvSpPr txBox="1"/>
          <p:nvPr/>
        </p:nvSpPr>
        <p:spPr bwMode="auto">
          <a:xfrm>
            <a:off x="8018937" y="3684367"/>
            <a:ext cx="11410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 b="0" dirty="0">
                <a:latin typeface="Segoe UI" panose="020B0502040204020203" pitchFamily="34" charset="0"/>
                <a:cs typeface="Segoe UI" panose="020B0502040204020203" pitchFamily="34" charset="0"/>
              </a:rPr>
              <a:t>г</a:t>
            </a:r>
            <a:endParaRPr sz="3000" b="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5E8C106-A2A1-4C93-F1FA-B19805AC9E3D}"/>
              </a:ext>
            </a:extLst>
          </p:cNvPr>
          <p:cNvSpPr txBox="1"/>
          <p:nvPr/>
        </p:nvSpPr>
        <p:spPr bwMode="auto">
          <a:xfrm>
            <a:off x="7990234" y="2400852"/>
            <a:ext cx="27709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dirty="0">
                <a:latin typeface="Segoe UI" panose="020B0502040204020203" pitchFamily="34" charset="0"/>
                <a:ea typeface="Segoe UI"/>
                <a:cs typeface="Segoe UI" panose="020B0502040204020203" pitchFamily="34" charset="0"/>
              </a:rPr>
              <a:t>Потери =    </a:t>
            </a:r>
            <a:r>
              <a:rPr lang="ru-RU" sz="1100" b="1" dirty="0">
                <a:latin typeface="Segoe UI" panose="020B0502040204020203" pitchFamily="34" charset="0"/>
                <a:ea typeface="Segoe UI"/>
                <a:cs typeface="Segoe UI" panose="020B0502040204020203" pitchFamily="34" charset="0"/>
              </a:rPr>
              <a:t>2 </a:t>
            </a:r>
            <a:r>
              <a:rPr lang="ru-RU" sz="1600" b="1" dirty="0">
                <a:latin typeface="Segoe UI" panose="020B0502040204020203" pitchFamily="34" charset="0"/>
                <a:ea typeface="Segoe UI"/>
                <a:cs typeface="Segoe UI" panose="020B0502040204020203" pitchFamily="34" charset="0"/>
              </a:rPr>
              <a:t>+    </a:t>
            </a:r>
            <a:r>
              <a:rPr lang="ru-RU" sz="1100" b="1" dirty="0">
                <a:latin typeface="Segoe UI" panose="020B0502040204020203" pitchFamily="34" charset="0"/>
                <a:ea typeface="Segoe UI"/>
                <a:cs typeface="Segoe UI" panose="020B0502040204020203" pitchFamily="34" charset="0"/>
              </a:rPr>
              <a:t>2</a:t>
            </a:r>
            <a:br>
              <a:rPr lang="en-US" sz="1600" b="1" dirty="0">
                <a:latin typeface="Segoe UI" panose="020B0502040204020203" pitchFamily="34" charset="0"/>
                <a:ea typeface="Segoe UI"/>
                <a:cs typeface="Segoe UI" panose="020B0502040204020203" pitchFamily="34" charset="0"/>
              </a:rPr>
            </a:br>
            <a:r>
              <a:rPr lang="ru-RU" sz="1600" b="1" dirty="0">
                <a:latin typeface="Segoe UI" panose="020B0502040204020203" pitchFamily="34" charset="0"/>
                <a:ea typeface="Segoe UI"/>
                <a:cs typeface="Segoe UI" panose="020B0502040204020203" pitchFamily="34" charset="0"/>
              </a:rPr>
              <a:t>много больше, чем </a:t>
            </a:r>
            <a:r>
              <a:rPr lang="en-US" sz="1600" b="1" dirty="0">
                <a:latin typeface="Segoe UI" panose="020B0502040204020203" pitchFamily="34" charset="0"/>
                <a:ea typeface="Segoe UI"/>
                <a:cs typeface="Segoe UI" panose="020B0502040204020203" pitchFamily="34" charset="0"/>
              </a:rPr>
              <a:t>b</a:t>
            </a:r>
            <a:r>
              <a:rPr lang="ru-RU" sz="1600" b="1" dirty="0">
                <a:latin typeface="Segoe UI" panose="020B0502040204020203" pitchFamily="34" charset="0"/>
                <a:ea typeface="Segoe UI"/>
                <a:cs typeface="Segoe UI" panose="020B0502040204020203" pitchFamily="34" charset="0"/>
              </a:rPr>
              <a:t>0</a:t>
            </a:r>
            <a:endParaRPr sz="3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3" name="Picture 5">
            <a:hlinkClick r:id="rId3" tooltip="Латинская дельта"/>
            <a:extLst>
              <a:ext uri="{FF2B5EF4-FFF2-40B4-BE49-F238E27FC236}">
                <a16:creationId xmlns:a16="http://schemas.microsoft.com/office/drawing/2014/main" id="{0BED8ECE-CCF1-1498-FED1-780C8CB56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8032417" y="4712318"/>
            <a:ext cx="137035" cy="150739"/>
          </a:xfrm>
          <a:prstGeom prst="rect">
            <a:avLst/>
          </a:prstGeom>
          <a:noFill/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CEC7CF1-1977-2E73-0C86-D9DCA004DD4C}"/>
              </a:ext>
            </a:extLst>
          </p:cNvPr>
          <p:cNvSpPr txBox="1"/>
          <p:nvPr/>
        </p:nvSpPr>
        <p:spPr bwMode="auto">
          <a:xfrm>
            <a:off x="7447011" y="2581485"/>
            <a:ext cx="26642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941913B-BCF1-4193-B744-38368590957A}"/>
              </a:ext>
            </a:extLst>
          </p:cNvPr>
          <p:cNvSpPr txBox="1"/>
          <p:nvPr/>
        </p:nvSpPr>
        <p:spPr bwMode="auto">
          <a:xfrm>
            <a:off x="8117315" y="4715791"/>
            <a:ext cx="26642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</a:p>
        </p:txBody>
      </p:sp>
      <p:pic>
        <p:nvPicPr>
          <p:cNvPr id="27" name="Picture 5">
            <a:hlinkClick r:id="rId3" tooltip="Латинская дельта"/>
            <a:extLst>
              <a:ext uri="{FF2B5EF4-FFF2-40B4-BE49-F238E27FC236}">
                <a16:creationId xmlns:a16="http://schemas.microsoft.com/office/drawing/2014/main" id="{4EC41974-515C-CC8B-2528-DC712A9FF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9047042" y="2476588"/>
            <a:ext cx="137035" cy="150739"/>
          </a:xfrm>
          <a:prstGeom prst="rect">
            <a:avLst/>
          </a:prstGeom>
          <a:noFill/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65ABB068-4535-6B72-7B0B-266426FBB711}"/>
              </a:ext>
            </a:extLst>
          </p:cNvPr>
          <p:cNvSpPr/>
          <p:nvPr/>
        </p:nvSpPr>
        <p:spPr bwMode="auto">
          <a:xfrm>
            <a:off x="3114677" y="3877099"/>
            <a:ext cx="527133" cy="180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5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F9F46468-E2EB-E8D7-DE97-AACF5BC13A04}"/>
              </a:ext>
            </a:extLst>
          </p:cNvPr>
          <p:cNvSpPr/>
          <p:nvPr/>
        </p:nvSpPr>
        <p:spPr bwMode="auto">
          <a:xfrm>
            <a:off x="3954264" y="3886480"/>
            <a:ext cx="527133" cy="180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5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D12616D4-10A6-1639-1A6E-36B041531A3C}"/>
              </a:ext>
            </a:extLst>
          </p:cNvPr>
          <p:cNvSpPr/>
          <p:nvPr/>
        </p:nvSpPr>
        <p:spPr bwMode="auto">
          <a:xfrm>
            <a:off x="5019403" y="3874331"/>
            <a:ext cx="527133" cy="180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5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34391676-9199-C80F-BA21-D0E6DAA2C3CB}"/>
              </a:ext>
            </a:extLst>
          </p:cNvPr>
          <p:cNvSpPr/>
          <p:nvPr/>
        </p:nvSpPr>
        <p:spPr bwMode="auto">
          <a:xfrm>
            <a:off x="5858990" y="3883712"/>
            <a:ext cx="527133" cy="180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5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5E915ED2-1966-5077-617E-04282D750E4E}"/>
              </a:ext>
            </a:extLst>
          </p:cNvPr>
          <p:cNvSpPr/>
          <p:nvPr/>
        </p:nvSpPr>
        <p:spPr bwMode="auto">
          <a:xfrm>
            <a:off x="6866831" y="3876304"/>
            <a:ext cx="527133" cy="180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5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D40C74B5-8397-BE31-54E2-3D10F7D42783}"/>
              </a:ext>
            </a:extLst>
          </p:cNvPr>
          <p:cNvSpPr/>
          <p:nvPr/>
        </p:nvSpPr>
        <p:spPr bwMode="auto">
          <a:xfrm>
            <a:off x="7706418" y="3885684"/>
            <a:ext cx="527133" cy="180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5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Полилиния: фигура 33">
            <a:extLst>
              <a:ext uri="{FF2B5EF4-FFF2-40B4-BE49-F238E27FC236}">
                <a16:creationId xmlns:a16="http://schemas.microsoft.com/office/drawing/2014/main" id="{179AC85C-44C6-6D28-C27B-1F923ECF9C9A}"/>
              </a:ext>
            </a:extLst>
          </p:cNvPr>
          <p:cNvSpPr/>
          <p:nvPr/>
        </p:nvSpPr>
        <p:spPr bwMode="auto">
          <a:xfrm>
            <a:off x="2803537" y="3332230"/>
            <a:ext cx="4933895" cy="1745882"/>
          </a:xfrm>
          <a:custGeom>
            <a:avLst/>
            <a:gdLst>
              <a:gd name="connsiteX0" fmla="*/ 0 w 5095782"/>
              <a:gd name="connsiteY0" fmla="*/ 443884 h 1803166"/>
              <a:gd name="connsiteX1" fmla="*/ 1065320 w 5095782"/>
              <a:gd name="connsiteY1" fmla="*/ 612560 h 1803166"/>
              <a:gd name="connsiteX2" fmla="*/ 2592279 w 5095782"/>
              <a:gd name="connsiteY2" fmla="*/ 1802167 h 1803166"/>
              <a:gd name="connsiteX3" fmla="*/ 3773009 w 5095782"/>
              <a:gd name="connsiteY3" fmla="*/ 390618 h 1803166"/>
              <a:gd name="connsiteX4" fmla="*/ 5095782 w 5095782"/>
              <a:gd name="connsiteY4" fmla="*/ 0 h 1803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95782" h="1803166" extrusionOk="0">
                <a:moveTo>
                  <a:pt x="0" y="443884"/>
                </a:moveTo>
                <a:cubicBezTo>
                  <a:pt x="316637" y="415032"/>
                  <a:pt x="633274" y="386180"/>
                  <a:pt x="1065320" y="612560"/>
                </a:cubicBezTo>
                <a:cubicBezTo>
                  <a:pt x="1497366" y="838940"/>
                  <a:pt x="2140998" y="1839157"/>
                  <a:pt x="2592279" y="1802167"/>
                </a:cubicBezTo>
                <a:cubicBezTo>
                  <a:pt x="3043560" y="1765177"/>
                  <a:pt x="3355759" y="690979"/>
                  <a:pt x="3773009" y="390618"/>
                </a:cubicBezTo>
                <a:cubicBezTo>
                  <a:pt x="4190260" y="90257"/>
                  <a:pt x="4792462" y="118369"/>
                  <a:pt x="5095782" y="0"/>
                </a:cubicBezTo>
              </a:path>
            </a:pathLst>
          </a:cu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30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Полилиния: фигура 34">
            <a:extLst>
              <a:ext uri="{FF2B5EF4-FFF2-40B4-BE49-F238E27FC236}">
                <a16:creationId xmlns:a16="http://schemas.microsoft.com/office/drawing/2014/main" id="{375CDFD6-BC73-54B5-40C0-6731A03CB765}"/>
              </a:ext>
            </a:extLst>
          </p:cNvPr>
          <p:cNvSpPr/>
          <p:nvPr/>
        </p:nvSpPr>
        <p:spPr bwMode="auto">
          <a:xfrm>
            <a:off x="2837497" y="1708714"/>
            <a:ext cx="5140190" cy="2906121"/>
          </a:xfrm>
          <a:custGeom>
            <a:avLst/>
            <a:gdLst>
              <a:gd name="connsiteX0" fmla="*/ 0 w 5308846"/>
              <a:gd name="connsiteY0" fmla="*/ 2121763 h 3001474"/>
              <a:gd name="connsiteX1" fmla="*/ 426128 w 5308846"/>
              <a:gd name="connsiteY1" fmla="*/ 2175029 h 3001474"/>
              <a:gd name="connsiteX2" fmla="*/ 861134 w 5308846"/>
              <a:gd name="connsiteY2" fmla="*/ 2689934 h 3001474"/>
              <a:gd name="connsiteX3" fmla="*/ 1349405 w 5308846"/>
              <a:gd name="connsiteY3" fmla="*/ 3000652 h 3001474"/>
              <a:gd name="connsiteX4" fmla="*/ 1970842 w 5308846"/>
              <a:gd name="connsiteY4" fmla="*/ 2601157 h 3001474"/>
              <a:gd name="connsiteX5" fmla="*/ 3728621 w 5308846"/>
              <a:gd name="connsiteY5" fmla="*/ 452761 h 3001474"/>
              <a:gd name="connsiteX6" fmla="*/ 5308846 w 5308846"/>
              <a:gd name="connsiteY6" fmla="*/ 0 h 3001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08846" h="3001474" extrusionOk="0">
                <a:moveTo>
                  <a:pt x="0" y="2121763"/>
                </a:moveTo>
                <a:cubicBezTo>
                  <a:pt x="145002" y="2104007"/>
                  <a:pt x="282606" y="2080334"/>
                  <a:pt x="426128" y="2175029"/>
                </a:cubicBezTo>
                <a:cubicBezTo>
                  <a:pt x="569650" y="2269724"/>
                  <a:pt x="707255" y="2552330"/>
                  <a:pt x="861134" y="2689934"/>
                </a:cubicBezTo>
                <a:cubicBezTo>
                  <a:pt x="1015013" y="2827538"/>
                  <a:pt x="1164454" y="3015448"/>
                  <a:pt x="1349405" y="3000652"/>
                </a:cubicBezTo>
                <a:cubicBezTo>
                  <a:pt x="1534356" y="2985856"/>
                  <a:pt x="1574306" y="3025806"/>
                  <a:pt x="1970842" y="2601157"/>
                </a:cubicBezTo>
                <a:cubicBezTo>
                  <a:pt x="2367378" y="2176508"/>
                  <a:pt x="3172287" y="886287"/>
                  <a:pt x="3728621" y="452761"/>
                </a:cubicBezTo>
                <a:cubicBezTo>
                  <a:pt x="4284955" y="19235"/>
                  <a:pt x="4944862" y="93215"/>
                  <a:pt x="5308846" y="0"/>
                </a:cubicBezTo>
              </a:path>
            </a:pathLst>
          </a:cu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30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5-конечная звезда 25">
            <a:extLst>
              <a:ext uri="{FF2B5EF4-FFF2-40B4-BE49-F238E27FC236}">
                <a16:creationId xmlns:a16="http://schemas.microsoft.com/office/drawing/2014/main" id="{532D1BF3-4DC5-53D9-5426-9CCCFCE7B7A5}"/>
              </a:ext>
            </a:extLst>
          </p:cNvPr>
          <p:cNvSpPr/>
          <p:nvPr/>
        </p:nvSpPr>
        <p:spPr bwMode="auto">
          <a:xfrm>
            <a:off x="5276669" y="5001341"/>
            <a:ext cx="172152" cy="172152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30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5-конечная звезда 16">
            <a:extLst>
              <a:ext uri="{FF2B5EF4-FFF2-40B4-BE49-F238E27FC236}">
                <a16:creationId xmlns:a16="http://schemas.microsoft.com/office/drawing/2014/main" id="{6EDE998D-CA6B-12BF-CF3E-5C022C7D0D0A}"/>
              </a:ext>
            </a:extLst>
          </p:cNvPr>
          <p:cNvSpPr/>
          <p:nvPr/>
        </p:nvSpPr>
        <p:spPr bwMode="auto">
          <a:xfrm>
            <a:off x="4062256" y="4508237"/>
            <a:ext cx="172152" cy="172152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30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310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2" grpId="0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08291" y="444351"/>
            <a:ext cx="10932724" cy="78516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Стандарт управления проектом PMGUIDE 2022</a:t>
            </a:r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0A29A1BF-4CEE-5504-C200-2D9FCDED03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84" y="3055393"/>
            <a:ext cx="8049709" cy="3408223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5375FF6C-4D54-4373-002F-58BF8C5EBE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335" y="3623280"/>
            <a:ext cx="1590735" cy="507966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0D1AE773-922E-A747-EC00-DC3544979C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548" y="3884574"/>
            <a:ext cx="514888" cy="528471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60DD0443-FC67-4244-93E7-8CF764FF76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787" y="4976229"/>
            <a:ext cx="2110178" cy="691456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4AE636C6-FFFB-B277-F141-2A142EA9F6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435" y="3634401"/>
            <a:ext cx="2133636" cy="1596522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74E2B955-C7A2-563B-E194-1F394D2CF2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491" y="3850495"/>
            <a:ext cx="2323789" cy="1316238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0F86C7E8-4FBB-526F-2027-520FB4C862B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318" y="4068157"/>
            <a:ext cx="848269" cy="608729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4A1F818-5346-3C3D-0BB7-DD4834D68AA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412" y="3795186"/>
            <a:ext cx="3277009" cy="2195375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AC140DB9-3D63-A1D1-073B-B99C38034F6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397" y="3797032"/>
            <a:ext cx="1021998" cy="371404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AC99D138-A8E6-9807-724B-BA74169B43E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695" y="4359354"/>
            <a:ext cx="3963528" cy="1552073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FAFF5503-FB21-19EC-12A2-CE52A5E3E78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996" y="4587330"/>
            <a:ext cx="3472100" cy="1389087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EB7407A2-9B07-CD2A-53E1-1831F416020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738" y="4408696"/>
            <a:ext cx="1960773" cy="1292777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61FD3FED-D45B-73CD-48C1-BB2E4E4D82C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344" y="3940053"/>
            <a:ext cx="1582941" cy="385240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FB66D431-F4CA-9C80-6236-C3B2CD12B51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997" y="3976968"/>
            <a:ext cx="1147078" cy="558105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B34025C6-CCFF-0FA8-1AEA-38B3AF5AA21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393" y="4549161"/>
            <a:ext cx="1590350" cy="1063114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01268EDD-B75D-5CEC-1749-AC2CEF68D53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164" y="4176655"/>
            <a:ext cx="1036086" cy="379088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C7F465F3-42B6-4062-C254-66550735B6F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592" y="4643554"/>
            <a:ext cx="1139823" cy="382930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5A1AE6FB-6539-7D2C-1E8F-2F51A4F1ECA3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877" y="5278776"/>
            <a:ext cx="997527" cy="361935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27EF19FA-3C17-C9CD-E26D-64CAB1201ED0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7798" y="5057908"/>
            <a:ext cx="1004069" cy="356036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9A59E466-8BB5-5670-134D-3761A4908204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2214" y="5197267"/>
            <a:ext cx="1041209" cy="349631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BD4B06DE-2675-1898-2EA9-D95A62CF14F7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070" y="3934493"/>
            <a:ext cx="878148" cy="205458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E784085E-B279-268C-F4BD-2FDF1957E408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096" y="4061696"/>
            <a:ext cx="1068104" cy="429035"/>
          </a:xfrm>
          <a:prstGeom prst="rect">
            <a:avLst/>
          </a:prstGeom>
        </p:spPr>
      </p:pic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0AAA6471-BDB8-F2D6-FE48-3C5D53DA215E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334" y="4557126"/>
            <a:ext cx="1036086" cy="375246"/>
          </a:xfrm>
          <a:prstGeom prst="rect">
            <a:avLst/>
          </a:prstGeom>
        </p:spPr>
      </p:pic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5021E7D4-2976-65BA-6229-5F2BA01D6B72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952" y="4338761"/>
            <a:ext cx="973332" cy="549419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374AAF8D-DA12-B772-4E17-7BC13CB33382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206" y="3903778"/>
            <a:ext cx="1065584" cy="950752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:a16="http://schemas.microsoft.com/office/drawing/2014/main" id="{41FD8EFE-03FB-B72C-4219-9EB108F1F806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322" y="4350087"/>
            <a:ext cx="264954" cy="262609"/>
          </a:xfrm>
          <a:prstGeom prst="rect">
            <a:avLst/>
          </a:prstGeom>
        </p:spPr>
      </p:pic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F5C0869B-F875-C547-7AD2-D4FE941C33F3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772" y="4548381"/>
            <a:ext cx="219785" cy="250654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09281B80-7FD0-4BA0-3AF6-298FA146CB8A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933" y="4857499"/>
            <a:ext cx="695159" cy="197559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id="{56B54BC0-12DD-9A14-454B-863CB74E89E4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865" y="4268697"/>
            <a:ext cx="919884" cy="1118678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FF0C61D0-DCDE-E3D3-4CFC-1BCBA49F8737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166" y="4143432"/>
            <a:ext cx="464264" cy="477847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4ED393CF-3781-16CA-7985-74D9A95046BD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245" y="4228875"/>
            <a:ext cx="1056940" cy="530940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:a16="http://schemas.microsoft.com/office/drawing/2014/main" id="{A8587A0C-3058-92A2-0220-2F00D1AF2DE9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485" y="4303048"/>
            <a:ext cx="493896" cy="632188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BC5A6BB4-C4E5-76FC-8FA0-FE5981786232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5595" y="4085190"/>
            <a:ext cx="1729878" cy="409935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:a16="http://schemas.microsoft.com/office/drawing/2014/main" id="{30CB60E1-0EFC-345F-E0CB-6FA69C82D186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491" y="4548382"/>
            <a:ext cx="301278" cy="343260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id="{386E6A43-9F53-EDBF-0F7C-AF6E33A19C9E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502" y="4804702"/>
            <a:ext cx="1537255" cy="382772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id="{7ED5B4AD-3C1B-956B-2A4C-E2E521D25985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358" y="5116991"/>
            <a:ext cx="937171" cy="245714"/>
          </a:xfrm>
          <a:prstGeom prst="rect">
            <a:avLst/>
          </a:prstGeom>
        </p:spPr>
      </p:pic>
      <p:pic>
        <p:nvPicPr>
          <p:cNvPr id="75" name="Рисунок 74">
            <a:extLst>
              <a:ext uri="{FF2B5EF4-FFF2-40B4-BE49-F238E27FC236}">
                <a16:creationId xmlns:a16="http://schemas.microsoft.com/office/drawing/2014/main" id="{A78EE616-287F-6026-9EFD-11470498DBEC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278" y="4772682"/>
            <a:ext cx="1005350" cy="366280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72F43CDD-0878-C21E-E491-16BA18F62C4E}"/>
              </a:ext>
            </a:extLst>
          </p:cNvPr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962" y="4399547"/>
            <a:ext cx="1082191" cy="362438"/>
          </a:xfrm>
          <a:prstGeom prst="rect">
            <a:avLst/>
          </a:prstGeom>
        </p:spPr>
      </p:pic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65F7A8FC-94C6-CC13-B5D3-5672841D072E}"/>
              </a:ext>
            </a:extLst>
          </p:cNvPr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245" y="5936709"/>
            <a:ext cx="3035704" cy="803531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id="{05F286C0-CD7F-52EC-CA91-1180CFC1668D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881" y="5479179"/>
            <a:ext cx="2753313" cy="686725"/>
          </a:xfrm>
          <a:prstGeom prst="rect">
            <a:avLst/>
          </a:prstGeom>
        </p:spPr>
      </p:pic>
      <p:pic>
        <p:nvPicPr>
          <p:cNvPr id="80" name="Рисунок 79">
            <a:extLst>
              <a:ext uri="{FF2B5EF4-FFF2-40B4-BE49-F238E27FC236}">
                <a16:creationId xmlns:a16="http://schemas.microsoft.com/office/drawing/2014/main" id="{84EAB1FE-8555-DAB9-AFDC-9C6AE6DA94AB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358" y="1748707"/>
            <a:ext cx="224002" cy="2324634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0FF0B0AB-CE4F-2C9D-0920-C09397B4AF4C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911" y="2134771"/>
            <a:ext cx="224002" cy="2324634"/>
          </a:xfrm>
          <a:prstGeom prst="rect">
            <a:avLst/>
          </a:prstGeom>
        </p:spPr>
      </p:pic>
      <p:pic>
        <p:nvPicPr>
          <p:cNvPr id="82" name="Рисунок 81">
            <a:extLst>
              <a:ext uri="{FF2B5EF4-FFF2-40B4-BE49-F238E27FC236}">
                <a16:creationId xmlns:a16="http://schemas.microsoft.com/office/drawing/2014/main" id="{9650203B-233B-1954-838E-D2E760C92F7E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471" y="2356814"/>
            <a:ext cx="224002" cy="2324634"/>
          </a:xfrm>
          <a:prstGeom prst="rect">
            <a:avLst/>
          </a:prstGeom>
        </p:spPr>
      </p:pic>
      <p:pic>
        <p:nvPicPr>
          <p:cNvPr id="83" name="Рисунок 82">
            <a:extLst>
              <a:ext uri="{FF2B5EF4-FFF2-40B4-BE49-F238E27FC236}">
                <a16:creationId xmlns:a16="http://schemas.microsoft.com/office/drawing/2014/main" id="{AF18F404-8A32-B866-A940-CE925CE8FB8B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025" y="1703772"/>
            <a:ext cx="224002" cy="2324634"/>
          </a:xfrm>
          <a:prstGeom prst="rect">
            <a:avLst/>
          </a:prstGeom>
        </p:spPr>
      </p:pic>
      <p:pic>
        <p:nvPicPr>
          <p:cNvPr id="84" name="Рисунок 83">
            <a:extLst>
              <a:ext uri="{FF2B5EF4-FFF2-40B4-BE49-F238E27FC236}">
                <a16:creationId xmlns:a16="http://schemas.microsoft.com/office/drawing/2014/main" id="{5D57A83A-75AD-BE73-EE98-4ADAFCF37D4D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642" y="2570521"/>
            <a:ext cx="199112" cy="2511304"/>
          </a:xfrm>
          <a:prstGeom prst="rect">
            <a:avLst/>
          </a:prstGeom>
        </p:spPr>
      </p:pic>
      <p:pic>
        <p:nvPicPr>
          <p:cNvPr id="85" name="Рисунок 84">
            <a:extLst>
              <a:ext uri="{FF2B5EF4-FFF2-40B4-BE49-F238E27FC236}">
                <a16:creationId xmlns:a16="http://schemas.microsoft.com/office/drawing/2014/main" id="{D76FC8B6-92B6-0576-FE3F-CAB1B2647BF1}"/>
              </a:ext>
            </a:extLst>
          </p:cNvPr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794" y="2659474"/>
            <a:ext cx="217778" cy="2746500"/>
          </a:xfrm>
          <a:prstGeom prst="rect">
            <a:avLst/>
          </a:prstGeom>
        </p:spPr>
      </p:pic>
      <p:pic>
        <p:nvPicPr>
          <p:cNvPr id="86" name="Рисунок 85">
            <a:extLst>
              <a:ext uri="{FF2B5EF4-FFF2-40B4-BE49-F238E27FC236}">
                <a16:creationId xmlns:a16="http://schemas.microsoft.com/office/drawing/2014/main" id="{299C8DF3-2CF7-5B5B-411C-2D1A114441DB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2413" y="3181776"/>
            <a:ext cx="224002" cy="2324634"/>
          </a:xfrm>
          <a:prstGeom prst="rect">
            <a:avLst/>
          </a:prstGeom>
        </p:spPr>
      </p:pic>
      <p:pic>
        <p:nvPicPr>
          <p:cNvPr id="87" name="Рисунок 86">
            <a:extLst>
              <a:ext uri="{FF2B5EF4-FFF2-40B4-BE49-F238E27FC236}">
                <a16:creationId xmlns:a16="http://schemas.microsoft.com/office/drawing/2014/main" id="{B425D92D-B504-C098-DC41-0C612AD1FAD6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936" y="2035611"/>
            <a:ext cx="224002" cy="2324634"/>
          </a:xfrm>
          <a:prstGeom prst="rect">
            <a:avLst/>
          </a:prstGeom>
        </p:spPr>
      </p:pic>
      <p:pic>
        <p:nvPicPr>
          <p:cNvPr id="88" name="Рисунок 87">
            <a:extLst>
              <a:ext uri="{FF2B5EF4-FFF2-40B4-BE49-F238E27FC236}">
                <a16:creationId xmlns:a16="http://schemas.microsoft.com/office/drawing/2014/main" id="{42E1678B-4467-0179-85EE-A748995B62C7}"/>
              </a:ext>
            </a:extLst>
          </p:cNvPr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0" y="669085"/>
            <a:ext cx="8049708" cy="3659387"/>
          </a:xfrm>
          <a:prstGeom prst="rect">
            <a:avLst/>
          </a:prstGeom>
        </p:spPr>
      </p:pic>
      <p:pic>
        <p:nvPicPr>
          <p:cNvPr id="89" name="Рисунок 88">
            <a:extLst>
              <a:ext uri="{FF2B5EF4-FFF2-40B4-BE49-F238E27FC236}">
                <a16:creationId xmlns:a16="http://schemas.microsoft.com/office/drawing/2014/main" id="{5DF1B4BB-7223-81C3-DC69-D4438272A929}"/>
              </a:ext>
            </a:extLst>
          </p:cNvPr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263" y="1888057"/>
            <a:ext cx="2349979" cy="1247457"/>
          </a:xfrm>
          <a:prstGeom prst="rect">
            <a:avLst/>
          </a:prstGeom>
        </p:spPr>
      </p:pic>
      <p:pic>
        <p:nvPicPr>
          <p:cNvPr id="90" name="Рисунок 89">
            <a:extLst>
              <a:ext uri="{FF2B5EF4-FFF2-40B4-BE49-F238E27FC236}">
                <a16:creationId xmlns:a16="http://schemas.microsoft.com/office/drawing/2014/main" id="{DC3AF7D7-4BDD-90D8-0935-F3341BB12B36}"/>
              </a:ext>
            </a:extLst>
          </p:cNvPr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352" y="1898470"/>
            <a:ext cx="288189" cy="301075"/>
          </a:xfrm>
          <a:prstGeom prst="rect">
            <a:avLst/>
          </a:prstGeom>
        </p:spPr>
      </p:pic>
      <p:pic>
        <p:nvPicPr>
          <p:cNvPr id="91" name="Рисунок 90">
            <a:extLst>
              <a:ext uri="{FF2B5EF4-FFF2-40B4-BE49-F238E27FC236}">
                <a16:creationId xmlns:a16="http://schemas.microsoft.com/office/drawing/2014/main" id="{56CB6032-4BB2-4BD8-4540-87974B2A13D1}"/>
              </a:ext>
            </a:extLst>
          </p:cNvPr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298" y="1713586"/>
            <a:ext cx="1494322" cy="438884"/>
          </a:xfrm>
          <a:prstGeom prst="rect">
            <a:avLst/>
          </a:prstGeom>
        </p:spPr>
      </p:pic>
      <p:pic>
        <p:nvPicPr>
          <p:cNvPr id="92" name="Рисунок 91">
            <a:extLst>
              <a:ext uri="{FF2B5EF4-FFF2-40B4-BE49-F238E27FC236}">
                <a16:creationId xmlns:a16="http://schemas.microsoft.com/office/drawing/2014/main" id="{6F3C47D4-76DB-8D45-1898-42D547A0EDF4}"/>
              </a:ext>
            </a:extLst>
          </p:cNvPr>
          <p:cNvPicPr>
            <a:picLocks noChangeAspect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632" y="2110313"/>
            <a:ext cx="1223008" cy="331664"/>
          </a:xfrm>
          <a:prstGeom prst="rect">
            <a:avLst/>
          </a:prstGeom>
        </p:spPr>
      </p:pic>
      <p:pic>
        <p:nvPicPr>
          <p:cNvPr id="93" name="Рисунок 92">
            <a:extLst>
              <a:ext uri="{FF2B5EF4-FFF2-40B4-BE49-F238E27FC236}">
                <a16:creationId xmlns:a16="http://schemas.microsoft.com/office/drawing/2014/main" id="{08F0CEEF-F750-E179-6E19-985C47EECDDB}"/>
              </a:ext>
            </a:extLst>
          </p:cNvPr>
          <p:cNvPicPr>
            <a:picLocks noChangeAspect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074" y="1794015"/>
            <a:ext cx="173382" cy="197983"/>
          </a:xfrm>
          <a:prstGeom prst="rect">
            <a:avLst/>
          </a:prstGeom>
        </p:spPr>
      </p:pic>
      <p:pic>
        <p:nvPicPr>
          <p:cNvPr id="94" name="Рисунок 93">
            <a:extLst>
              <a:ext uri="{FF2B5EF4-FFF2-40B4-BE49-F238E27FC236}">
                <a16:creationId xmlns:a16="http://schemas.microsoft.com/office/drawing/2014/main" id="{0E4CD0AC-B7E0-C8E7-4EEA-BBA2AABF7240}"/>
              </a:ext>
            </a:extLst>
          </p:cNvPr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831" y="1781266"/>
            <a:ext cx="1117612" cy="593951"/>
          </a:xfrm>
          <a:prstGeom prst="rect">
            <a:avLst/>
          </a:prstGeom>
        </p:spPr>
      </p:pic>
      <p:pic>
        <p:nvPicPr>
          <p:cNvPr id="95" name="Рисунок 94">
            <a:extLst>
              <a:ext uri="{FF2B5EF4-FFF2-40B4-BE49-F238E27FC236}">
                <a16:creationId xmlns:a16="http://schemas.microsoft.com/office/drawing/2014/main" id="{6DDB08EF-A1C2-4F5D-5D70-FD4463A794CA}"/>
              </a:ext>
            </a:extLst>
          </p:cNvPr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914" y="2215961"/>
            <a:ext cx="152295" cy="174552"/>
          </a:xfrm>
          <a:prstGeom prst="rect">
            <a:avLst/>
          </a:prstGeom>
        </p:spPr>
      </p:pic>
      <p:pic>
        <p:nvPicPr>
          <p:cNvPr id="96" name="Рисунок 95">
            <a:extLst>
              <a:ext uri="{FF2B5EF4-FFF2-40B4-BE49-F238E27FC236}">
                <a16:creationId xmlns:a16="http://schemas.microsoft.com/office/drawing/2014/main" id="{A507A1C0-CC82-4A01-2443-ABEA8E410844}"/>
              </a:ext>
            </a:extLst>
          </p:cNvPr>
          <p:cNvPicPr>
            <a:picLocks noChangeAspect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784" y="2579017"/>
            <a:ext cx="816536" cy="657212"/>
          </a:xfrm>
          <a:prstGeom prst="rect">
            <a:avLst/>
          </a:prstGeom>
        </p:spPr>
      </p:pic>
      <p:pic>
        <p:nvPicPr>
          <p:cNvPr id="97" name="Рисунок 96">
            <a:extLst>
              <a:ext uri="{FF2B5EF4-FFF2-40B4-BE49-F238E27FC236}">
                <a16:creationId xmlns:a16="http://schemas.microsoft.com/office/drawing/2014/main" id="{51562A2D-E18E-9C4B-7FCB-8476EC498584}"/>
              </a:ext>
            </a:extLst>
          </p:cNvPr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983" y="896969"/>
            <a:ext cx="1053832" cy="803531"/>
          </a:xfrm>
          <a:prstGeom prst="rect">
            <a:avLst/>
          </a:prstGeom>
        </p:spPr>
      </p:pic>
      <p:pic>
        <p:nvPicPr>
          <p:cNvPr id="98" name="Рисунок 97">
            <a:extLst>
              <a:ext uri="{FF2B5EF4-FFF2-40B4-BE49-F238E27FC236}">
                <a16:creationId xmlns:a16="http://schemas.microsoft.com/office/drawing/2014/main" id="{F548AB53-E911-9C90-2884-C70FB58E2EBA}"/>
              </a:ext>
            </a:extLst>
          </p:cNvPr>
          <p:cNvPicPr>
            <a:picLocks noChangeAspect="1"/>
          </p:cNvPicPr>
          <p:nvPr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44" y="1291666"/>
            <a:ext cx="1764944" cy="524990"/>
          </a:xfrm>
          <a:prstGeom prst="rect">
            <a:avLst/>
          </a:prstGeom>
        </p:spPr>
      </p:pic>
      <p:pic>
        <p:nvPicPr>
          <p:cNvPr id="99" name="Рисунок 98">
            <a:extLst>
              <a:ext uri="{FF2B5EF4-FFF2-40B4-BE49-F238E27FC236}">
                <a16:creationId xmlns:a16="http://schemas.microsoft.com/office/drawing/2014/main" id="{E771D101-CCD9-E107-999F-B48C3AE1D56D}"/>
              </a:ext>
            </a:extLst>
          </p:cNvPr>
          <p:cNvPicPr>
            <a:picLocks noChangeAspect="1"/>
          </p:cNvPicPr>
          <p:nvPr/>
        </p:nvPicPr>
        <p:blipFill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183" y="1663299"/>
            <a:ext cx="1126000" cy="410477"/>
          </a:xfrm>
          <a:prstGeom prst="rect">
            <a:avLst/>
          </a:prstGeom>
        </p:spPr>
      </p:pic>
      <p:pic>
        <p:nvPicPr>
          <p:cNvPr id="100" name="Рисунок 99">
            <a:extLst>
              <a:ext uri="{FF2B5EF4-FFF2-40B4-BE49-F238E27FC236}">
                <a16:creationId xmlns:a16="http://schemas.microsoft.com/office/drawing/2014/main" id="{008E9275-320C-1A67-E368-5C8E6CAF1CF5}"/>
              </a:ext>
            </a:extLst>
          </p:cNvPr>
          <p:cNvPicPr>
            <a:picLocks noChangeAspect="1"/>
          </p:cNvPicPr>
          <p:nvPr/>
        </p:nvPicPr>
        <p:blipFill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425" y="1498210"/>
            <a:ext cx="1702975" cy="464564"/>
          </a:xfrm>
          <a:prstGeom prst="rect">
            <a:avLst/>
          </a:prstGeom>
        </p:spPr>
      </p:pic>
      <p:pic>
        <p:nvPicPr>
          <p:cNvPr id="101" name="Рисунок 100">
            <a:extLst>
              <a:ext uri="{FF2B5EF4-FFF2-40B4-BE49-F238E27FC236}">
                <a16:creationId xmlns:a16="http://schemas.microsoft.com/office/drawing/2014/main" id="{57BCCAEE-6B42-2AF9-E868-A5FA7233FB65}"/>
              </a:ext>
            </a:extLst>
          </p:cNvPr>
          <p:cNvPicPr>
            <a:picLocks noChangeAspect="1"/>
          </p:cNvPicPr>
          <p:nvPr/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738" y="1981772"/>
            <a:ext cx="1062624" cy="399773"/>
          </a:xfrm>
          <a:prstGeom prst="rect">
            <a:avLst/>
          </a:prstGeom>
        </p:spPr>
      </p:pic>
      <p:pic>
        <p:nvPicPr>
          <p:cNvPr id="102" name="Рисунок 101">
            <a:extLst>
              <a:ext uri="{FF2B5EF4-FFF2-40B4-BE49-F238E27FC236}">
                <a16:creationId xmlns:a16="http://schemas.microsoft.com/office/drawing/2014/main" id="{05419210-8492-0F95-A095-58AE9C7BCABD}"/>
              </a:ext>
            </a:extLst>
          </p:cNvPr>
          <p:cNvPicPr>
            <a:picLocks noChangeAspect="1"/>
          </p:cNvPicPr>
          <p:nvPr/>
        </p:nvPicPr>
        <p:blipFill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388" y="2384538"/>
            <a:ext cx="1080332" cy="331939"/>
          </a:xfrm>
          <a:prstGeom prst="rect">
            <a:avLst/>
          </a:prstGeom>
        </p:spPr>
      </p:pic>
      <p:pic>
        <p:nvPicPr>
          <p:cNvPr id="103" name="Рисунок 102">
            <a:extLst>
              <a:ext uri="{FF2B5EF4-FFF2-40B4-BE49-F238E27FC236}">
                <a16:creationId xmlns:a16="http://schemas.microsoft.com/office/drawing/2014/main" id="{639C2D5F-D506-DEB4-5288-F41638F77D8D}"/>
              </a:ext>
            </a:extLst>
          </p:cNvPr>
          <p:cNvPicPr>
            <a:picLocks noChangeAspect="1"/>
          </p:cNvPicPr>
          <p:nvPr/>
        </p:nvPicPr>
        <p:blipFill>
          <a:blip r:embed="rId6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451" y="2543835"/>
            <a:ext cx="1028370" cy="338532"/>
          </a:xfrm>
          <a:prstGeom prst="rect">
            <a:avLst/>
          </a:prstGeom>
        </p:spPr>
      </p:pic>
      <p:pic>
        <p:nvPicPr>
          <p:cNvPr id="104" name="Рисунок 103">
            <a:extLst>
              <a:ext uri="{FF2B5EF4-FFF2-40B4-BE49-F238E27FC236}">
                <a16:creationId xmlns:a16="http://schemas.microsoft.com/office/drawing/2014/main" id="{7E4BD54C-0610-8145-4586-31A0C76A118C}"/>
              </a:ext>
            </a:extLst>
          </p:cNvPr>
          <p:cNvPicPr>
            <a:picLocks noChangeAspect="1"/>
          </p:cNvPicPr>
          <p:nvPr/>
        </p:nvPicPr>
        <p:blipFill>
          <a:blip r:embed="rId6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731" y="2988239"/>
            <a:ext cx="1013316" cy="402328"/>
          </a:xfrm>
          <a:prstGeom prst="rect">
            <a:avLst/>
          </a:prstGeom>
        </p:spPr>
      </p:pic>
      <p:pic>
        <p:nvPicPr>
          <p:cNvPr id="105" name="Рисунок 104">
            <a:extLst>
              <a:ext uri="{FF2B5EF4-FFF2-40B4-BE49-F238E27FC236}">
                <a16:creationId xmlns:a16="http://schemas.microsoft.com/office/drawing/2014/main" id="{69024D4B-7AA9-AB9D-4A70-03D73D87FE79}"/>
              </a:ext>
            </a:extLst>
          </p:cNvPr>
          <p:cNvPicPr>
            <a:picLocks noChangeAspect="1"/>
          </p:cNvPicPr>
          <p:nvPr/>
        </p:nvPicPr>
        <p:blipFill>
          <a:blip r:embed="rId6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845" y="2072989"/>
            <a:ext cx="1014493" cy="330450"/>
          </a:xfrm>
          <a:prstGeom prst="rect">
            <a:avLst/>
          </a:prstGeom>
        </p:spPr>
      </p:pic>
      <p:pic>
        <p:nvPicPr>
          <p:cNvPr id="106" name="Рисунок 105">
            <a:extLst>
              <a:ext uri="{FF2B5EF4-FFF2-40B4-BE49-F238E27FC236}">
                <a16:creationId xmlns:a16="http://schemas.microsoft.com/office/drawing/2014/main" id="{458B5E06-0535-30EF-BD00-271AC8026969}"/>
              </a:ext>
            </a:extLst>
          </p:cNvPr>
          <p:cNvPicPr>
            <a:picLocks noChangeAspect="1"/>
          </p:cNvPicPr>
          <p:nvPr/>
        </p:nvPicPr>
        <p:blipFill>
          <a:blip r:embed="rId6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527" y="2271628"/>
            <a:ext cx="1044155" cy="345134"/>
          </a:xfrm>
          <a:prstGeom prst="rect">
            <a:avLst/>
          </a:prstGeom>
        </p:spPr>
      </p:pic>
      <p:sp>
        <p:nvSpPr>
          <p:cNvPr id="107" name="TextBox 106">
            <a:extLst>
              <a:ext uri="{FF2B5EF4-FFF2-40B4-BE49-F238E27FC236}">
                <a16:creationId xmlns:a16="http://schemas.microsoft.com/office/drawing/2014/main" id="{CC8DFF13-F7E3-3FC0-38D6-5F0522A74256}"/>
              </a:ext>
            </a:extLst>
          </p:cNvPr>
          <p:cNvSpPr txBox="1"/>
          <p:nvPr/>
        </p:nvSpPr>
        <p:spPr>
          <a:xfrm>
            <a:off x="438975" y="5248357"/>
            <a:ext cx="9765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Bahnschrift Condensed" panose="020B0502040204020203" pitchFamily="34" charset="0"/>
              </a:rPr>
              <a:t>v. 1.0 </a:t>
            </a:r>
            <a:r>
              <a:rPr lang="ru-MD" sz="1000" dirty="0">
                <a:latin typeface="Bahnschrift Condensed" panose="020B0502040204020203" pitchFamily="34" charset="0"/>
              </a:rPr>
              <a:t>от 06.1</a:t>
            </a:r>
            <a:r>
              <a:rPr lang="en-US" sz="1000" dirty="0">
                <a:latin typeface="Bahnschrift Condensed" panose="020B0502040204020203" pitchFamily="34" charset="0"/>
              </a:rPr>
              <a:t>0</a:t>
            </a:r>
            <a:r>
              <a:rPr lang="ru-MD" sz="1000" dirty="0">
                <a:latin typeface="Bahnschrift Condensed" panose="020B0502040204020203" pitchFamily="34" charset="0"/>
              </a:rPr>
              <a:t>.2022</a:t>
            </a:r>
            <a:endParaRPr lang="en-US" sz="1000" dirty="0">
              <a:latin typeface="Bahnschrift Condensed" panose="020B0502040204020203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5AA1A387-B1AD-9B40-ACF5-B097F78EA274}"/>
              </a:ext>
            </a:extLst>
          </p:cNvPr>
          <p:cNvSpPr txBox="1"/>
          <p:nvPr/>
        </p:nvSpPr>
        <p:spPr>
          <a:xfrm>
            <a:off x="442181" y="6422202"/>
            <a:ext cx="1978427" cy="223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50" b="0" u="sng" dirty="0">
                <a:latin typeface="Segoe UI" panose="020B0502040204020203" pitchFamily="34" charset="0"/>
                <a:cs typeface="Segoe UI" panose="020B0502040204020203" pitchFamily="34" charset="0"/>
                <a:hlinkClick r:id="rId64"/>
              </a:rPr>
              <a:t>https://pmexcellence.com/pm-guide/</a:t>
            </a:r>
            <a:endParaRPr lang="en-US" sz="850" b="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9" name="Рисунок 108">
            <a:extLst>
              <a:ext uri="{FF2B5EF4-FFF2-40B4-BE49-F238E27FC236}">
                <a16:creationId xmlns:a16="http://schemas.microsoft.com/office/drawing/2014/main" id="{32167563-DC74-1C78-848D-9F26F4214F59}"/>
              </a:ext>
            </a:extLst>
          </p:cNvPr>
          <p:cNvPicPr>
            <a:picLocks noChangeAspect="1"/>
          </p:cNvPicPr>
          <p:nvPr/>
        </p:nvPicPr>
        <p:blipFill>
          <a:blip r:embed="rId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92" y="5473257"/>
            <a:ext cx="981934" cy="9819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01F061F-F4CD-7A3F-8539-94C22753EA2E}"/>
              </a:ext>
            </a:extLst>
          </p:cNvPr>
          <p:cNvSpPr txBox="1"/>
          <p:nvPr/>
        </p:nvSpPr>
        <p:spPr>
          <a:xfrm>
            <a:off x="8064270" y="523926"/>
            <a:ext cx="3729311" cy="6263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400" b="1" dirty="0">
                <a:solidFill>
                  <a:srgbClr val="90251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Предпосылки</a:t>
            </a:r>
          </a:p>
          <a:p>
            <a:pPr algn="l"/>
            <a:endParaRPr lang="ru-RU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895" indent="-342895" algn="l">
              <a:buClr>
                <a:srgbClr val="902513"/>
              </a:buClr>
              <a:buFont typeface="Arial" panose="020B0604020202020204" pitchFamily="34" charset="0"/>
              <a:buChar char="•"/>
            </a:pPr>
            <a:r>
              <a:rPr lang="ru-RU" sz="1000" b="0" dirty="0">
                <a:latin typeface="Segoe UI" panose="020B0502040204020203" pitchFamily="34" charset="0"/>
                <a:cs typeface="Segoe UI" panose="020B0502040204020203" pitchFamily="34" charset="0"/>
              </a:rPr>
              <a:t>Богатый </a:t>
            </a:r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практический опыт команды </a:t>
            </a:r>
            <a:r>
              <a:rPr lang="en-US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PM Excellence </a:t>
            </a:r>
            <a:endParaRPr lang="ru-RU" sz="1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171447" indent="-171447" algn="l">
              <a:buClr>
                <a:srgbClr val="902513"/>
              </a:buClr>
              <a:buFont typeface="Arial" panose="020B0604020202020204" pitchFamily="34" charset="0"/>
              <a:buChar char="•"/>
            </a:pPr>
            <a:endParaRPr lang="ru-RU" sz="10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895" indent="-342895" algn="l">
              <a:buClr>
                <a:srgbClr val="902513"/>
              </a:buClr>
              <a:buFont typeface="Arial" panose="020B0604020202020204" pitchFamily="34" charset="0"/>
              <a:buChar char="•"/>
            </a:pPr>
            <a:r>
              <a:rPr lang="ru-RU" sz="1000" b="0" dirty="0">
                <a:latin typeface="Segoe UI" panose="020B0502040204020203" pitchFamily="34" charset="0"/>
                <a:cs typeface="Segoe UI" panose="020B0502040204020203" pitchFamily="34" charset="0"/>
              </a:rPr>
              <a:t>Большая 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потребность</a:t>
            </a:r>
            <a:r>
              <a:rPr lang="ru-RU" sz="1000" b="0" dirty="0">
                <a:latin typeface="Segoe UI" panose="020B0502040204020203" pitchFamily="34" charset="0"/>
                <a:cs typeface="Segoe UI" panose="020B0502040204020203" pitchFamily="34" charset="0"/>
              </a:rPr>
              <a:t> проектов</a:t>
            </a:r>
            <a:r>
              <a:rPr lang="ru-RU" sz="1000" b="0" i="1" dirty="0">
                <a:latin typeface="Segoe UI" panose="020B0502040204020203" pitchFamily="34" charset="0"/>
                <a:cs typeface="Segoe UI" panose="020B0502040204020203" pitchFamily="34" charset="0"/>
              </a:rPr>
              <a:t> в практическом руководстве</a:t>
            </a:r>
            <a:r>
              <a:rPr lang="ru-RU" sz="1000" b="0" dirty="0">
                <a:latin typeface="Segoe UI" panose="020B0502040204020203" pitchFamily="34" charset="0"/>
                <a:cs typeface="Segoe UI" panose="020B0502040204020203" pitchFamily="34" charset="0"/>
              </a:rPr>
              <a:t> по УП </a:t>
            </a:r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(Делай раз, делай два)</a:t>
            </a:r>
          </a:p>
          <a:p>
            <a:pPr marL="171447" indent="-171447" algn="l">
              <a:buClr>
                <a:srgbClr val="902513"/>
              </a:buClr>
              <a:buFont typeface="Arial" panose="020B0604020202020204" pitchFamily="34" charset="0"/>
              <a:buChar char="•"/>
            </a:pPr>
            <a:endParaRPr lang="ru-RU" sz="10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895" indent="-342895" algn="l">
              <a:buClr>
                <a:srgbClr val="902513"/>
              </a:buClr>
              <a:buFont typeface="Arial" panose="020B0604020202020204" pitchFamily="34" charset="0"/>
              <a:buChar char="•"/>
            </a:pPr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Уход </a:t>
            </a:r>
            <a:r>
              <a:rPr lang="en-US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PMBOK 7</a:t>
            </a:r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 от практичной процессной модели 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к </a:t>
            </a:r>
            <a:r>
              <a:rPr lang="ru-RU" sz="1000" b="0" dirty="0">
                <a:latin typeface="Segoe UI" panose="020B0502040204020203" pitchFamily="34" charset="0"/>
                <a:cs typeface="Segoe UI" panose="020B0502040204020203" pitchFamily="34" charset="0"/>
              </a:rPr>
              <a:t>излишне широкому толкованию областей управления проектами </a:t>
            </a:r>
          </a:p>
          <a:p>
            <a:pPr algn="l"/>
            <a:endParaRPr lang="ru-RU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r>
              <a:rPr lang="ru-RU" sz="1400" b="1" dirty="0">
                <a:solidFill>
                  <a:srgbClr val="90251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Принципы создания </a:t>
            </a:r>
            <a:r>
              <a:rPr lang="en-US" sz="1400" b="1" dirty="0">
                <a:solidFill>
                  <a:srgbClr val="90251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PM Guide </a:t>
            </a:r>
            <a:endParaRPr lang="ru-RU" sz="1400" b="1" dirty="0">
              <a:solidFill>
                <a:srgbClr val="90251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endParaRPr lang="en-US" sz="1400" dirty="0">
              <a:solidFill>
                <a:srgbClr val="90251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895" indent="-342895" algn="l">
              <a:buClr>
                <a:srgbClr val="902513"/>
              </a:buClr>
              <a:buAutoNum type="arabicPeriod"/>
            </a:pPr>
            <a:r>
              <a:rPr lang="ru-RU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«Больше можно, меньше нельзя». </a:t>
            </a:r>
            <a:r>
              <a:rPr lang="ru-RU" sz="1000" b="0" dirty="0">
                <a:latin typeface="Segoe UI" panose="020B0502040204020203" pitchFamily="34" charset="0"/>
                <a:cs typeface="Segoe UI" panose="020B0502040204020203" pitchFamily="34" charset="0"/>
              </a:rPr>
              <a:t>Минимально необходимые, но обязательные процессы</a:t>
            </a:r>
          </a:p>
          <a:p>
            <a:pPr marL="342895" indent="-342895" algn="l">
              <a:buClr>
                <a:srgbClr val="902513"/>
              </a:buClr>
              <a:buAutoNum type="arabicPeriod"/>
            </a:pPr>
            <a:endParaRPr lang="ru-RU" sz="11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895" indent="-342895" algn="l">
              <a:buClr>
                <a:srgbClr val="902513"/>
              </a:buClr>
              <a:buAutoNum type="arabicPeriod"/>
            </a:pPr>
            <a:r>
              <a:rPr lang="ru-RU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Открытость</a:t>
            </a:r>
            <a:r>
              <a:rPr lang="ru-RU" sz="11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ru-RU" sz="1000" b="0" dirty="0">
                <a:latin typeface="Segoe UI" panose="020B0502040204020203" pitchFamily="34" charset="0"/>
                <a:cs typeface="Segoe UI" panose="020B0502040204020203" pitchFamily="34" charset="0"/>
              </a:rPr>
              <a:t>Стандарт может быть использован </a:t>
            </a:r>
            <a:r>
              <a:rPr lang="ru-RU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без разрешения, но со ссылкой</a:t>
            </a:r>
            <a:r>
              <a:rPr lang="ru-RU" sz="11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000" b="0" dirty="0">
                <a:latin typeface="Segoe UI" panose="020B0502040204020203" pitchFamily="34" charset="0"/>
                <a:cs typeface="Segoe UI" panose="020B0502040204020203" pitchFamily="34" charset="0"/>
              </a:rPr>
              <a:t>на </a:t>
            </a:r>
            <a:r>
              <a:rPr lang="en-US" sz="1000" b="0" dirty="0">
                <a:latin typeface="Segoe UI" panose="020B0502040204020203" pitchFamily="34" charset="0"/>
                <a:cs typeface="Segoe UI" panose="020B0502040204020203" pitchFamily="34" charset="0"/>
              </a:rPr>
              <a:t>PM Excellence </a:t>
            </a:r>
            <a:endParaRPr lang="ru-RU" sz="10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895" indent="-342895" algn="l">
              <a:buClr>
                <a:srgbClr val="902513"/>
              </a:buClr>
              <a:buAutoNum type="arabicPeriod"/>
            </a:pPr>
            <a:endParaRPr lang="ru-RU" sz="10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895" indent="-342895" algn="l">
              <a:buClr>
                <a:srgbClr val="902513"/>
              </a:buClr>
              <a:buFontTx/>
              <a:buAutoNum type="arabicPeriod"/>
            </a:pPr>
            <a:r>
              <a:rPr lang="ru-RU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Отражение практики </a:t>
            </a:r>
            <a:r>
              <a:rPr lang="en-US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PM Excellence.</a:t>
            </a:r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000" b="0" dirty="0">
                <a:latin typeface="Segoe UI" panose="020B0502040204020203" pitchFamily="34" charset="0"/>
                <a:cs typeface="Segoe UI" panose="020B0502040204020203" pitchFamily="34" charset="0"/>
              </a:rPr>
              <a:t>Копирование существующих стандартов и</a:t>
            </a:r>
            <a:r>
              <a:rPr lang="en-US" sz="1000" b="0" dirty="0">
                <a:latin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lang="ru-RU" sz="1000" b="0" dirty="0">
                <a:latin typeface="Segoe UI" panose="020B0502040204020203" pitchFamily="34" charset="0"/>
                <a:cs typeface="Segoe UI" panose="020B0502040204020203" pitchFamily="34" charset="0"/>
              </a:rPr>
              <a:t>или создание уникальных подходов не является самоцелью создания стандарта. Все положения стандарта являются отражением практики </a:t>
            </a:r>
            <a:r>
              <a:rPr lang="en-US" sz="1000" b="0" dirty="0">
                <a:latin typeface="Segoe UI" panose="020B0502040204020203" pitchFamily="34" charset="0"/>
                <a:cs typeface="Segoe UI" panose="020B0502040204020203" pitchFamily="34" charset="0"/>
              </a:rPr>
              <a:t>PM Excellence </a:t>
            </a:r>
            <a:endParaRPr lang="ru-RU" sz="10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895" indent="-342895" algn="l">
              <a:buClr>
                <a:srgbClr val="902513"/>
              </a:buClr>
              <a:buFontTx/>
              <a:buAutoNum type="arabicPeriod"/>
            </a:pPr>
            <a:endParaRPr lang="ru-RU" sz="10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895" indent="-342895" algn="l">
              <a:buClr>
                <a:srgbClr val="902513"/>
              </a:buClr>
              <a:buAutoNum type="arabicPeriod"/>
            </a:pPr>
            <a:r>
              <a:rPr lang="ru-RU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Принятие де-факто из-за практической ценности. </a:t>
            </a:r>
            <a:r>
              <a:rPr lang="ru-RU" sz="1000" b="0" dirty="0">
                <a:latin typeface="Segoe UI" panose="020B0502040204020203" pitchFamily="34" charset="0"/>
                <a:cs typeface="Segoe UI" panose="020B0502040204020203" pitchFamily="34" charset="0"/>
              </a:rPr>
              <a:t>Мы стремимся к тому, чтобы стандарт был принят к использованию исходя из его практической ценности, а не юридического статуса. Поэтому у нас нет цели принятия стандарта на официальном уровне в государственных структурах.</a:t>
            </a:r>
          </a:p>
          <a:p>
            <a:pPr marL="342895" indent="-342895" algn="l">
              <a:buClr>
                <a:srgbClr val="902513"/>
              </a:buClr>
              <a:buAutoNum type="arabicPeriod"/>
            </a:pPr>
            <a:endParaRPr lang="ru-RU" sz="10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895" indent="-342895" algn="l">
              <a:buClr>
                <a:srgbClr val="902513"/>
              </a:buClr>
              <a:buAutoNum type="arabicPeriod"/>
            </a:pPr>
            <a:r>
              <a:rPr lang="ru-RU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Отправная точка в создании дерева стандартов. 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П</a:t>
            </a:r>
            <a:r>
              <a:rPr lang="ru-RU" sz="1000" b="0" dirty="0">
                <a:latin typeface="Segoe UI" panose="020B0502040204020203" pitchFamily="34" charset="0"/>
                <a:cs typeface="Segoe UI" panose="020B0502040204020203" pitchFamily="34" charset="0"/>
              </a:rPr>
              <a:t>одлежит дальнейшему развитию через выпуск новых версий </a:t>
            </a:r>
          </a:p>
          <a:p>
            <a:pPr algn="l"/>
            <a:endParaRPr lang="en-US" sz="1000" b="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984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08291" y="444351"/>
            <a:ext cx="10932724" cy="78516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PMGATE 2023</a:t>
            </a:r>
          </a:p>
          <a:p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Стандарт управления программой реализации мегапроекта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8FF3E0E-E45E-6348-3FF6-E8227859A0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10" y="1294768"/>
            <a:ext cx="8756955" cy="394028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A32A511-1C52-8326-C2AF-5C976F8739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52" y="2190985"/>
            <a:ext cx="8529614" cy="175928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0B92B4-BFA2-92FC-F34E-4A1D8DA13A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261" y="2653619"/>
            <a:ext cx="4543777" cy="5695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BAD508-BEEE-3C2A-3B07-8463A9F84A70}"/>
              </a:ext>
            </a:extLst>
          </p:cNvPr>
          <p:cNvSpPr txBox="1"/>
          <p:nvPr/>
        </p:nvSpPr>
        <p:spPr>
          <a:xfrm>
            <a:off x="2462268" y="6259693"/>
            <a:ext cx="2811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1.</a:t>
            </a:r>
            <a:r>
              <a:rPr lang="en-GB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ru-RU" sz="800" b="0" dirty="0">
                <a:latin typeface="Segoe UI" panose="020B0502040204020203" pitchFamily="34" charset="0"/>
                <a:cs typeface="Segoe UI" panose="020B0502040204020203" pitchFamily="34" charset="0"/>
              </a:rPr>
              <a:t>Получение выгод – основная цель Программы</a:t>
            </a:r>
            <a:endParaRPr lang="en-GB" sz="8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r>
              <a:rPr lang="ru-RU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2.</a:t>
            </a:r>
            <a:r>
              <a:rPr lang="en-GB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ru-RU" sz="800" b="0" dirty="0">
                <a:latin typeface="Segoe UI" panose="020B0502040204020203" pitchFamily="34" charset="0"/>
                <a:cs typeface="Segoe UI" panose="020B0502040204020203" pitchFamily="34" charset="0"/>
              </a:rPr>
              <a:t>Принцип ПФПП при мониторинге Программы</a:t>
            </a:r>
            <a:endParaRPr lang="en-GB" sz="8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r>
              <a:rPr lang="ru-RU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3.</a:t>
            </a:r>
            <a:r>
              <a:rPr lang="en-GB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ru-RU" sz="800" b="0" dirty="0">
                <a:latin typeface="Segoe UI" panose="020B0502040204020203" pitchFamily="34" charset="0"/>
                <a:cs typeface="Segoe UI" panose="020B0502040204020203" pitchFamily="34" charset="0"/>
              </a:rPr>
              <a:t>«Сквозной» принцип управления изменениями</a:t>
            </a:r>
            <a:endParaRPr lang="en-US" sz="800" b="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ECABA6-76B0-AD83-E74D-C7DC8FBCDDCE}"/>
              </a:ext>
            </a:extLst>
          </p:cNvPr>
          <p:cNvSpPr txBox="1"/>
          <p:nvPr/>
        </p:nvSpPr>
        <p:spPr>
          <a:xfrm>
            <a:off x="5097297" y="6259693"/>
            <a:ext cx="26546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4.</a:t>
            </a:r>
            <a:r>
              <a:rPr lang="en-GB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ru-RU" sz="800" b="0" dirty="0">
                <a:latin typeface="Segoe UI" panose="020B0502040204020203" pitchFamily="34" charset="0"/>
                <a:cs typeface="Segoe UI" panose="020B0502040204020203" pitchFamily="34" charset="0"/>
              </a:rPr>
              <a:t>Принцип компенсации отклонений	</a:t>
            </a:r>
            <a:endParaRPr lang="en-GB" sz="8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r>
              <a:rPr lang="ru-RU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5.</a:t>
            </a:r>
            <a:r>
              <a:rPr lang="en-GB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ru-RU" sz="800" b="0" dirty="0">
                <a:latin typeface="Segoe UI" panose="020B0502040204020203" pitchFamily="34" charset="0"/>
                <a:cs typeface="Segoe UI" panose="020B0502040204020203" pitchFamily="34" charset="0"/>
              </a:rPr>
              <a:t>Принцип постоянного мониторинга рисков</a:t>
            </a:r>
            <a:endParaRPr lang="en-US" sz="8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r>
              <a:rPr lang="ru-RU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6.</a:t>
            </a:r>
            <a:r>
              <a:rPr lang="en-GB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800" b="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800" b="0" dirty="0">
                <a:latin typeface="Segoe UI" panose="020B0502040204020203" pitchFamily="34" charset="0"/>
                <a:cs typeface="Segoe UI" panose="020B0502040204020203" pitchFamily="34" charset="0"/>
              </a:rPr>
              <a:t>Дивергентный и конвергентный подход к выбору</a:t>
            </a:r>
            <a:endParaRPr lang="en-GB" sz="8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r>
              <a:rPr lang="en-GB" sz="800" b="0" dirty="0">
                <a:latin typeface="Segoe UI" panose="020B0502040204020203" pitchFamily="34" charset="0"/>
                <a:cs typeface="Segoe UI" panose="020B0502040204020203" pitchFamily="34" charset="0"/>
              </a:rPr>
              <a:t>   </a:t>
            </a:r>
            <a:r>
              <a:rPr lang="ru-RU" sz="800" b="0" dirty="0">
                <a:latin typeface="Segoe UI" panose="020B0502040204020203" pitchFamily="34" charset="0"/>
                <a:cs typeface="Segoe UI" panose="020B0502040204020203" pitchFamily="34" charset="0"/>
              </a:rPr>
              <a:t>  варианта реализации целей Программы</a:t>
            </a:r>
            <a:endParaRPr lang="en-US" sz="800" b="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73E1BA-E3F7-4CD4-E701-49E1682CC327}"/>
              </a:ext>
            </a:extLst>
          </p:cNvPr>
          <p:cNvSpPr txBox="1"/>
          <p:nvPr/>
        </p:nvSpPr>
        <p:spPr>
          <a:xfrm>
            <a:off x="527472" y="6402394"/>
            <a:ext cx="17095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Принципы </a:t>
            </a:r>
            <a:r>
              <a:rPr lang="en-US" sz="120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PM GATE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6B9A2C3A-DF93-C91F-7A35-C56B644B1A82}"/>
              </a:ext>
            </a:extLst>
          </p:cNvPr>
          <p:cNvCxnSpPr/>
          <p:nvPr/>
        </p:nvCxnSpPr>
        <p:spPr>
          <a:xfrm>
            <a:off x="2383044" y="6259693"/>
            <a:ext cx="0" cy="38984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FB20E9E-B6E2-7348-FF60-48CAAA97451A}"/>
              </a:ext>
            </a:extLst>
          </p:cNvPr>
          <p:cNvSpPr txBox="1"/>
          <p:nvPr/>
        </p:nvSpPr>
        <p:spPr>
          <a:xfrm>
            <a:off x="10648396" y="6536536"/>
            <a:ext cx="13548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>
                <a:latin typeface="Segoe UI" panose="020B0502040204020203" pitchFamily="34" charset="0"/>
                <a:cs typeface="Segoe UI" panose="020B0502040204020203" pitchFamily="34" charset="0"/>
              </a:rPr>
              <a:t>v. 1.0 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от 20.09.2023г.</a:t>
            </a: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6EA46A3-2E0D-4B10-2521-1D0F025E0C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5007" y="5758650"/>
            <a:ext cx="785361" cy="78536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E685C83-EE83-CC9E-FE2A-E31B86C3CF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55" y="3136298"/>
            <a:ext cx="8463167" cy="82063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D2A92F9-47AF-A681-FDF1-D6A999EB297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719" y="2700371"/>
            <a:ext cx="4142290" cy="29662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7A22E9B-2817-F56E-D6E7-4E73C19C206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109" y="4039179"/>
            <a:ext cx="1545688" cy="116301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522D4F7-E303-7EC0-FF95-C1BB1A63195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687" y="4211971"/>
            <a:ext cx="1526148" cy="102589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250FE1E-070D-C326-21B2-ED7671414EF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91" y="5558348"/>
            <a:ext cx="1506259" cy="55963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E858745-01F5-7210-1FDD-E8DFEB129FC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808" y="5481760"/>
            <a:ext cx="1511552" cy="56096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7B738B8-8BE1-FDD6-90FF-D578F1D9CF2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519" y="5411771"/>
            <a:ext cx="1522136" cy="56493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9D6CF69-E59D-5FFB-4954-7302151F03E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573" y="5228460"/>
            <a:ext cx="1256870" cy="5960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F09B6B5-E34F-1561-A875-09F65EC85BD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230" y="5294442"/>
            <a:ext cx="1513535" cy="559637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915D3E0-A4E0-BC1E-71B9-FA199C10AD6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289" y="5243702"/>
            <a:ext cx="752137" cy="48753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A2D77D1-260E-D4F4-E426-36F8B10DB9D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241" y="3927703"/>
            <a:ext cx="1389471" cy="26363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2EF76F9-F1E5-C19F-72AA-1FE21115DA4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52" y="3989889"/>
            <a:ext cx="1395202" cy="265541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57AAC83-2015-9559-F6F6-BEE78A55E3AF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1309" y="3871945"/>
            <a:ext cx="1389471" cy="26363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AC3F68D-32A9-67BA-6D48-F77A148C7733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761" y="3818270"/>
            <a:ext cx="1427929" cy="263630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7842A055-929B-38AF-2325-C312D821C3F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687" y="3759623"/>
            <a:ext cx="1350640" cy="26363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A8845DE-B41F-51F6-79C0-A3944B2F319E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149" y="3714219"/>
            <a:ext cx="1331304" cy="25407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F1FB459C-1DD3-2F49-9E54-BE95014A2A8B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095" y="3858897"/>
            <a:ext cx="332700" cy="33198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8C902DAC-E67D-DA80-0986-644160D91AA2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86" y="1543289"/>
            <a:ext cx="6934279" cy="1107765"/>
          </a:xfrm>
          <a:prstGeom prst="rect">
            <a:avLst/>
          </a:prstGeom>
        </p:spPr>
      </p:pic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08DFC6D7-5953-8670-FBC5-00404ACF0F68}"/>
              </a:ext>
            </a:extLst>
          </p:cNvPr>
          <p:cNvCxnSpPr/>
          <p:nvPr/>
        </p:nvCxnSpPr>
        <p:spPr>
          <a:xfrm flipH="1" flipV="1">
            <a:off x="1843742" y="4197600"/>
            <a:ext cx="2057" cy="76858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0AA1041C-446C-720E-3626-58B4E94D9552}"/>
              </a:ext>
            </a:extLst>
          </p:cNvPr>
          <p:cNvCxnSpPr/>
          <p:nvPr/>
        </p:nvCxnSpPr>
        <p:spPr>
          <a:xfrm flipV="1">
            <a:off x="3370020" y="4960273"/>
            <a:ext cx="1" cy="6497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62702A85-6773-6673-39BF-BC8709FDEDEF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753" y="3807223"/>
            <a:ext cx="332700" cy="331980"/>
          </a:xfrm>
          <a:prstGeom prst="rect">
            <a:avLst/>
          </a:prstGeom>
        </p:spPr>
      </p:pic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3888AB63-4164-6139-8E5E-F82D70EB5603}"/>
              </a:ext>
            </a:extLst>
          </p:cNvPr>
          <p:cNvCxnSpPr/>
          <p:nvPr/>
        </p:nvCxnSpPr>
        <p:spPr>
          <a:xfrm flipV="1">
            <a:off x="4819960" y="4793058"/>
            <a:ext cx="1" cy="4776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C1FCAB8A-C8D9-26E1-52F5-75F33176A7CD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787" y="3741832"/>
            <a:ext cx="331979" cy="331979"/>
          </a:xfrm>
          <a:prstGeom prst="rect">
            <a:avLst/>
          </a:prstGeom>
        </p:spPr>
      </p:pic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831DE098-12BE-00ED-5E4B-BE9B11425A6D}"/>
              </a:ext>
            </a:extLst>
          </p:cNvPr>
          <p:cNvCxnSpPr/>
          <p:nvPr/>
        </p:nvCxnSpPr>
        <p:spPr>
          <a:xfrm flipV="1">
            <a:off x="5711935" y="4596118"/>
            <a:ext cx="1" cy="3707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CF561DC4-D80F-CAE1-627D-51145BF98A67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071" y="3704100"/>
            <a:ext cx="409753" cy="332700"/>
          </a:xfrm>
          <a:prstGeom prst="rect">
            <a:avLst/>
          </a:prstGeom>
        </p:spPr>
      </p:pic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CBA4D633-2755-77B7-1E4D-50C949EE0FB2}"/>
              </a:ext>
            </a:extLst>
          </p:cNvPr>
          <p:cNvCxnSpPr/>
          <p:nvPr/>
        </p:nvCxnSpPr>
        <p:spPr>
          <a:xfrm flipV="1">
            <a:off x="6279132" y="4591203"/>
            <a:ext cx="1" cy="4198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37AE06BB-626E-1138-FA97-5B3B628E66CA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758" y="3686562"/>
            <a:ext cx="331979" cy="332699"/>
          </a:xfrm>
          <a:prstGeom prst="rect">
            <a:avLst/>
          </a:prstGeom>
        </p:spPr>
      </p:pic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1B066C37-1215-3596-2E23-F8DA2266E583}"/>
              </a:ext>
            </a:extLst>
          </p:cNvPr>
          <p:cNvCxnSpPr/>
          <p:nvPr/>
        </p:nvCxnSpPr>
        <p:spPr>
          <a:xfrm flipV="1">
            <a:off x="7110416" y="4395821"/>
            <a:ext cx="1" cy="2273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8CBAD2CB-15B0-149B-7B5F-AFD863DC251A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877" y="3656347"/>
            <a:ext cx="409753" cy="332700"/>
          </a:xfrm>
          <a:prstGeom prst="rect">
            <a:avLst/>
          </a:prstGeom>
        </p:spPr>
      </p:pic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92428415-4289-AC5C-578F-D693C9DCF852}"/>
              </a:ext>
            </a:extLst>
          </p:cNvPr>
          <p:cNvCxnSpPr/>
          <p:nvPr/>
        </p:nvCxnSpPr>
        <p:spPr>
          <a:xfrm flipV="1">
            <a:off x="9088915" y="4192776"/>
            <a:ext cx="1" cy="2618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1C4E0F30-EBFA-91D5-BD6F-34BC7A2B9A09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477" y="3592638"/>
            <a:ext cx="332700" cy="332700"/>
          </a:xfrm>
          <a:prstGeom prst="rect">
            <a:avLst/>
          </a:prstGeom>
        </p:spPr>
      </p:pic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A09538E4-D2EE-754F-9E39-AE61D07BA366}"/>
              </a:ext>
            </a:extLst>
          </p:cNvPr>
          <p:cNvCxnSpPr/>
          <p:nvPr/>
        </p:nvCxnSpPr>
        <p:spPr>
          <a:xfrm flipV="1">
            <a:off x="7706185" y="4392380"/>
            <a:ext cx="1" cy="2618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B979F65C-7682-3309-99F7-6CC5EB69EB14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965" y="3635192"/>
            <a:ext cx="331979" cy="332699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43419E93-5FF3-9CD7-CCA6-0237427DA75A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982" y="4414111"/>
            <a:ext cx="1592926" cy="875248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AD0C0FD6-C6E4-85B6-6465-F6DBE34BC592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008" y="4605216"/>
            <a:ext cx="1583994" cy="740643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87B6E873-4F80-5D1C-7AF5-4B3A9C61EC79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038" y="4777601"/>
            <a:ext cx="1579528" cy="618160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DBC65E2C-3AA7-4119-1625-E6734B111719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52" y="4978572"/>
            <a:ext cx="1579528" cy="553090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2CB0EC8B-BBA3-7C73-B6BA-6EF626EC63B9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188" y="4324401"/>
            <a:ext cx="2078010" cy="943501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B6F5A056-5B56-D91D-C818-DAF745E49381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572" y="4138039"/>
            <a:ext cx="2077778" cy="1087826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C84F8F51-4FC0-91CB-2684-DD55EFCFC976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53" y="2546983"/>
            <a:ext cx="574247" cy="221681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139746E5-6A82-C70D-5D35-4ADA63A973CD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45" y="3555780"/>
            <a:ext cx="337238" cy="145036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31E18FA1-3BC7-332A-8DFA-09BF83C786F0}"/>
              </a:ext>
            </a:extLst>
          </p:cNvPr>
          <p:cNvSpPr txBox="1"/>
          <p:nvPr/>
        </p:nvSpPr>
        <p:spPr>
          <a:xfrm>
            <a:off x="7792302" y="6263656"/>
            <a:ext cx="3472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7.</a:t>
            </a:r>
            <a:r>
              <a:rPr lang="en-GB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ru-RU" sz="800" b="0" dirty="0">
                <a:latin typeface="Segoe UI" panose="020B0502040204020203" pitchFamily="34" charset="0"/>
                <a:cs typeface="Segoe UI" panose="020B0502040204020203" pitchFamily="34" charset="0"/>
              </a:rPr>
              <a:t>Последовательное уточнение	</a:t>
            </a:r>
            <a:endParaRPr lang="en-GB" sz="8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r>
              <a:rPr lang="ru-RU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8.</a:t>
            </a:r>
            <a:r>
              <a:rPr lang="en-GB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ru-RU" sz="800" b="0" dirty="0">
                <a:latin typeface="Segoe UI" panose="020B0502040204020203" pitchFamily="34" charset="0"/>
                <a:cs typeface="Segoe UI" panose="020B0502040204020203" pitchFamily="34" charset="0"/>
              </a:rPr>
              <a:t>Возможность ступенчатого перехода на этап</a:t>
            </a:r>
            <a:endParaRPr lang="en-GB" sz="8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r>
              <a:rPr lang="ru-RU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9.</a:t>
            </a:r>
            <a:r>
              <a:rPr lang="en-GB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ru-RU" sz="800" b="0" dirty="0">
                <a:latin typeface="Segoe UI" panose="020B0502040204020203" pitchFamily="34" charset="0"/>
                <a:cs typeface="Segoe UI" panose="020B0502040204020203" pitchFamily="34" charset="0"/>
              </a:rPr>
              <a:t>Независимая экспертиза результатов этапа</a:t>
            </a:r>
            <a:endParaRPr lang="en-US" sz="800" b="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D1D34876-3065-E215-7306-4FFF7CC405B7}"/>
              </a:ext>
            </a:extLst>
          </p:cNvPr>
          <p:cNvCxnSpPr/>
          <p:nvPr/>
        </p:nvCxnSpPr>
        <p:spPr>
          <a:xfrm flipH="1">
            <a:off x="3249928" y="4139205"/>
            <a:ext cx="1452" cy="638399"/>
          </a:xfrm>
          <a:prstGeom prst="line">
            <a:avLst/>
          </a:prstGeom>
          <a:noFill/>
          <a:ln w="9525" cap="flat">
            <a:solidFill>
              <a:schemeClr val="bg1">
                <a:lumMod val="50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2FC42AA5-A96C-101C-AED5-C00C783295D8}"/>
              </a:ext>
            </a:extLst>
          </p:cNvPr>
          <p:cNvCxnSpPr/>
          <p:nvPr/>
        </p:nvCxnSpPr>
        <p:spPr>
          <a:xfrm>
            <a:off x="4630141" y="4073811"/>
            <a:ext cx="1" cy="531253"/>
          </a:xfrm>
          <a:prstGeom prst="line">
            <a:avLst/>
          </a:prstGeom>
          <a:noFill/>
          <a:ln w="9525" cap="flat">
            <a:solidFill>
              <a:schemeClr val="bg1">
                <a:lumMod val="50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E0F6112F-DCE6-8D26-3D21-F3EE1C9DD1E8}"/>
              </a:ext>
            </a:extLst>
          </p:cNvPr>
          <p:cNvCxnSpPr/>
          <p:nvPr/>
        </p:nvCxnSpPr>
        <p:spPr>
          <a:xfrm>
            <a:off x="5501212" y="4036802"/>
            <a:ext cx="0" cy="402815"/>
          </a:xfrm>
          <a:prstGeom prst="line">
            <a:avLst/>
          </a:prstGeom>
          <a:noFill/>
          <a:ln w="9525" cap="flat">
            <a:solidFill>
              <a:schemeClr val="bg1">
                <a:lumMod val="50000"/>
              </a:schemeClr>
            </a:solidFill>
            <a:prstDash val="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D6EE566C-B3B6-B398-B355-DC3893A714C6}"/>
              </a:ext>
            </a:extLst>
          </p:cNvPr>
          <p:cNvCxnSpPr/>
          <p:nvPr/>
        </p:nvCxnSpPr>
        <p:spPr>
          <a:xfrm>
            <a:off x="6037749" y="4014295"/>
            <a:ext cx="0" cy="404267"/>
          </a:xfrm>
          <a:prstGeom prst="line">
            <a:avLst/>
          </a:prstGeom>
          <a:noFill/>
          <a:ln w="9525" cap="flat">
            <a:solidFill>
              <a:schemeClr val="bg1">
                <a:lumMod val="50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3D632876-CF7B-6D6C-1FA6-8C5EE4B50F15}"/>
              </a:ext>
            </a:extLst>
          </p:cNvPr>
          <p:cNvCxnSpPr/>
          <p:nvPr/>
        </p:nvCxnSpPr>
        <p:spPr>
          <a:xfrm>
            <a:off x="6791195" y="3989050"/>
            <a:ext cx="0" cy="222925"/>
          </a:xfrm>
          <a:prstGeom prst="line">
            <a:avLst/>
          </a:prstGeom>
          <a:noFill/>
          <a:ln w="9525" cap="flat">
            <a:solidFill>
              <a:schemeClr val="bg1">
                <a:lumMod val="50000"/>
              </a:schemeClr>
            </a:solidFill>
            <a:prstDash val="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332E0AD5-8D8A-875A-8320-0C0AB1646D4E}"/>
              </a:ext>
            </a:extLst>
          </p:cNvPr>
          <p:cNvCxnSpPr>
            <a:cxnSpLocks/>
            <a:stCxn id="45" idx="2"/>
          </p:cNvCxnSpPr>
          <p:nvPr/>
        </p:nvCxnSpPr>
        <p:spPr>
          <a:xfrm>
            <a:off x="7402952" y="3967891"/>
            <a:ext cx="0" cy="257499"/>
          </a:xfrm>
          <a:prstGeom prst="line">
            <a:avLst/>
          </a:prstGeom>
          <a:noFill/>
          <a:ln w="9525" cap="flat">
            <a:solidFill>
              <a:schemeClr val="bg1">
                <a:lumMod val="50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EBFCD66F-D83B-FE26-BB6C-8837BFB4BC14}"/>
              </a:ext>
            </a:extLst>
          </p:cNvPr>
          <p:cNvCxnSpPr/>
          <p:nvPr/>
        </p:nvCxnSpPr>
        <p:spPr>
          <a:xfrm>
            <a:off x="8726452" y="3917575"/>
            <a:ext cx="0" cy="115204"/>
          </a:xfrm>
          <a:prstGeom prst="line">
            <a:avLst/>
          </a:prstGeom>
          <a:noFill/>
          <a:ln w="9525" cap="flat">
            <a:solidFill>
              <a:schemeClr val="bg1">
                <a:lumMod val="50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9B682746-D8E4-B6B8-85A7-4CF046F964EB}"/>
              </a:ext>
            </a:extLst>
          </p:cNvPr>
          <p:cNvSpPr txBox="1"/>
          <p:nvPr/>
        </p:nvSpPr>
        <p:spPr>
          <a:xfrm>
            <a:off x="9258235" y="962501"/>
            <a:ext cx="2715003" cy="4970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 sz="8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r>
              <a:rPr lang="ru-RU" sz="120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Концепция создания </a:t>
            </a:r>
            <a:r>
              <a:rPr lang="en-US" sz="120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PM GATE </a:t>
            </a:r>
            <a:endParaRPr lang="ru-RU" sz="1200" b="1" dirty="0">
              <a:solidFill>
                <a:srgbClr val="8C271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endParaRPr lang="en-US" sz="800" b="0" dirty="0">
              <a:solidFill>
                <a:srgbClr val="90251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895" indent="-342895" algn="l">
              <a:buClr>
                <a:srgbClr val="902513"/>
              </a:buClr>
              <a:buAutoNum type="arabicPeriod"/>
            </a:pPr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«Больше можно, меньше нельзя» </a:t>
            </a:r>
            <a:r>
              <a:rPr lang="ru-RU" sz="900" b="0" dirty="0">
                <a:latin typeface="Segoe UI" panose="020B0502040204020203" pitchFamily="34" charset="0"/>
                <a:cs typeface="Segoe UI" panose="020B0502040204020203" pitchFamily="34" charset="0"/>
              </a:rPr>
              <a:t>Минимально необходимые, но обязательные процессы</a:t>
            </a:r>
          </a:p>
          <a:p>
            <a:pPr marL="342895" indent="-342895" algn="l">
              <a:buClr>
                <a:srgbClr val="902513"/>
              </a:buClr>
              <a:buAutoNum type="arabicPeriod"/>
            </a:pPr>
            <a:endParaRPr lang="ru-RU" sz="9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895" indent="-342895" algn="l">
              <a:buClr>
                <a:srgbClr val="902513"/>
              </a:buClr>
              <a:buAutoNum type="arabicPeriod"/>
            </a:pPr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Открытость.</a:t>
            </a:r>
            <a:r>
              <a:rPr lang="ru-RU" sz="9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900" b="0" dirty="0">
                <a:latin typeface="Segoe UI" panose="020B0502040204020203" pitchFamily="34" charset="0"/>
                <a:cs typeface="Segoe UI" panose="020B0502040204020203" pitchFamily="34" charset="0"/>
              </a:rPr>
              <a:t>Стандарт может быть использован </a:t>
            </a:r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без разрешения, но со ссылкой</a:t>
            </a:r>
            <a:r>
              <a:rPr lang="ru-RU" sz="900" b="0" dirty="0">
                <a:latin typeface="Segoe UI" panose="020B0502040204020203" pitchFamily="34" charset="0"/>
                <a:cs typeface="Segoe UI" panose="020B0502040204020203" pitchFamily="34" charset="0"/>
              </a:rPr>
              <a:t> на </a:t>
            </a:r>
            <a:r>
              <a:rPr lang="en-US" sz="900" b="0" dirty="0">
                <a:latin typeface="Segoe UI" panose="020B0502040204020203" pitchFamily="34" charset="0"/>
                <a:cs typeface="Segoe UI" panose="020B0502040204020203" pitchFamily="34" charset="0"/>
              </a:rPr>
              <a:t>PM Excellence </a:t>
            </a:r>
            <a:endParaRPr lang="ru-RU" sz="9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895" indent="-342895" algn="l">
              <a:buClr>
                <a:srgbClr val="902513"/>
              </a:buClr>
              <a:buAutoNum type="arabicPeriod"/>
            </a:pPr>
            <a:endParaRPr lang="ru-RU" sz="9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895" indent="-342895" algn="l">
              <a:buClr>
                <a:srgbClr val="902513"/>
              </a:buClr>
              <a:buFontTx/>
              <a:buAutoNum type="arabicPeriod"/>
            </a:pPr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Отражение практики </a:t>
            </a:r>
            <a:r>
              <a:rPr lang="en-US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PM Excellence.</a:t>
            </a:r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900" b="0" dirty="0">
                <a:latin typeface="Segoe UI" panose="020B0502040204020203" pitchFamily="34" charset="0"/>
                <a:cs typeface="Segoe UI" panose="020B0502040204020203" pitchFamily="34" charset="0"/>
              </a:rPr>
              <a:t>Копирование существующих стандартов и</a:t>
            </a:r>
            <a:r>
              <a:rPr lang="en-US" sz="900" b="0" dirty="0">
                <a:latin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lang="ru-RU" sz="900" b="0" dirty="0">
                <a:latin typeface="Segoe UI" panose="020B0502040204020203" pitchFamily="34" charset="0"/>
                <a:cs typeface="Segoe UI" panose="020B0502040204020203" pitchFamily="34" charset="0"/>
              </a:rPr>
              <a:t>или создание уникальных подходов не является самоцелью создания стандарта. Все положения стандарта являются отражением практики </a:t>
            </a:r>
            <a:r>
              <a:rPr lang="en-US" sz="900" b="0" dirty="0">
                <a:latin typeface="Segoe UI" panose="020B0502040204020203" pitchFamily="34" charset="0"/>
                <a:cs typeface="Segoe UI" panose="020B0502040204020203" pitchFamily="34" charset="0"/>
              </a:rPr>
              <a:t>PM Excellence </a:t>
            </a:r>
            <a:endParaRPr lang="ru-RU" sz="9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895" indent="-342895" algn="l">
              <a:buClr>
                <a:srgbClr val="902513"/>
              </a:buClr>
              <a:buFontTx/>
              <a:buAutoNum type="arabicPeriod"/>
            </a:pPr>
            <a:endParaRPr lang="ru-RU" sz="9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895" indent="-342895" algn="l">
              <a:buClr>
                <a:srgbClr val="902513"/>
              </a:buClr>
              <a:buAutoNum type="arabicPeriod"/>
            </a:pPr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Принятие де-факто из-за практической ценности.</a:t>
            </a:r>
            <a:r>
              <a:rPr lang="ru-RU" sz="900" b="0" dirty="0">
                <a:latin typeface="Segoe UI" panose="020B0502040204020203" pitchFamily="34" charset="0"/>
                <a:cs typeface="Segoe UI" panose="020B0502040204020203" pitchFamily="34" charset="0"/>
              </a:rPr>
              <a:t> Мы стремимся к тому, чтобы стандарт был принят к использованию исходя из его практической ценности, а не юридического статуса. Поэтому у нас нет цели принятия стандарта на официальном уровне в государственных структурах.</a:t>
            </a:r>
          </a:p>
          <a:p>
            <a:pPr marL="342895" indent="-342895" algn="l">
              <a:buClr>
                <a:srgbClr val="902513"/>
              </a:buClr>
              <a:buAutoNum type="arabicPeriod"/>
            </a:pPr>
            <a:endParaRPr lang="ru-RU" sz="9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895" indent="-342895" algn="l">
              <a:buClr>
                <a:srgbClr val="902513"/>
              </a:buClr>
              <a:buAutoNum type="arabicPeriod"/>
            </a:pPr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Отправная точка в создании дерева стандартов. </a:t>
            </a:r>
            <a:r>
              <a:rPr lang="ru-RU" sz="900" b="0" dirty="0">
                <a:latin typeface="Segoe UI" panose="020B0502040204020203" pitchFamily="34" charset="0"/>
                <a:cs typeface="Segoe UI" panose="020B0502040204020203" pitchFamily="34" charset="0"/>
              </a:rPr>
              <a:t>Подлежит дальнейшему развитию через выпуск новых версий </a:t>
            </a:r>
          </a:p>
          <a:p>
            <a:pPr algn="l"/>
            <a:endParaRPr lang="en-US" sz="900" b="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987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45 0.01944 L 2.60417E-6 2.96296E-6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25" y="-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2 0.0331 L -4.79167E-6 7.40741E-7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16" y="-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44 0.02673 L 2.08333E-7 3.7037E-6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0" y="-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224 0.02014 L 2.29167E-6 7.40741E-7 " pathEditMode="relative" rAng="0" ptsTypes="AA">
                                      <p:cBhvr>
                                        <p:cTn id="7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12" y="-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17 0.02222 L -4.375E-6 2.59259E-6 " pathEditMode="relative" rAng="0" ptsTypes="AA">
                                      <p:cBhvr>
                                        <p:cTn id="1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1" y="-1111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247 0.02245 L 2.5E-6 1.48148E-6 " pathEditMode="relative" rAng="0" ptsTypes="AA">
                                      <p:cBhvr>
                                        <p:cTn id="11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0" y="-1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651 0.0169 L -2.39583E-6 -2.22222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26" y="-845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69 0.01875 L -2.70833E-6 3.33333E-6 " pathEditMode="relative" rAng="0" ptsTypes="AA">
                                      <p:cBhvr>
                                        <p:cTn id="1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2" y="-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"/>
                            </p:stCondLst>
                            <p:childTnLst>
                              <p:par>
                                <p:cTn id="1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000"/>
                            </p:stCondLst>
                            <p:childTnLst>
                              <p:par>
                                <p:cTn id="1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500"/>
                            </p:stCondLst>
                            <p:childTnLst>
                              <p:par>
                                <p:cTn id="1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000"/>
                            </p:stCondLst>
                            <p:childTnLst>
                              <p:par>
                                <p:cTn id="1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500"/>
                            </p:stCondLst>
                            <p:childTnLst>
                              <p:par>
                                <p:cTn id="1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55" grpId="0"/>
      <p:bldP spid="63" grpId="0"/>
    </p:bldLst>
  </p:timing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978</Words>
  <Application>Microsoft Office PowerPoint</Application>
  <PresentationFormat>Широкоэкранный</PresentationFormat>
  <Paragraphs>211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6" baseType="lpstr">
      <vt:lpstr>Arial</vt:lpstr>
      <vt:lpstr>Bahnschrift Condensed</vt:lpstr>
      <vt:lpstr>Calibri</vt:lpstr>
      <vt:lpstr>Helvetica</vt:lpstr>
      <vt:lpstr>Segoe UI</vt:lpstr>
      <vt:lpstr>Segoe UI Semibold</vt:lpstr>
      <vt:lpstr>Tahoma</vt:lpstr>
      <vt:lpstr>Tahoma Bold</vt:lpstr>
      <vt:lpstr>Wingdings</vt:lpstr>
      <vt:lpstr>3_Тема Office</vt:lpstr>
      <vt:lpstr>ДВА ИНСТРУМЕНТА, КОТОРЫЕ СУЩЕСТВЕННО ПОВЫШАЮТ ИНВЕСТИЦИОННУЮ ЭФФЕКТИВНОСТЬ КРУПНЫХ  И МЕГАПРОЕКТОВ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ДВА ИНСТРУМЕНТА, КОТОРЫЕ СУЩЕСТВЕННО ПОВЫШАЮТ ИНВЕСТИЦИОННУЮ ЭФФЕКТИВНОСТЬ КРУПНЫХ  И МЕГАПРОЕКТОВ</dc:title>
  <dc:creator>Кутузов Александр Сергеевич</dc:creator>
  <cp:lastModifiedBy>Кутузов Александр Сергеевич</cp:lastModifiedBy>
  <cp:revision>1</cp:revision>
  <dcterms:modified xsi:type="dcterms:W3CDTF">2023-10-01T03:55:00Z</dcterms:modified>
</cp:coreProperties>
</file>