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426" r:id="rId2"/>
    <p:sldId id="416" r:id="rId3"/>
    <p:sldId id="339" r:id="rId4"/>
    <p:sldId id="327" r:id="rId5"/>
    <p:sldId id="274" r:id="rId6"/>
    <p:sldId id="390" r:id="rId7"/>
    <p:sldId id="417" r:id="rId8"/>
    <p:sldId id="275" r:id="rId9"/>
    <p:sldId id="427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2" userDrawn="1">
          <p15:clr>
            <a:srgbClr val="A4A3A4"/>
          </p15:clr>
        </p15:guide>
        <p15:guide id="2" pos="5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271A"/>
    <a:srgbClr val="686F81"/>
    <a:srgbClr val="346521"/>
    <a:srgbClr val="71AA2C"/>
    <a:srgbClr val="0080C8"/>
    <a:srgbClr val="00589C"/>
    <a:srgbClr val="3B7125"/>
    <a:srgbClr val="47BDFF"/>
    <a:srgbClr val="23352A"/>
    <a:srgbClr val="8BCC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5" autoAdjust="0"/>
    <p:restoredTop sz="94660"/>
  </p:normalViewPr>
  <p:slideViewPr>
    <p:cSldViewPr snapToGrid="0" showGuides="1">
      <p:cViewPr>
        <p:scale>
          <a:sx n="84" d="100"/>
          <a:sy n="84" d="100"/>
        </p:scale>
        <p:origin x="1320" y="702"/>
      </p:cViewPr>
      <p:guideLst>
        <p:guide orient="horz" pos="572"/>
        <p:guide pos="55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284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.shalagin.PMEXPERT\YandexDisk\&#1053;&#1086;&#1088;&#1085;&#1080;&#1082;&#1077;&#1083;&#1100;\&#1058;&#1072;&#1073;&#1083;&#1080;&#1094;&#1072;%20&#1087;&#1088;&#1086;&#1073;&#1083;&#1077;&#1084;%20&#1085;&#1072;%20&#1087;&#1088;&#1086;&#1077;&#1082;&#1090;&#1072;&#1093;\&#1058;&#1072;&#1073;&#1083;&#1080;&#1094;&#1072;%20&#1086;&#1094;&#1077;&#1085;&#1082;&#1080;%20&#1087;&#1088;&#1086;&#1073;&#1083;&#1077;&#1084;_&#1057;&#1074;&#1086;&#1076;&#1085;&#1099;&#1081;_&#1042;&#1064;%20(&#1040;&#1074;&#1090;&#1086;&#1089;&#1086;&#1093;&#1088;&#1072;&#1085;&#1077;&#1085;&#1085;&#1099;&#1081;)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700374272358867E-2"/>
          <c:y val="5.0268098809355066E-2"/>
          <c:w val="0.93566271178211213"/>
          <c:h val="0.94561522712492585"/>
        </c:manualLayout>
      </c:layout>
      <c:scatterChart>
        <c:scatterStyle val="smoothMarker"/>
        <c:varyColors val="0"/>
        <c:ser>
          <c:idx val="2"/>
          <c:order val="2"/>
          <c:tx>
            <c:strRef>
              <c:f>Лист1!$I$43</c:f>
              <c:strCache>
                <c:ptCount val="1"/>
                <c:pt idx="0">
                  <c:v>y=15/x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xVal>
            <c:numRef>
              <c:f>Лист1!$J$41:$J$46</c:f>
              <c:numCache>
                <c:formatCode>General</c:formatCode>
                <c:ptCount val="6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  <c:pt idx="5">
                  <c:v>8</c:v>
                </c:pt>
              </c:numCache>
            </c:numRef>
          </c:xVal>
          <c:yVal>
            <c:numRef>
              <c:f>Лист1!$K$41:$K$46</c:f>
              <c:numCache>
                <c:formatCode>General</c:formatCode>
                <c:ptCount val="6"/>
                <c:pt idx="0">
                  <c:v>5</c:v>
                </c:pt>
                <c:pt idx="1">
                  <c:v>3.75</c:v>
                </c:pt>
                <c:pt idx="2">
                  <c:v>3</c:v>
                </c:pt>
                <c:pt idx="3">
                  <c:v>2.5</c:v>
                </c:pt>
                <c:pt idx="4">
                  <c:v>2.1428571428571428</c:v>
                </c:pt>
                <c:pt idx="5">
                  <c:v>1.875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C8C-4DC7-A741-F1F9654F8E95}"/>
            </c:ext>
          </c:extLst>
        </c:ser>
        <c:ser>
          <c:idx val="3"/>
          <c:order val="3"/>
          <c:tx>
            <c:strRef>
              <c:f>Лист1!$I$52</c:f>
              <c:strCache>
                <c:ptCount val="1"/>
                <c:pt idx="0">
                  <c:v>y=20/x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xVal>
            <c:numRef>
              <c:f>Лист1!$J$52:$J$57</c:f>
              <c:numCache>
                <c:formatCode>General</c:formatCode>
                <c:ptCount val="6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  <c:pt idx="5">
                  <c:v>8</c:v>
                </c:pt>
              </c:numCache>
            </c:numRef>
          </c:xVal>
          <c:yVal>
            <c:numRef>
              <c:f>Лист1!$K$52:$K$57</c:f>
              <c:numCache>
                <c:formatCode>General</c:formatCode>
                <c:ptCount val="6"/>
                <c:pt idx="0">
                  <c:v>8</c:v>
                </c:pt>
                <c:pt idx="1">
                  <c:v>6</c:v>
                </c:pt>
                <c:pt idx="2">
                  <c:v>4.8</c:v>
                </c:pt>
                <c:pt idx="3">
                  <c:v>4</c:v>
                </c:pt>
                <c:pt idx="4">
                  <c:v>3.4285714285714284</c:v>
                </c:pt>
                <c:pt idx="5">
                  <c:v>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BC8C-4DC7-A741-F1F9654F8E95}"/>
            </c:ext>
          </c:extLst>
        </c:ser>
        <c:ser>
          <c:idx val="4"/>
          <c:order val="4"/>
          <c:tx>
            <c:strRef>
              <c:f>Лист1!$I$62</c:f>
              <c:strCache>
                <c:ptCount val="1"/>
                <c:pt idx="0">
                  <c:v>y=30/x</c:v>
                </c:pt>
              </c:strCache>
            </c:strRef>
          </c:tx>
          <c:spPr>
            <a:ln w="19050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xVal>
            <c:numRef>
              <c:f>Лист1!$J$59:$J$66</c:f>
              <c:numCache>
                <c:formatCode>General</c:formatCode>
                <c:ptCount val="8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  <c:pt idx="5">
                  <c:v>8</c:v>
                </c:pt>
                <c:pt idx="6">
                  <c:v>9</c:v>
                </c:pt>
                <c:pt idx="7">
                  <c:v>10</c:v>
                </c:pt>
              </c:numCache>
            </c:numRef>
          </c:xVal>
          <c:yVal>
            <c:numRef>
              <c:f>Лист1!$K$59:$K$66</c:f>
              <c:numCache>
                <c:formatCode>General</c:formatCode>
                <c:ptCount val="8"/>
                <c:pt idx="0">
                  <c:v>11.333333333333334</c:v>
                </c:pt>
                <c:pt idx="1">
                  <c:v>8.5</c:v>
                </c:pt>
                <c:pt idx="2">
                  <c:v>6.8</c:v>
                </c:pt>
                <c:pt idx="3">
                  <c:v>5.666666666666667</c:v>
                </c:pt>
                <c:pt idx="4">
                  <c:v>4.8571428571428568</c:v>
                </c:pt>
                <c:pt idx="5">
                  <c:v>4.25</c:v>
                </c:pt>
                <c:pt idx="6">
                  <c:v>3.7777777777777777</c:v>
                </c:pt>
                <c:pt idx="7">
                  <c:v>3.4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BC8C-4DC7-A741-F1F9654F8E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2327184"/>
        <c:axId val="342326008"/>
      </c:scatterChart>
      <c:scatterChart>
        <c:scatterStyle val="lineMarker"/>
        <c:varyColors val="0"/>
        <c:ser>
          <c:idx val="0"/>
          <c:order val="0"/>
          <c:tx>
            <c:strRef>
              <c:f>Лист1!$D$4</c:f>
              <c:strCache>
                <c:ptCount val="1"/>
                <c:pt idx="0">
                  <c:v>Простота решения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44450">
                <a:solidFill>
                  <a:schemeClr val="accent1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1"/>
                </a:solidFill>
                <a:ln w="44450">
                  <a:solidFill>
                    <a:srgbClr val="00B05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A-39AC-439B-BBD4-33E9274ECF80}"/>
              </c:ext>
            </c:extLst>
          </c:dPt>
          <c:dPt>
            <c:idx val="1"/>
            <c:marker>
              <c:symbol val="circle"/>
              <c:size val="5"/>
              <c:spPr>
                <a:solidFill>
                  <a:srgbClr val="00B050"/>
                </a:solidFill>
                <a:ln w="44450">
                  <a:solidFill>
                    <a:srgbClr val="00B05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D-39AC-439B-BBD4-33E9274ECF80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rgbClr val="00B050"/>
                </a:solidFill>
                <a:ln w="44450">
                  <a:solidFill>
                    <a:srgbClr val="00B05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C-39AC-439B-BBD4-33E9274ECF80}"/>
              </c:ext>
            </c:extLst>
          </c:dPt>
          <c:dPt>
            <c:idx val="3"/>
            <c:marker>
              <c:symbol val="circle"/>
              <c:size val="5"/>
              <c:spPr>
                <a:solidFill>
                  <a:schemeClr val="accent1"/>
                </a:solidFill>
                <a:ln w="44450">
                  <a:solidFill>
                    <a:srgbClr val="00B05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E-39AC-439B-BBD4-33E9274ECF80}"/>
              </c:ext>
            </c:extLst>
          </c:dPt>
          <c:dPt>
            <c:idx val="4"/>
            <c:marker>
              <c:symbol val="circle"/>
              <c:size val="5"/>
              <c:spPr>
                <a:solidFill>
                  <a:srgbClr val="00B050"/>
                </a:solidFill>
                <a:ln w="44450">
                  <a:solidFill>
                    <a:srgbClr val="00B05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7-39AC-439B-BBD4-33E9274ECF80}"/>
              </c:ext>
            </c:extLst>
          </c:dPt>
          <c:dPt>
            <c:idx val="9"/>
            <c:marker>
              <c:symbol val="circle"/>
              <c:size val="5"/>
              <c:spPr>
                <a:solidFill>
                  <a:schemeClr val="bg1">
                    <a:lumMod val="50000"/>
                  </a:schemeClr>
                </a:solidFill>
                <a:ln w="44450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0-39AC-439B-BBD4-33E9274ECF80}"/>
              </c:ext>
            </c:extLst>
          </c:dPt>
          <c:dLbls>
            <c:dLbl>
              <c:idx val="0"/>
              <c:layout>
                <c:manualLayout>
                  <c:x val="2.0130040449332049E-2"/>
                  <c:y val="-3.922206907268113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600" b="1" i="0" u="none" strike="noStrike" baseline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rPr>
                      <a:t>Толерантность к сдвигу сроков</a:t>
                    </a:r>
                    <a:r>
                      <a:rPr lang="ru-RU" sz="1600" b="1" i="0" u="none" strike="noStrike" baseline="0" dirty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 </a:t>
                    </a:r>
                    <a:endParaRPr lang="ru-RU" sz="1600" b="1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226031272387978"/>
                      <c:h val="9.60673260090124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A-39AC-439B-BBD4-33E9274ECF80}"/>
                </c:ext>
              </c:extLst>
            </c:dLbl>
            <c:dLbl>
              <c:idx val="1"/>
              <c:layout>
                <c:manualLayout>
                  <c:x val="-1.3224953721792169E-2"/>
                  <c:y val="-4.2108250507887447E-2"/>
                </c:manualLayout>
              </c:layout>
              <c:tx>
                <c:rich>
                  <a:bodyPr rot="0" spcFirstLastPara="1" vertOverflow="ellipsis" vert="horz" wrap="square" anchor="ctr" anchorCtr="0"/>
                  <a:lstStyle/>
                  <a:p>
                    <a:pPr algn="ctr" rtl="0">
                      <a:defRPr lang="ru-RU" sz="1600" b="1" i="0" u="none" strike="noStrike" kern="1200" baseline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600" b="1" i="0" u="none" strike="noStrike" kern="1200" baseline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rPr>
                      <a:t>Нет КСМ (только рисованный график)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0"/>
                <a:lstStyle/>
                <a:p>
                  <a:pPr algn="ctr" rtl="0">
                    <a:defRPr lang="ru-RU" sz="1600" b="1" i="0" u="none" strike="noStrike" kern="1200" baseline="0" dirty="0">
                      <a:solidFill>
                        <a:schemeClr val="tx2">
                          <a:lumMod val="75000"/>
                        </a:schemeClr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349909994058487"/>
                      <c:h val="0.155452739138692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D-39AC-439B-BBD4-33E9274ECF80}"/>
                </c:ext>
              </c:extLst>
            </c:dLbl>
            <c:dLbl>
              <c:idx val="2"/>
              <c:layout>
                <c:manualLayout>
                  <c:x val="-8.3079964714137967E-3"/>
                  <c:y val="-0.22522952048526984"/>
                </c:manualLayout>
              </c:layout>
              <c:tx>
                <c:rich>
                  <a:bodyPr rot="0" spcFirstLastPara="1" vertOverflow="ellipsis" vert="horz" wrap="square" anchor="ctr" anchorCtr="0"/>
                  <a:lstStyle/>
                  <a:p>
                    <a:pPr algn="ctr" rtl="0">
                      <a:defRPr lang="ru-RU" sz="1600" b="1" i="0" u="none" strike="noStrike" kern="1200" baseline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600" b="1" i="0" u="none" strike="noStrike" kern="1200" baseline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rPr>
                      <a:t>Отсутствие выделенного РП. Должность РП в нагрузку к основной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0"/>
                <a:lstStyle/>
                <a:p>
                  <a:pPr algn="ctr" rtl="0">
                    <a:defRPr lang="ru-RU" sz="1600" b="1" i="0" u="none" strike="noStrike" kern="1200" baseline="0" dirty="0">
                      <a:solidFill>
                        <a:schemeClr val="tx2">
                          <a:lumMod val="75000"/>
                        </a:schemeClr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C-39AC-439B-BBD4-33E9274ECF80}"/>
                </c:ext>
              </c:extLst>
            </c:dLbl>
            <c:dLbl>
              <c:idx val="3"/>
              <c:layout>
                <c:manualLayout>
                  <c:x val="-4.1234322398017498E-4"/>
                  <c:y val="0.11185337881778777"/>
                </c:manualLayout>
              </c:layout>
              <c:tx>
                <c:rich>
                  <a:bodyPr rot="0" spcFirstLastPara="1" vertOverflow="ellipsis" vert="horz" wrap="square" anchor="ctr" anchorCtr="0"/>
                  <a:lstStyle/>
                  <a:p>
                    <a:pPr algn="ctr" rtl="0">
                      <a:defRPr lang="ru-RU" sz="1600" b="1" i="0" u="none" strike="noStrike" kern="1200" baseline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600" b="1" i="0" u="none" strike="noStrike" kern="1200" baseline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rPr>
                      <a:t>Плохой учет логистики и комплектации в КСМ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0"/>
                <a:lstStyle/>
                <a:p>
                  <a:pPr algn="ctr" rtl="0">
                    <a:defRPr lang="ru-RU" sz="1600" b="1" i="0" u="none" strike="noStrike" kern="1200" baseline="0" dirty="0">
                      <a:solidFill>
                        <a:schemeClr val="tx2">
                          <a:lumMod val="75000"/>
                        </a:schemeClr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20100139363078"/>
                      <c:h val="0.1863559945096369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E-39AC-439B-BBD4-33E9274ECF80}"/>
                </c:ext>
              </c:extLst>
            </c:dLbl>
            <c:dLbl>
              <c:idx val="4"/>
              <c:layout>
                <c:manualLayout>
                  <c:x val="3.1190713256522045E-2"/>
                  <c:y val="-5.5872645445703535E-2"/>
                </c:manualLayout>
              </c:layout>
              <c:tx>
                <c:rich>
                  <a:bodyPr rot="0" spcFirstLastPara="1" vertOverflow="ellipsis" vert="horz" wrap="square" anchor="ctr" anchorCtr="0"/>
                  <a:lstStyle/>
                  <a:p>
                    <a:pPr algn="ctr" rtl="0">
                      <a:defRPr lang="ru-RU" sz="1600" b="1" i="0" u="none" strike="noStrike" kern="1200" baseline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600" b="1" i="0" u="none" strike="noStrike" kern="1200" baseline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rPr>
                      <a:t>Преобладание реактивного менеджмента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0"/>
                <a:lstStyle/>
                <a:p>
                  <a:pPr algn="ctr" rtl="0">
                    <a:defRPr lang="ru-RU" sz="1600" b="1" i="0" u="none" strike="noStrike" kern="1200" baseline="0" dirty="0">
                      <a:solidFill>
                        <a:schemeClr val="tx2">
                          <a:lumMod val="75000"/>
                        </a:schemeClr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7-39AC-439B-BBD4-33E9274ECF80}"/>
                </c:ext>
              </c:extLst>
            </c:dLbl>
            <c:dLbl>
              <c:idx val="5"/>
              <c:layout>
                <c:manualLayout>
                  <c:x val="-0.12468435399114995"/>
                  <c:y val="5.3046982458462497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b="0" dirty="0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Плохой сбор факта (не вовремя, плохой объем)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179939834608191"/>
                      <c:h val="7.962213468079350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B-39AC-439B-BBD4-33E9274ECF80}"/>
                </c:ext>
              </c:extLst>
            </c:dLbl>
            <c:dLbl>
              <c:idx val="6"/>
              <c:layout>
                <c:manualLayout>
                  <c:x val="0"/>
                  <c:y val="-1.0393481475370449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Многократные изменения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9-39AC-439B-BBD4-33E9274ECF80}"/>
                </c:ext>
              </c:extLst>
            </c:dLbl>
            <c:dLbl>
              <c:idx val="7"/>
              <c:layout>
                <c:manualLayout>
                  <c:x val="-7.5113022391381165E-2"/>
                  <c:y val="-5.9173135881760618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100" b="0" i="0" u="none" strike="noStrike" baseline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rPr>
                      <a:t>Размытая ответственность</a:t>
                    </a:r>
                    <a:r>
                      <a:rPr lang="ru-RU" sz="1100" b="0" i="0" u="none" strike="noStrike" baseline="0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 </a:t>
                    </a:r>
                    <a:endParaRPr lang="ru-RU" sz="1100">
                      <a:solidFill>
                        <a:schemeClr val="bg1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2-39AC-439B-BBD4-33E9274ECF80}"/>
                </c:ext>
              </c:extLst>
            </c:dLbl>
            <c:dLbl>
              <c:idx val="8"/>
              <c:layout>
                <c:manualLayout>
                  <c:x val="-9.7288724240889676E-2"/>
                  <c:y val="-3.3185706145726405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Отсутствие стратегии контрактования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39AC-439B-BBD4-33E9274ECF80}"/>
                </c:ext>
              </c:extLst>
            </c:dLbl>
            <c:dLbl>
              <c:idx val="9"/>
              <c:layout>
                <c:manualLayout>
                  <c:x val="-0.15295909108637007"/>
                  <c:y val="-4.4546433566031114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Отсутствие работы с рисками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39AC-439B-BBD4-33E9274ECF80}"/>
                </c:ext>
              </c:extLst>
            </c:dLbl>
            <c:dLbl>
              <c:idx val="10"/>
              <c:layout>
                <c:manualLayout>
                  <c:x val="-0.12986350397263674"/>
                  <c:y val="-0.15591285619075265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Управление подрядчиком через доп.соглашения, а не КСМ, СМГ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E-39AC-439B-BBD4-33E9274ECF80}"/>
                </c:ext>
              </c:extLst>
            </c:dLbl>
            <c:dLbl>
              <c:idx val="11"/>
              <c:layout>
                <c:manualLayout>
                  <c:x val="3.189792663476874E-3"/>
                  <c:y val="-2.1989005497251447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100" b="0" i="0" u="none" strike="noStrike" baseline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rPr>
                      <a:t>Отсутствие реальной картины</a:t>
                    </a:r>
                    <a:r>
                      <a:rPr lang="ru-RU" sz="1100" b="0" i="0" u="none" strike="noStrike" baseline="0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 </a:t>
                    </a:r>
                    <a:endParaRPr lang="ru-RU" sz="1100">
                      <a:solidFill>
                        <a:schemeClr val="bg1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1-39AC-439B-BBD4-33E9274ECF80}"/>
                </c:ext>
              </c:extLst>
            </c:dLbl>
            <c:dLbl>
              <c:idx val="12"/>
              <c:layout>
                <c:manualLayout>
                  <c:x val="5.9073302517913609E-2"/>
                  <c:y val="5.6763426642648641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Плохое и несвоевременное взаимодействие с высокими </a:t>
                    </a:r>
                    <a:r>
                      <a:rPr lang="ru-RU" dirty="0" err="1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стейкхолдерами</a:t>
                    </a:r>
                    <a:r>
                      <a:rPr lang="ru-RU" dirty="0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022505107647382"/>
                      <c:h val="0.1095418079063530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3-39AC-439B-BBD4-33E9274ECF80}"/>
                </c:ext>
              </c:extLst>
            </c:dLbl>
            <c:dLbl>
              <c:idx val="13"/>
              <c:layout>
                <c:manualLayout>
                  <c:x val="-0.12454124955577585"/>
                  <c:y val="2.623317353345726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Оптимистичный </a:t>
                    </a:r>
                  </a:p>
                  <a:p>
                    <a:pPr>
                      <a:defRPr>
                        <a:solidFill>
                          <a:schemeClr val="bg1">
                            <a:lumMod val="50000"/>
                          </a:schemeClr>
                        </a:solidFill>
                      </a:defRPr>
                    </a:pPr>
                    <a:r>
                      <a:rPr lang="ru-RU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график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39AC-439B-BBD4-33E9274ECF80}"/>
                </c:ext>
              </c:extLst>
            </c:dLbl>
            <c:dLbl>
              <c:idx val="14"/>
              <c:layout>
                <c:manualLayout>
                  <c:x val="-4.1989234549785148E-2"/>
                  <c:y val="-2.7801835693813796E-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Непартнерские отношения с подрядчиком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39AC-439B-BBD4-33E9274ECF80}"/>
                </c:ext>
              </c:extLst>
            </c:dLbl>
            <c:dLbl>
              <c:idx val="15"/>
              <c:layout>
                <c:manualLayout>
                  <c:x val="-0.16123810940582184"/>
                  <c:y val="1.6127941574249391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Неучет усвоенных уроков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39AC-439B-BBD4-33E9274ECF80}"/>
                </c:ext>
              </c:extLst>
            </c:dLbl>
            <c:dLbl>
              <c:idx val="16"/>
              <c:layout>
                <c:manualLayout>
                  <c:x val="-7.2415607831127242E-3"/>
                  <c:y val="-5.6320823669565321E-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Разное понимание </a:t>
                    </a:r>
                  </a:p>
                  <a:p>
                    <a:pPr>
                      <a:defRPr>
                        <a:solidFill>
                          <a:schemeClr val="bg1">
                            <a:lumMod val="50000"/>
                          </a:schemeClr>
                        </a:solidFill>
                      </a:defRPr>
                    </a:pPr>
                    <a:r>
                      <a:rPr lang="ru-RU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критичности задач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39AC-439B-BBD4-33E9274ECF80}"/>
                </c:ext>
              </c:extLst>
            </c:dLbl>
            <c:dLbl>
              <c:idx val="17"/>
              <c:layout>
                <c:manualLayout>
                  <c:x val="2.3967102796427442E-2"/>
                  <c:y val="4.4958845187194868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100" b="0" i="0" u="none" strike="noStrike" baseline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rPr>
                      <a:t>Акцент на операционных процессах, а не результате</a:t>
                    </a:r>
                    <a:r>
                      <a:rPr lang="ru-RU" sz="1100" b="0" i="0" u="none" strike="noStrike" baseline="0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 </a:t>
                    </a:r>
                    <a:endParaRPr lang="ru-RU" sz="1100">
                      <a:solidFill>
                        <a:schemeClr val="bg1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0-39AC-439B-BBD4-33E9274ECF80}"/>
                </c:ext>
              </c:extLst>
            </c:dLbl>
            <c:dLbl>
              <c:idx val="18"/>
              <c:layout>
                <c:manualLayout>
                  <c:x val="-0.1423121171332774"/>
                  <c:y val="-7.4271519718247636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Отсутствие шаблонов. неправильное использование чужого опыта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39AC-439B-BBD4-33E9274ECF80}"/>
                </c:ext>
              </c:extLst>
            </c:dLbl>
            <c:dLbl>
              <c:idx val="19"/>
              <c:layout>
                <c:manualLayout>
                  <c:x val="-0.16073431173679539"/>
                  <c:y val="-2.1907470971839222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Плохо описанные процессы. Низкая квалификация команды УП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4-39AC-439B-BBD4-33E9274ECF80}"/>
                </c:ext>
              </c:extLst>
            </c:dLbl>
            <c:dLbl>
              <c:idx val="20"/>
              <c:layout>
                <c:manualLayout>
                  <c:x val="-0.10008587258524911"/>
                  <c:y val="2.1654633716814586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Параллельный процесс проектирования и строительства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749896318752526"/>
                      <c:h val="0.1688849570381965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5-39AC-439B-BBD4-33E9274ECF80}"/>
                </c:ext>
              </c:extLst>
            </c:dLbl>
            <c:dLbl>
              <c:idx val="21"/>
              <c:layout>
                <c:manualLayout>
                  <c:x val="-2.7528387097644332E-2"/>
                  <c:y val="-5.4068513832348369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Отсутствие персоанала со</a:t>
                    </a:r>
                  </a:p>
                  <a:p>
                    <a:pPr>
                      <a:defRPr>
                        <a:solidFill>
                          <a:schemeClr val="bg1">
                            <a:lumMod val="50000"/>
                          </a:schemeClr>
                        </a:solidFill>
                      </a:defRPr>
                    </a:pPr>
                    <a:r>
                      <a:rPr lang="ru-RU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 стороны заказчика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9-39AC-439B-BBD4-33E9274ECF80}"/>
                </c:ext>
              </c:extLst>
            </c:dLbl>
            <c:dLbl>
              <c:idx val="22"/>
              <c:layout>
                <c:manualLayout>
                  <c:x val="-1.0892907170574236E-2"/>
                  <c:y val="-1.8323118789867435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Отрыв сметной стоимости от реальной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6-39AC-439B-BBD4-33E9274ECF80}"/>
                </c:ext>
              </c:extLst>
            </c:dLbl>
            <c:dLbl>
              <c:idx val="23"/>
              <c:layout>
                <c:manualLayout>
                  <c:x val="-0.1669153958043407"/>
                  <c:y val="-4.7170488291253976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Несоответствие информационной системы решаемым задачам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323562673478579"/>
                      <c:h val="0.1346028730256625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39AC-439B-BBD4-33E9274ECF80}"/>
                </c:ext>
              </c:extLst>
            </c:dLbl>
            <c:dLbl>
              <c:idx val="24"/>
              <c:layout>
                <c:manualLayout>
                  <c:x val="3.4301299541103086E-2"/>
                  <c:y val="7.4132361782929632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Фокус на строительных процессах, а не на весь проект в целом, без учета запуска и т.д.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D-39AC-439B-BBD4-33E9274ECF80}"/>
                </c:ext>
              </c:extLst>
            </c:dLbl>
            <c:dLbl>
              <c:idx val="25"/>
              <c:layout>
                <c:manualLayout>
                  <c:x val="-2.8708133971291867E-2"/>
                  <c:y val="-2.3988005997001498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Отсутствие подрядчиков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39AC-439B-BBD4-33E9274ECF80}"/>
                </c:ext>
              </c:extLst>
            </c:dLbl>
            <c:dLbl>
              <c:idx val="26"/>
              <c:layout>
                <c:manualLayout>
                  <c:x val="-0.10484799297588773"/>
                  <c:y val="-2.0786809034803934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Бюрократизация закупок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A-39AC-439B-BBD4-33E9274ECF80}"/>
                </c:ext>
              </c:extLst>
            </c:dLbl>
            <c:dLbl>
              <c:idx val="27"/>
              <c:layout>
                <c:manualLayout>
                  <c:x val="-0.15532696336655466"/>
                  <c:y val="-1.1413077883735519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Управление договорами, а не  проектом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768252985618003"/>
                      <c:h val="6.820186292508589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B-39AC-439B-BBD4-33E9274ECF80}"/>
                </c:ext>
              </c:extLst>
            </c:dLbl>
            <c:dLbl>
              <c:idx val="28"/>
              <c:layout>
                <c:manualLayout>
                  <c:x val="-0.23049837360122113"/>
                  <c:y val="-5.9007734851152774E-4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Боязнь нарушить текущие инструкциии/бизнеспроцессы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39AC-439B-BBD4-33E9274ECF80}"/>
                </c:ext>
              </c:extLst>
            </c:dLbl>
            <c:dLbl>
              <c:idx val="29"/>
              <c:layout>
                <c:manualLayout>
                  <c:x val="-1.4354066985645933E-2"/>
                  <c:y val="3.3983008495752122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Поздний выбор подрядчика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39AC-439B-BBD4-33E9274ECF80}"/>
                </c:ext>
              </c:extLst>
            </c:dLbl>
            <c:dLbl>
              <c:idx val="30"/>
              <c:layout>
                <c:manualLayout>
                  <c:x val="9.9330952030539793E-2"/>
                  <c:y val="7.0141495980322391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Отсутствие мотивации на </a:t>
                    </a:r>
                  </a:p>
                  <a:p>
                    <a:pPr>
                      <a:defRPr>
                        <a:solidFill>
                          <a:schemeClr val="bg1">
                            <a:lumMod val="50000"/>
                          </a:schemeClr>
                        </a:solidFill>
                      </a:defRPr>
                    </a:pPr>
                    <a:r>
                      <a:rPr lang="ru-RU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достижении целей проекта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C-39AC-439B-BBD4-33E9274ECF80}"/>
                </c:ext>
              </c:extLst>
            </c:dLbl>
            <c:dLbl>
              <c:idx val="32"/>
              <c:layout>
                <c:manualLayout>
                  <c:x val="-0.11886773428662191"/>
                  <c:y val="3.9620609579935427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Неготовность к изменению процедур под проект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8081021126561377E-2"/>
                      <c:h val="0.1443766011754426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2-39AC-439B-BBD4-33E9274ECF80}"/>
                </c:ext>
              </c:extLst>
            </c:dLbl>
            <c:dLbl>
              <c:idx val="33"/>
              <c:layout>
                <c:manualLayout>
                  <c:x val="-0.17909698719513023"/>
                  <c:y val="-2.7844241161608895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Проблемы матрицы. нет духа проектного управления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39AC-439B-BBD4-33E9274ECF80}"/>
                </c:ext>
              </c:extLst>
            </c:dLbl>
            <c:dLbl>
              <c:idx val="34"/>
              <c:layout>
                <c:manualLayout>
                  <c:x val="-8.711179820647072E-2"/>
                  <c:y val="-2.1868831254783925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Оргструктура не соответсвует </a:t>
                    </a:r>
                  </a:p>
                  <a:p>
                    <a:pPr>
                      <a:defRPr>
                        <a:solidFill>
                          <a:schemeClr val="bg1">
                            <a:lumMod val="50000"/>
                          </a:schemeClr>
                        </a:solidFill>
                      </a:defRPr>
                    </a:pPr>
                    <a:r>
                      <a:rPr lang="ru-RU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объему проекта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8-39AC-439B-BBD4-33E9274ECF80}"/>
                </c:ext>
              </c:extLst>
            </c:dLbl>
            <c:dLbl>
              <c:idx val="35"/>
              <c:layout>
                <c:manualLayout>
                  <c:x val="0"/>
                  <c:y val="-3.1984007996001998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Отсутствие квалифицированных ЕРС-подрядчиков на рынке. Запрет либо неумение с ними работать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39AC-439B-BBD4-33E9274ECF80}"/>
                </c:ext>
              </c:extLst>
            </c:dLbl>
            <c:dLbl>
              <c:idx val="36"/>
              <c:layout>
                <c:manualLayout>
                  <c:x val="-0.14089564520897366"/>
                  <c:y val="5.4057271853544274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Противоречие отравслевых регламентов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286537951405425"/>
                      <c:h val="9.789456948992569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9AC-439B-BBD4-33E9274ECF80}"/>
                </c:ext>
              </c:extLst>
            </c:dLbl>
            <c:dLbl>
              <c:idx val="37"/>
              <c:layout>
                <c:manualLayout>
                  <c:x val="-5.8478856611000918E-17"/>
                  <c:y val="1.3993003498250802E-2"/>
                </c:manualLayout>
              </c:layout>
              <c:tx>
                <c:rich>
                  <a:bodyPr/>
                  <a:lstStyle/>
                  <a:p>
                    <a:r>
                      <a:rPr lang="ru-RU" sz="900" b="0" i="0" u="none" strike="noStrike" baseline="0">
                        <a:effectLst/>
                      </a:rPr>
                      <a:t>Пандемия/корона</a:t>
                    </a:r>
                    <a:r>
                      <a:rPr lang="ru-RU" sz="900" b="0" i="0" u="none" strike="noStrike" baseline="0"/>
                      <a:t> 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39AC-439B-BBD4-33E9274ECF80}"/>
                </c:ext>
              </c:extLst>
            </c:dLbl>
            <c:dLbl>
              <c:idx val="38"/>
              <c:layout>
                <c:manualLayout>
                  <c:x val="1.5949591229326E-3"/>
                  <c:y val="2.798600699650175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Плохая управленческая интеграция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045448266335125"/>
                      <c:h val="4.991504247876062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5-39AC-439B-BBD4-33E9274ECF80}"/>
                </c:ext>
              </c:extLst>
            </c:dLbl>
            <c:dLbl>
              <c:idx val="39"/>
              <c:layout>
                <c:manualLayout>
                  <c:x val="-2.2328548644338118E-2"/>
                  <c:y val="3.5982008995502211E-2"/>
                </c:manualLayout>
              </c:layout>
              <c:tx>
                <c:rich>
                  <a:bodyPr/>
                  <a:lstStyle/>
                  <a:p>
                    <a:r>
                      <a:rPr lang="ru-RU" sz="900" b="0" i="0" u="none" strike="noStrike" baseline="0">
                        <a:effectLst/>
                      </a:rPr>
                      <a:t>Приостановка финансирования</a:t>
                    </a:r>
                    <a:r>
                      <a:rPr lang="ru-RU" sz="900" b="0" i="0" u="none" strike="noStrike" baseline="0"/>
                      <a:t> 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39AC-439B-BBD4-33E9274ECF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Лист1!$C$5:$C$44</c:f>
              <c:numCache>
                <c:formatCode>0.0</c:formatCode>
                <c:ptCount val="40"/>
                <c:pt idx="0">
                  <c:v>6.8</c:v>
                </c:pt>
                <c:pt idx="1">
                  <c:v>7.8</c:v>
                </c:pt>
                <c:pt idx="2">
                  <c:v>7.4</c:v>
                </c:pt>
                <c:pt idx="3">
                  <c:v>8.25</c:v>
                </c:pt>
                <c:pt idx="4">
                  <c:v>6.4</c:v>
                </c:pt>
                <c:pt idx="5">
                  <c:v>7.2</c:v>
                </c:pt>
                <c:pt idx="6">
                  <c:v>6.6</c:v>
                </c:pt>
                <c:pt idx="7">
                  <c:v>6.4</c:v>
                </c:pt>
                <c:pt idx="8">
                  <c:v>5.4</c:v>
                </c:pt>
                <c:pt idx="9">
                  <c:v>5</c:v>
                </c:pt>
                <c:pt idx="10">
                  <c:v>6</c:v>
                </c:pt>
                <c:pt idx="11">
                  <c:v>6.2</c:v>
                </c:pt>
                <c:pt idx="12">
                  <c:v>6.4</c:v>
                </c:pt>
                <c:pt idx="13">
                  <c:v>5.6</c:v>
                </c:pt>
                <c:pt idx="14">
                  <c:v>5.25</c:v>
                </c:pt>
                <c:pt idx="15">
                  <c:v>5</c:v>
                </c:pt>
                <c:pt idx="16">
                  <c:v>5.6</c:v>
                </c:pt>
                <c:pt idx="17">
                  <c:v>7</c:v>
                </c:pt>
                <c:pt idx="18">
                  <c:v>4.75</c:v>
                </c:pt>
                <c:pt idx="19">
                  <c:v>6.4</c:v>
                </c:pt>
                <c:pt idx="20">
                  <c:v>5.5</c:v>
                </c:pt>
                <c:pt idx="21">
                  <c:v>5.75</c:v>
                </c:pt>
                <c:pt idx="22">
                  <c:v>6.25</c:v>
                </c:pt>
                <c:pt idx="23">
                  <c:v>5</c:v>
                </c:pt>
                <c:pt idx="24">
                  <c:v>6</c:v>
                </c:pt>
                <c:pt idx="25">
                  <c:v>8.6</c:v>
                </c:pt>
                <c:pt idx="26">
                  <c:v>5.8</c:v>
                </c:pt>
                <c:pt idx="27">
                  <c:v>5.8</c:v>
                </c:pt>
                <c:pt idx="28">
                  <c:v>5.2</c:v>
                </c:pt>
                <c:pt idx="29">
                  <c:v>8</c:v>
                </c:pt>
                <c:pt idx="30">
                  <c:v>6</c:v>
                </c:pt>
                <c:pt idx="31">
                  <c:v>6.4</c:v>
                </c:pt>
                <c:pt idx="32">
                  <c:v>5.2</c:v>
                </c:pt>
                <c:pt idx="33">
                  <c:v>4.8</c:v>
                </c:pt>
                <c:pt idx="34">
                  <c:v>5.6</c:v>
                </c:pt>
                <c:pt idx="35">
                  <c:v>6.6</c:v>
                </c:pt>
                <c:pt idx="36">
                  <c:v>4.5</c:v>
                </c:pt>
                <c:pt idx="37">
                  <c:v>6.25</c:v>
                </c:pt>
                <c:pt idx="38">
                  <c:v>6.6</c:v>
                </c:pt>
                <c:pt idx="39">
                  <c:v>9</c:v>
                </c:pt>
              </c:numCache>
            </c:numRef>
          </c:xVal>
          <c:yVal>
            <c:numRef>
              <c:f>Лист1!$D$5:$D$44</c:f>
              <c:numCache>
                <c:formatCode>0.0</c:formatCode>
                <c:ptCount val="40"/>
                <c:pt idx="0">
                  <c:v>6.2</c:v>
                </c:pt>
                <c:pt idx="1">
                  <c:v>4.5999999999999996</c:v>
                </c:pt>
                <c:pt idx="2">
                  <c:v>4.8</c:v>
                </c:pt>
                <c:pt idx="3">
                  <c:v>4.25</c:v>
                </c:pt>
                <c:pt idx="4">
                  <c:v>5.4</c:v>
                </c:pt>
                <c:pt idx="5">
                  <c:v>4.8</c:v>
                </c:pt>
                <c:pt idx="6">
                  <c:v>5</c:v>
                </c:pt>
                <c:pt idx="7">
                  <c:v>5</c:v>
                </c:pt>
                <c:pt idx="8">
                  <c:v>5.8</c:v>
                </c:pt>
                <c:pt idx="9">
                  <c:v>6.2</c:v>
                </c:pt>
                <c:pt idx="10">
                  <c:v>5</c:v>
                </c:pt>
                <c:pt idx="11">
                  <c:v>4.8</c:v>
                </c:pt>
                <c:pt idx="12">
                  <c:v>4.4000000000000004</c:v>
                </c:pt>
                <c:pt idx="13">
                  <c:v>5</c:v>
                </c:pt>
                <c:pt idx="14">
                  <c:v>5.25</c:v>
                </c:pt>
                <c:pt idx="15">
                  <c:v>5.4</c:v>
                </c:pt>
                <c:pt idx="16">
                  <c:v>4.8</c:v>
                </c:pt>
                <c:pt idx="17">
                  <c:v>3.75</c:v>
                </c:pt>
                <c:pt idx="18">
                  <c:v>5.5</c:v>
                </c:pt>
                <c:pt idx="19">
                  <c:v>4</c:v>
                </c:pt>
                <c:pt idx="20">
                  <c:v>4.5</c:v>
                </c:pt>
                <c:pt idx="21">
                  <c:v>4.25</c:v>
                </c:pt>
                <c:pt idx="22">
                  <c:v>3.75</c:v>
                </c:pt>
                <c:pt idx="23">
                  <c:v>4.5999999999999996</c:v>
                </c:pt>
                <c:pt idx="24">
                  <c:v>3.75</c:v>
                </c:pt>
                <c:pt idx="25">
                  <c:v>2.5999999999999996</c:v>
                </c:pt>
                <c:pt idx="26">
                  <c:v>3.8</c:v>
                </c:pt>
                <c:pt idx="27">
                  <c:v>3.5999999999999996</c:v>
                </c:pt>
                <c:pt idx="28">
                  <c:v>4</c:v>
                </c:pt>
                <c:pt idx="29">
                  <c:v>2.5999999999999996</c:v>
                </c:pt>
                <c:pt idx="30">
                  <c:v>3.4000000000000004</c:v>
                </c:pt>
                <c:pt idx="31">
                  <c:v>2.8</c:v>
                </c:pt>
                <c:pt idx="32">
                  <c:v>3.4000000000000004</c:v>
                </c:pt>
                <c:pt idx="33">
                  <c:v>3.5999999999999996</c:v>
                </c:pt>
                <c:pt idx="34">
                  <c:v>3</c:v>
                </c:pt>
                <c:pt idx="35">
                  <c:v>2.4000000000000004</c:v>
                </c:pt>
                <c:pt idx="36">
                  <c:v>3.5</c:v>
                </c:pt>
                <c:pt idx="37">
                  <c:v>2.5</c:v>
                </c:pt>
                <c:pt idx="38">
                  <c:v>2</c:v>
                </c:pt>
                <c:pt idx="39">
                  <c:v>0.80000000000000071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9AC-439B-BBD4-33E9274ECF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2327184"/>
        <c:axId val="342326008"/>
        <c:extLst>
          <c:ext xmlns:c15="http://schemas.microsoft.com/office/drawing/2012/chart" uri="{02D57815-91ED-43cb-92C2-25804820EDAC}">
            <c15:filteredScatterSeries>
              <c15:ser>
                <c:idx val="1"/>
                <c:order val="1"/>
                <c:spPr>
                  <a:ln w="25400" cap="rnd">
                    <a:noFill/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xVal>
                  <c:numRef>
                    <c:extLst>
                      <c:ext uri="{02D57815-91ED-43cb-92C2-25804820EDAC}">
                        <c15:formulaRef>
                          <c15:sqref>Лист1!$J$43:$J$46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5</c:v>
                      </c:pt>
                      <c:pt idx="1">
                        <c:v>6</c:v>
                      </c:pt>
                      <c:pt idx="2">
                        <c:v>7</c:v>
                      </c:pt>
                      <c:pt idx="3">
                        <c:v>8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Лист1!$K$43:$K$46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3</c:v>
                      </c:pt>
                      <c:pt idx="1">
                        <c:v>2.5</c:v>
                      </c:pt>
                      <c:pt idx="2">
                        <c:v>2.1428571428571428</c:v>
                      </c:pt>
                      <c:pt idx="3">
                        <c:v>1.875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3-BC8C-4DC7-A741-F1F9654F8E95}"/>
                  </c:ext>
                </c:extLst>
              </c15:ser>
            </c15:filteredScatterSeries>
          </c:ext>
        </c:extLst>
      </c:scatterChart>
      <c:valAx>
        <c:axId val="342327184"/>
        <c:scaling>
          <c:orientation val="minMax"/>
          <c:max val="8.5"/>
          <c:min val="4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  <a:tailEnd type="stealth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2326008"/>
        <c:crosses val="autoZero"/>
        <c:crossBetween val="midCat"/>
      </c:valAx>
      <c:valAx>
        <c:axId val="342326008"/>
        <c:scaling>
          <c:orientation val="minMax"/>
          <c:max val="6.5"/>
          <c:min val="3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  <a:tailEnd type="stealth"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ru-RU"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232718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8A16C-9CCC-4A62-B780-AF1B3E3C88B7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19E4B-2D1F-4AC9-A514-8A5ED81A67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1787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207DC3-E4DB-44CE-8144-8F26883527E7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D8ED0-6839-4EAA-A4C1-BE59634AE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324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CE232-F16A-4EAB-9896-BE4DE476C42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406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jpeg"/><Relationship Id="rId4" Type="http://schemas.openxmlformats.org/officeDocument/2006/relationships/image" Target="../media/image1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араллелограмм 10"/>
          <p:cNvSpPr/>
          <p:nvPr userDrawn="1"/>
        </p:nvSpPr>
        <p:spPr>
          <a:xfrm flipV="1">
            <a:off x="1463458" y="2854739"/>
            <a:ext cx="1741714" cy="1567543"/>
          </a:xfrm>
          <a:prstGeom prst="parallelogram">
            <a:avLst>
              <a:gd name="adj" fmla="val 46875"/>
            </a:avLst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11"/>
          <p:cNvSpPr/>
          <p:nvPr userDrawn="1"/>
        </p:nvSpPr>
        <p:spPr>
          <a:xfrm>
            <a:off x="9104306" y="2858813"/>
            <a:ext cx="1741714" cy="1567543"/>
          </a:xfrm>
          <a:prstGeom prst="parallelogram">
            <a:avLst>
              <a:gd name="adj" fmla="val 46875"/>
            </a:avLst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" t="14760" r="527" b="37698"/>
          <a:stretch/>
        </p:blipFill>
        <p:spPr>
          <a:xfrm>
            <a:off x="1" y="0"/>
            <a:ext cx="12204700" cy="38862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734" y="5157388"/>
            <a:ext cx="4107020" cy="643958"/>
          </a:xfrm>
          <a:prstGeom prst="rect">
            <a:avLst/>
          </a:prstGeom>
        </p:spPr>
      </p:pic>
      <p:sp>
        <p:nvSpPr>
          <p:cNvPr id="14" name="Прямоугольник 13"/>
          <p:cNvSpPr/>
          <p:nvPr userDrawn="1"/>
        </p:nvSpPr>
        <p:spPr>
          <a:xfrm>
            <a:off x="2194988" y="2720334"/>
            <a:ext cx="7914212" cy="17246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Заголовок"/>
          <p:cNvSpPr txBox="1">
            <a:spLocks noGrp="1"/>
          </p:cNvSpPr>
          <p:nvPr>
            <p:ph type="title" hasCustomPrompt="1"/>
          </p:nvPr>
        </p:nvSpPr>
        <p:spPr>
          <a:xfrm>
            <a:off x="2076496" y="3080425"/>
            <a:ext cx="8122241" cy="1601261"/>
          </a:xfrm>
          <a:prstGeom prst="rect">
            <a:avLst/>
          </a:prstGeom>
        </p:spPr>
        <p:txBody>
          <a:bodyPr anchor="t"/>
          <a:lstStyle>
            <a:lvl1pPr algn="ctr">
              <a:defRPr sz="300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rPr dirty="0" err="1"/>
              <a:t>Заголовок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3902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2000" y="0"/>
            <a:ext cx="11430000" cy="68580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-2451" y="-14444"/>
            <a:ext cx="12194451" cy="6872444"/>
          </a:xfrm>
          <a:prstGeom prst="rect">
            <a:avLst/>
          </a:prstGeom>
          <a:gradFill>
            <a:gsLst>
              <a:gs pos="29000">
                <a:schemeClr val="bg1"/>
              </a:gs>
              <a:gs pos="80000">
                <a:schemeClr val="bg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 userDrawn="1"/>
        </p:nvSpPr>
        <p:spPr>
          <a:xfrm>
            <a:off x="9144001" y="250244"/>
            <a:ext cx="288816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ПРОФЕССИОНАЛЬНОЕ</a:t>
            </a:r>
            <a:endParaRPr lang="en-US" sz="15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r>
              <a:rPr lang="ru-RU" sz="1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УПРАВЛЕНИЕ</a:t>
            </a:r>
            <a:r>
              <a:rPr lang="en-US" sz="1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КРУПНЫМИ</a:t>
            </a:r>
            <a:endParaRPr lang="en-US" sz="15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r>
              <a:rPr lang="ru-RU" sz="1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 МЕГАПРОЕКТАМИ</a:t>
            </a:r>
          </a:p>
        </p:txBody>
      </p:sp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907624"/>
            <a:ext cx="4296937" cy="709112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0" y="3378818"/>
            <a:ext cx="7627434" cy="2057401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55" r="13571" b="6685"/>
          <a:stretch/>
        </p:blipFill>
        <p:spPr>
          <a:xfrm>
            <a:off x="4034262" y="936702"/>
            <a:ext cx="7551854" cy="5921298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2868" y="4581784"/>
            <a:ext cx="1509132" cy="915768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4383" y="5486400"/>
            <a:ext cx="1293535" cy="1293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379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2000" y="0"/>
            <a:ext cx="11430000" cy="68580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-2451" y="-14444"/>
            <a:ext cx="12194451" cy="6872444"/>
          </a:xfrm>
          <a:prstGeom prst="rect">
            <a:avLst/>
          </a:prstGeom>
          <a:gradFill>
            <a:gsLst>
              <a:gs pos="29000">
                <a:schemeClr val="bg1"/>
              </a:gs>
              <a:gs pos="80000">
                <a:schemeClr val="bg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 userDrawn="1"/>
        </p:nvSpPr>
        <p:spPr>
          <a:xfrm>
            <a:off x="91068" y="1644148"/>
            <a:ext cx="411480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ПРОФЕССИОНАЛЬНОЕ</a:t>
            </a:r>
            <a:endParaRPr lang="en-US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13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УПРАВЛЕНИЕ</a:t>
            </a:r>
            <a:r>
              <a:rPr lang="en-US" sz="13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3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КРУПНЫМИ</a:t>
            </a:r>
            <a:endParaRPr lang="en-US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13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 МЕГАПРОЕКТАМИ</a:t>
            </a:r>
          </a:p>
        </p:txBody>
      </p:sp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907624"/>
            <a:ext cx="2819400" cy="465278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5397190" y="2988525"/>
            <a:ext cx="6794810" cy="2057401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 userDrawn="1"/>
        </p:nvSpPr>
        <p:spPr>
          <a:xfrm>
            <a:off x="6713033" y="3724506"/>
            <a:ext cx="44381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Спасибо</a:t>
            </a:r>
            <a:r>
              <a:rPr lang="en-US" sz="3000" b="1" baseline="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3000" b="1" baseline="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 внимание!</a:t>
            </a:r>
            <a:endParaRPr lang="ru-RU" sz="30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343" y="3066583"/>
            <a:ext cx="2168251" cy="13157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55" y="4293216"/>
            <a:ext cx="2088627" cy="208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284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Slide Number"/>
          <p:cNvSpPr txBox="1">
            <a:spLocks noGrp="1"/>
          </p:cNvSpPr>
          <p:nvPr>
            <p:ph type="sldNum" sz="quarter" idx="4"/>
          </p:nvPr>
        </p:nvSpPr>
        <p:spPr>
          <a:xfrm>
            <a:off x="138914" y="6544303"/>
            <a:ext cx="298262" cy="3073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>
              <a:spcBef>
                <a:spcPts val="0"/>
              </a:spcBef>
              <a:defRPr sz="14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72472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44"/>
          <a:stretch/>
        </p:blipFill>
        <p:spPr>
          <a:xfrm flipH="1">
            <a:off x="5832087" y="0"/>
            <a:ext cx="635991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 userDrawn="1"/>
        </p:nvSpPr>
        <p:spPr>
          <a:xfrm>
            <a:off x="5765180" y="0"/>
            <a:ext cx="642682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6000"/>
                </a:schemeClr>
              </a:gs>
              <a:gs pos="74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7" name="Прямоугольник 6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660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01"/>
          <a:stretch/>
        </p:blipFill>
        <p:spPr>
          <a:xfrm flipH="1">
            <a:off x="3211550" y="0"/>
            <a:ext cx="8980449" cy="6858000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3189249" y="0"/>
            <a:ext cx="900275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6000"/>
                </a:schemeClr>
              </a:gs>
              <a:gs pos="74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7" name="Прямоугольник 6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909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88A257-F8C0-443B-A611-E6173A606584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33DCA9-CC23-4412-8C6B-BC8EDB532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043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 userDrawn="1"/>
        </p:nvSpPr>
        <p:spPr>
          <a:xfrm>
            <a:off x="0" y="0"/>
            <a:ext cx="12192000" cy="242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0"/>
            <a:ext cx="10287000" cy="6858000"/>
          </a:xfrm>
          <a:prstGeom prst="rect">
            <a:avLst/>
          </a:prstGeom>
        </p:spPr>
      </p:pic>
      <p:sp>
        <p:nvSpPr>
          <p:cNvPr id="17" name="Прямоугольник 16"/>
          <p:cNvSpPr/>
          <p:nvPr userDrawn="1"/>
        </p:nvSpPr>
        <p:spPr>
          <a:xfrm>
            <a:off x="1899909" y="0"/>
            <a:ext cx="1029209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34000"/>
                </a:schemeClr>
              </a:gs>
              <a:gs pos="74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7"/>
          <p:cNvSpPr/>
          <p:nvPr userDrawn="1"/>
        </p:nvSpPr>
        <p:spPr>
          <a:xfrm flipH="1" flipV="1">
            <a:off x="-11130" y="-4477"/>
            <a:ext cx="3983817" cy="6877849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1880540 w 7499689"/>
              <a:gd name="connsiteY2" fmla="*/ 1340006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1884469"/>
              <a:gd name="connsiteY0" fmla="*/ 3929 h 1344955"/>
              <a:gd name="connsiteX1" fmla="*/ 1884469 w 1884469"/>
              <a:gd name="connsiteY1" fmla="*/ 0 h 1344955"/>
              <a:gd name="connsiteX2" fmla="*/ 1880540 w 1884469"/>
              <a:gd name="connsiteY2" fmla="*/ 1343935 h 1344955"/>
              <a:gd name="connsiteX3" fmla="*/ 0 w 1884469"/>
              <a:gd name="connsiteY3" fmla="*/ 1344955 h 1344955"/>
              <a:gd name="connsiteX4" fmla="*/ 1127464 w 1884469"/>
              <a:gd name="connsiteY4" fmla="*/ 3929 h 1344955"/>
              <a:gd name="connsiteX0" fmla="*/ 1127464 w 1889952"/>
              <a:gd name="connsiteY0" fmla="*/ 3929 h 1344955"/>
              <a:gd name="connsiteX1" fmla="*/ 1884469 w 1889952"/>
              <a:gd name="connsiteY1" fmla="*/ 0 h 1344955"/>
              <a:gd name="connsiteX2" fmla="*/ 1889806 w 1889952"/>
              <a:gd name="connsiteY2" fmla="*/ 1342391 h 1344955"/>
              <a:gd name="connsiteX3" fmla="*/ 0 w 1889952"/>
              <a:gd name="connsiteY3" fmla="*/ 1344955 h 1344955"/>
              <a:gd name="connsiteX4" fmla="*/ 1127464 w 1889952"/>
              <a:gd name="connsiteY4" fmla="*/ 3929 h 1344955"/>
              <a:gd name="connsiteX0" fmla="*/ 1127464 w 1890646"/>
              <a:gd name="connsiteY0" fmla="*/ 3929 h 1344955"/>
              <a:gd name="connsiteX1" fmla="*/ 1890646 w 1890646"/>
              <a:gd name="connsiteY1" fmla="*/ 0 h 1344955"/>
              <a:gd name="connsiteX2" fmla="*/ 1889806 w 1890646"/>
              <a:gd name="connsiteY2" fmla="*/ 1342391 h 1344955"/>
              <a:gd name="connsiteX3" fmla="*/ 0 w 1890646"/>
              <a:gd name="connsiteY3" fmla="*/ 1344955 h 1344955"/>
              <a:gd name="connsiteX4" fmla="*/ 1127464 w 1890646"/>
              <a:gd name="connsiteY4" fmla="*/ 3929 h 1344955"/>
              <a:gd name="connsiteX0" fmla="*/ 1127464 w 1890646"/>
              <a:gd name="connsiteY0" fmla="*/ 3929 h 1356317"/>
              <a:gd name="connsiteX1" fmla="*/ 1890646 w 1890646"/>
              <a:gd name="connsiteY1" fmla="*/ 0 h 1356317"/>
              <a:gd name="connsiteX2" fmla="*/ 1109977 w 1890646"/>
              <a:gd name="connsiteY2" fmla="*/ 1356317 h 1356317"/>
              <a:gd name="connsiteX3" fmla="*/ 0 w 1890646"/>
              <a:gd name="connsiteY3" fmla="*/ 1344955 h 1356317"/>
              <a:gd name="connsiteX4" fmla="*/ 1127464 w 1890646"/>
              <a:gd name="connsiteY4" fmla="*/ 3929 h 1356317"/>
              <a:gd name="connsiteX0" fmla="*/ 1127464 w 1127464"/>
              <a:gd name="connsiteY0" fmla="*/ 3929 h 1356317"/>
              <a:gd name="connsiteX1" fmla="*/ 1117780 w 1127464"/>
              <a:gd name="connsiteY1" fmla="*/ 0 h 1356317"/>
              <a:gd name="connsiteX2" fmla="*/ 1109977 w 1127464"/>
              <a:gd name="connsiteY2" fmla="*/ 1356317 h 1356317"/>
              <a:gd name="connsiteX3" fmla="*/ 0 w 1127464"/>
              <a:gd name="connsiteY3" fmla="*/ 1344955 h 1356317"/>
              <a:gd name="connsiteX4" fmla="*/ 1127464 w 1127464"/>
              <a:gd name="connsiteY4" fmla="*/ 3929 h 1356317"/>
              <a:gd name="connsiteX0" fmla="*/ 545034 w 1117793"/>
              <a:gd name="connsiteY0" fmla="*/ 50 h 1378210"/>
              <a:gd name="connsiteX1" fmla="*/ 1117780 w 1117793"/>
              <a:gd name="connsiteY1" fmla="*/ 21893 h 1378210"/>
              <a:gd name="connsiteX2" fmla="*/ 1109977 w 1117793"/>
              <a:gd name="connsiteY2" fmla="*/ 1378210 h 1378210"/>
              <a:gd name="connsiteX3" fmla="*/ 0 w 1117793"/>
              <a:gd name="connsiteY3" fmla="*/ 1366848 h 1378210"/>
              <a:gd name="connsiteX4" fmla="*/ 545034 w 1117793"/>
              <a:gd name="connsiteY4" fmla="*/ 50 h 1378210"/>
              <a:gd name="connsiteX0" fmla="*/ 545034 w 1117793"/>
              <a:gd name="connsiteY0" fmla="*/ 174018 h 1552178"/>
              <a:gd name="connsiteX1" fmla="*/ 1117780 w 1117793"/>
              <a:gd name="connsiteY1" fmla="*/ 0 h 1552178"/>
              <a:gd name="connsiteX2" fmla="*/ 1109977 w 1117793"/>
              <a:gd name="connsiteY2" fmla="*/ 1552178 h 1552178"/>
              <a:gd name="connsiteX3" fmla="*/ 0 w 1117793"/>
              <a:gd name="connsiteY3" fmla="*/ 1540816 h 1552178"/>
              <a:gd name="connsiteX4" fmla="*/ 545034 w 1117793"/>
              <a:gd name="connsiteY4" fmla="*/ 174018 h 1552178"/>
              <a:gd name="connsiteX0" fmla="*/ 606885 w 1117795"/>
              <a:gd name="connsiteY0" fmla="*/ 9082 h 1552178"/>
              <a:gd name="connsiteX1" fmla="*/ 1117780 w 1117795"/>
              <a:gd name="connsiteY1" fmla="*/ 0 h 1552178"/>
              <a:gd name="connsiteX2" fmla="*/ 1109977 w 1117795"/>
              <a:gd name="connsiteY2" fmla="*/ 1552178 h 1552178"/>
              <a:gd name="connsiteX3" fmla="*/ 0 w 1117795"/>
              <a:gd name="connsiteY3" fmla="*/ 1540816 h 1552178"/>
              <a:gd name="connsiteX4" fmla="*/ 606885 w 1117795"/>
              <a:gd name="connsiteY4" fmla="*/ 9082 h 1552178"/>
              <a:gd name="connsiteX0" fmla="*/ 617194 w 1117795"/>
              <a:gd name="connsiteY0" fmla="*/ 63 h 1568930"/>
              <a:gd name="connsiteX1" fmla="*/ 1117780 w 1117795"/>
              <a:gd name="connsiteY1" fmla="*/ 16752 h 1568930"/>
              <a:gd name="connsiteX2" fmla="*/ 1109977 w 1117795"/>
              <a:gd name="connsiteY2" fmla="*/ 1568930 h 1568930"/>
              <a:gd name="connsiteX3" fmla="*/ 0 w 1117795"/>
              <a:gd name="connsiteY3" fmla="*/ 1557568 h 1568930"/>
              <a:gd name="connsiteX4" fmla="*/ 617194 w 1117795"/>
              <a:gd name="connsiteY4" fmla="*/ 63 h 1568930"/>
              <a:gd name="connsiteX0" fmla="*/ 612040 w 1117795"/>
              <a:gd name="connsiteY0" fmla="*/ 277 h 1553681"/>
              <a:gd name="connsiteX1" fmla="*/ 1117780 w 1117795"/>
              <a:gd name="connsiteY1" fmla="*/ 1503 h 1553681"/>
              <a:gd name="connsiteX2" fmla="*/ 1109977 w 1117795"/>
              <a:gd name="connsiteY2" fmla="*/ 1553681 h 1553681"/>
              <a:gd name="connsiteX3" fmla="*/ 0 w 1117795"/>
              <a:gd name="connsiteY3" fmla="*/ 1542319 h 1553681"/>
              <a:gd name="connsiteX4" fmla="*/ 612040 w 1117795"/>
              <a:gd name="connsiteY4" fmla="*/ 277 h 1553681"/>
              <a:gd name="connsiteX0" fmla="*/ 612040 w 1125555"/>
              <a:gd name="connsiteY0" fmla="*/ 277 h 1553681"/>
              <a:gd name="connsiteX1" fmla="*/ 1117780 w 1125555"/>
              <a:gd name="connsiteY1" fmla="*/ 1503 h 1553681"/>
              <a:gd name="connsiteX2" fmla="*/ 1125440 w 1125555"/>
              <a:gd name="connsiteY2" fmla="*/ 1553681 h 1553681"/>
              <a:gd name="connsiteX3" fmla="*/ 0 w 1125555"/>
              <a:gd name="connsiteY3" fmla="*/ 1542319 h 1553681"/>
              <a:gd name="connsiteX4" fmla="*/ 612040 w 1125555"/>
              <a:gd name="connsiteY4" fmla="*/ 277 h 1553681"/>
              <a:gd name="connsiteX0" fmla="*/ 617194 w 1130709"/>
              <a:gd name="connsiteY0" fmla="*/ 277 h 1553681"/>
              <a:gd name="connsiteX1" fmla="*/ 1122934 w 1130709"/>
              <a:gd name="connsiteY1" fmla="*/ 1503 h 1553681"/>
              <a:gd name="connsiteX2" fmla="*/ 1130594 w 1130709"/>
              <a:gd name="connsiteY2" fmla="*/ 1553681 h 1553681"/>
              <a:gd name="connsiteX3" fmla="*/ 0 w 1130709"/>
              <a:gd name="connsiteY3" fmla="*/ 1547473 h 1553681"/>
              <a:gd name="connsiteX4" fmla="*/ 617194 w 1130709"/>
              <a:gd name="connsiteY4" fmla="*/ 277 h 1553681"/>
              <a:gd name="connsiteX0" fmla="*/ 617194 w 1130709"/>
              <a:gd name="connsiteY0" fmla="*/ 277 h 1547473"/>
              <a:gd name="connsiteX1" fmla="*/ 1122934 w 1130709"/>
              <a:gd name="connsiteY1" fmla="*/ 1503 h 1547473"/>
              <a:gd name="connsiteX2" fmla="*/ 1130594 w 1130709"/>
              <a:gd name="connsiteY2" fmla="*/ 1543372 h 1547473"/>
              <a:gd name="connsiteX3" fmla="*/ 0 w 1130709"/>
              <a:gd name="connsiteY3" fmla="*/ 1547473 h 1547473"/>
              <a:gd name="connsiteX4" fmla="*/ 617194 w 1130709"/>
              <a:gd name="connsiteY4" fmla="*/ 277 h 1547473"/>
              <a:gd name="connsiteX0" fmla="*/ 225471 w 1130709"/>
              <a:gd name="connsiteY0" fmla="*/ 962618 h 1545970"/>
              <a:gd name="connsiteX1" fmla="*/ 1122934 w 1130709"/>
              <a:gd name="connsiteY1" fmla="*/ 0 h 1545970"/>
              <a:gd name="connsiteX2" fmla="*/ 1130594 w 1130709"/>
              <a:gd name="connsiteY2" fmla="*/ 1541869 h 1545970"/>
              <a:gd name="connsiteX3" fmla="*/ 0 w 1130709"/>
              <a:gd name="connsiteY3" fmla="*/ 1545970 h 1545970"/>
              <a:gd name="connsiteX4" fmla="*/ 225471 w 1130709"/>
              <a:gd name="connsiteY4" fmla="*/ 962618 h 1545970"/>
              <a:gd name="connsiteX0" fmla="*/ 225471 w 1130810"/>
              <a:gd name="connsiteY0" fmla="*/ 14236 h 597588"/>
              <a:gd name="connsiteX1" fmla="*/ 1128089 w 1130810"/>
              <a:gd name="connsiteY1" fmla="*/ 0 h 597588"/>
              <a:gd name="connsiteX2" fmla="*/ 1130594 w 1130810"/>
              <a:gd name="connsiteY2" fmla="*/ 593487 h 597588"/>
              <a:gd name="connsiteX3" fmla="*/ 0 w 1130810"/>
              <a:gd name="connsiteY3" fmla="*/ 597588 h 597588"/>
              <a:gd name="connsiteX4" fmla="*/ 225471 w 1130810"/>
              <a:gd name="connsiteY4" fmla="*/ 14236 h 597588"/>
              <a:gd name="connsiteX0" fmla="*/ 225471 w 1130810"/>
              <a:gd name="connsiteY0" fmla="*/ 131 h 583483"/>
              <a:gd name="connsiteX1" fmla="*/ 1128089 w 1130810"/>
              <a:gd name="connsiteY1" fmla="*/ 6512 h 583483"/>
              <a:gd name="connsiteX2" fmla="*/ 1130594 w 1130810"/>
              <a:gd name="connsiteY2" fmla="*/ 579382 h 583483"/>
              <a:gd name="connsiteX3" fmla="*/ 0 w 1130810"/>
              <a:gd name="connsiteY3" fmla="*/ 583483 h 583483"/>
              <a:gd name="connsiteX4" fmla="*/ 225471 w 1130810"/>
              <a:gd name="connsiteY4" fmla="*/ 131 h 583483"/>
              <a:gd name="connsiteX0" fmla="*/ 225471 w 1130810"/>
              <a:gd name="connsiteY0" fmla="*/ 9082 h 592434"/>
              <a:gd name="connsiteX1" fmla="*/ 1128089 w 1130810"/>
              <a:gd name="connsiteY1" fmla="*/ 0 h 592434"/>
              <a:gd name="connsiteX2" fmla="*/ 1130594 w 1130810"/>
              <a:gd name="connsiteY2" fmla="*/ 588333 h 592434"/>
              <a:gd name="connsiteX3" fmla="*/ 0 w 1130810"/>
              <a:gd name="connsiteY3" fmla="*/ 592434 h 592434"/>
              <a:gd name="connsiteX4" fmla="*/ 225471 w 1130810"/>
              <a:gd name="connsiteY4" fmla="*/ 9082 h 592434"/>
              <a:gd name="connsiteX0" fmla="*/ 225471 w 1130810"/>
              <a:gd name="connsiteY0" fmla="*/ 206 h 583558"/>
              <a:gd name="connsiteX1" fmla="*/ 1128089 w 1130810"/>
              <a:gd name="connsiteY1" fmla="*/ 3030 h 583558"/>
              <a:gd name="connsiteX2" fmla="*/ 1130594 w 1130810"/>
              <a:gd name="connsiteY2" fmla="*/ 579457 h 583558"/>
              <a:gd name="connsiteX3" fmla="*/ 0 w 1130810"/>
              <a:gd name="connsiteY3" fmla="*/ 583558 h 583558"/>
              <a:gd name="connsiteX4" fmla="*/ 225471 w 1130810"/>
              <a:gd name="connsiteY4" fmla="*/ 206 h 583558"/>
              <a:gd name="connsiteX0" fmla="*/ 225471 w 1128097"/>
              <a:gd name="connsiteY0" fmla="*/ 206 h 583558"/>
              <a:gd name="connsiteX1" fmla="*/ 1128089 w 1128097"/>
              <a:gd name="connsiteY1" fmla="*/ 3030 h 583558"/>
              <a:gd name="connsiteX2" fmla="*/ 1007585 w 1128097"/>
              <a:gd name="connsiteY2" fmla="*/ 581778 h 583558"/>
              <a:gd name="connsiteX3" fmla="*/ 0 w 1128097"/>
              <a:gd name="connsiteY3" fmla="*/ 583558 h 583558"/>
              <a:gd name="connsiteX4" fmla="*/ 225471 w 1128097"/>
              <a:gd name="connsiteY4" fmla="*/ 206 h 583558"/>
              <a:gd name="connsiteX0" fmla="*/ 225471 w 1007943"/>
              <a:gd name="connsiteY0" fmla="*/ 206 h 583558"/>
              <a:gd name="connsiteX1" fmla="*/ 1007401 w 1007943"/>
              <a:gd name="connsiteY1" fmla="*/ 3030 h 583558"/>
              <a:gd name="connsiteX2" fmla="*/ 1007585 w 1007943"/>
              <a:gd name="connsiteY2" fmla="*/ 581778 h 583558"/>
              <a:gd name="connsiteX3" fmla="*/ 0 w 1007943"/>
              <a:gd name="connsiteY3" fmla="*/ 583558 h 583558"/>
              <a:gd name="connsiteX4" fmla="*/ 225471 w 1007943"/>
              <a:gd name="connsiteY4" fmla="*/ 206 h 583558"/>
              <a:gd name="connsiteX0" fmla="*/ 225471 w 1007943"/>
              <a:gd name="connsiteY0" fmla="*/ 433 h 583785"/>
              <a:gd name="connsiteX1" fmla="*/ 1007401 w 1007943"/>
              <a:gd name="connsiteY1" fmla="*/ 15 h 583785"/>
              <a:gd name="connsiteX2" fmla="*/ 1007585 w 1007943"/>
              <a:gd name="connsiteY2" fmla="*/ 582005 h 583785"/>
              <a:gd name="connsiteX3" fmla="*/ 0 w 1007943"/>
              <a:gd name="connsiteY3" fmla="*/ 583785 h 583785"/>
              <a:gd name="connsiteX4" fmla="*/ 225471 w 1007943"/>
              <a:gd name="connsiteY4" fmla="*/ 433 h 583785"/>
              <a:gd name="connsiteX0" fmla="*/ 775311 w 1007943"/>
              <a:gd name="connsiteY0" fmla="*/ 315 h 584748"/>
              <a:gd name="connsiteX1" fmla="*/ 1007401 w 1007943"/>
              <a:gd name="connsiteY1" fmla="*/ 978 h 584748"/>
              <a:gd name="connsiteX2" fmla="*/ 1007585 w 1007943"/>
              <a:gd name="connsiteY2" fmla="*/ 582968 h 584748"/>
              <a:gd name="connsiteX3" fmla="*/ 0 w 1007943"/>
              <a:gd name="connsiteY3" fmla="*/ 584748 h 584748"/>
              <a:gd name="connsiteX4" fmla="*/ 775311 w 1007943"/>
              <a:gd name="connsiteY4" fmla="*/ 315 h 584748"/>
              <a:gd name="connsiteX0" fmla="*/ 878664 w 1111296"/>
              <a:gd name="connsiteY0" fmla="*/ 315 h 582968"/>
              <a:gd name="connsiteX1" fmla="*/ 1110754 w 1111296"/>
              <a:gd name="connsiteY1" fmla="*/ 978 h 582968"/>
              <a:gd name="connsiteX2" fmla="*/ 1110938 w 1111296"/>
              <a:gd name="connsiteY2" fmla="*/ 582968 h 582968"/>
              <a:gd name="connsiteX3" fmla="*/ 0 w 1111296"/>
              <a:gd name="connsiteY3" fmla="*/ 581506 h 582968"/>
              <a:gd name="connsiteX4" fmla="*/ 878664 w 1111296"/>
              <a:gd name="connsiteY4" fmla="*/ 315 h 582968"/>
              <a:gd name="connsiteX0" fmla="*/ 1056432 w 1289064"/>
              <a:gd name="connsiteY0" fmla="*/ 315 h 583667"/>
              <a:gd name="connsiteX1" fmla="*/ 1288522 w 1289064"/>
              <a:gd name="connsiteY1" fmla="*/ 978 h 583667"/>
              <a:gd name="connsiteX2" fmla="*/ 1288706 w 1289064"/>
              <a:gd name="connsiteY2" fmla="*/ 582968 h 583667"/>
              <a:gd name="connsiteX3" fmla="*/ 0 w 1289064"/>
              <a:gd name="connsiteY3" fmla="*/ 583667 h 583667"/>
              <a:gd name="connsiteX4" fmla="*/ 1056432 w 1289064"/>
              <a:gd name="connsiteY4" fmla="*/ 315 h 583667"/>
              <a:gd name="connsiteX0" fmla="*/ 1056432 w 1289064"/>
              <a:gd name="connsiteY0" fmla="*/ 315 h 585129"/>
              <a:gd name="connsiteX1" fmla="*/ 1288522 w 1289064"/>
              <a:gd name="connsiteY1" fmla="*/ 978 h 585129"/>
              <a:gd name="connsiteX2" fmla="*/ 1288706 w 1289064"/>
              <a:gd name="connsiteY2" fmla="*/ 585129 h 585129"/>
              <a:gd name="connsiteX3" fmla="*/ 0 w 1289064"/>
              <a:gd name="connsiteY3" fmla="*/ 583667 h 585129"/>
              <a:gd name="connsiteX4" fmla="*/ 1056432 w 1289064"/>
              <a:gd name="connsiteY4" fmla="*/ 315 h 585129"/>
              <a:gd name="connsiteX0" fmla="*/ 1060566 w 1293198"/>
              <a:gd name="connsiteY0" fmla="*/ 315 h 585129"/>
              <a:gd name="connsiteX1" fmla="*/ 1292656 w 1293198"/>
              <a:gd name="connsiteY1" fmla="*/ 978 h 585129"/>
              <a:gd name="connsiteX2" fmla="*/ 1292840 w 1293198"/>
              <a:gd name="connsiteY2" fmla="*/ 585129 h 585129"/>
              <a:gd name="connsiteX3" fmla="*/ 0 w 1293198"/>
              <a:gd name="connsiteY3" fmla="*/ 584748 h 585129"/>
              <a:gd name="connsiteX4" fmla="*/ 1060566 w 1293198"/>
              <a:gd name="connsiteY4" fmla="*/ 315 h 585129"/>
              <a:gd name="connsiteX0" fmla="*/ 1060566 w 1296821"/>
              <a:gd name="connsiteY0" fmla="*/ 433 h 585247"/>
              <a:gd name="connsiteX1" fmla="*/ 1296790 w 1296821"/>
              <a:gd name="connsiteY1" fmla="*/ 15 h 585247"/>
              <a:gd name="connsiteX2" fmla="*/ 1292840 w 1296821"/>
              <a:gd name="connsiteY2" fmla="*/ 585247 h 585247"/>
              <a:gd name="connsiteX3" fmla="*/ 0 w 1296821"/>
              <a:gd name="connsiteY3" fmla="*/ 584866 h 585247"/>
              <a:gd name="connsiteX4" fmla="*/ 1060566 w 1296821"/>
              <a:gd name="connsiteY4" fmla="*/ 433 h 58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6821" h="585247">
                <a:moveTo>
                  <a:pt x="1060566" y="433"/>
                </a:moveTo>
                <a:cubicBezTo>
                  <a:pt x="1057338" y="-877"/>
                  <a:pt x="1300018" y="1325"/>
                  <a:pt x="1296790" y="15"/>
                </a:cubicBezTo>
                <a:cubicBezTo>
                  <a:pt x="1295480" y="447993"/>
                  <a:pt x="1294150" y="137269"/>
                  <a:pt x="1292840" y="585247"/>
                </a:cubicBezTo>
                <a:lnTo>
                  <a:pt x="0" y="584866"/>
                </a:lnTo>
                <a:lnTo>
                  <a:pt x="1060566" y="43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srgbClr val="DA0000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131" r="44568"/>
          <a:stretch/>
        </p:blipFill>
        <p:spPr>
          <a:xfrm flipH="1">
            <a:off x="300" y="0"/>
            <a:ext cx="5067001" cy="3145664"/>
          </a:xfrm>
          <a:prstGeom prst="rect">
            <a:avLst/>
          </a:prstGeom>
        </p:spPr>
      </p:pic>
      <p:sp>
        <p:nvSpPr>
          <p:cNvPr id="11" name="Прямоугольник 17"/>
          <p:cNvSpPr/>
          <p:nvPr userDrawn="1"/>
        </p:nvSpPr>
        <p:spPr>
          <a:xfrm>
            <a:off x="3266547" y="3594729"/>
            <a:ext cx="8925533" cy="1346373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533698 w 6905923"/>
              <a:gd name="connsiteY0" fmla="*/ 0 h 1341026"/>
              <a:gd name="connsiteX1" fmla="*/ 6905923 w 6905923"/>
              <a:gd name="connsiteY1" fmla="*/ 0 h 1341026"/>
              <a:gd name="connsiteX2" fmla="*/ 6905923 w 6905923"/>
              <a:gd name="connsiteY2" fmla="*/ 1332148 h 1341026"/>
              <a:gd name="connsiteX3" fmla="*/ 0 w 6905923"/>
              <a:gd name="connsiteY3" fmla="*/ 1341026 h 1341026"/>
              <a:gd name="connsiteX4" fmla="*/ 533698 w 6905923"/>
              <a:gd name="connsiteY4" fmla="*/ 0 h 1341026"/>
              <a:gd name="connsiteX0" fmla="*/ 533698 w 6905923"/>
              <a:gd name="connsiteY0" fmla="*/ 0 h 1341026"/>
              <a:gd name="connsiteX1" fmla="*/ 6480255 w 6905923"/>
              <a:gd name="connsiteY1" fmla="*/ 0 h 1341026"/>
              <a:gd name="connsiteX2" fmla="*/ 6905923 w 6905923"/>
              <a:gd name="connsiteY2" fmla="*/ 1332148 h 1341026"/>
              <a:gd name="connsiteX3" fmla="*/ 0 w 6905923"/>
              <a:gd name="connsiteY3" fmla="*/ 1341026 h 1341026"/>
              <a:gd name="connsiteX4" fmla="*/ 533698 w 6905923"/>
              <a:gd name="connsiteY4" fmla="*/ 0 h 1341026"/>
              <a:gd name="connsiteX0" fmla="*/ 533698 w 6496020"/>
              <a:gd name="connsiteY0" fmla="*/ 0 h 1341026"/>
              <a:gd name="connsiteX1" fmla="*/ 6480255 w 6496020"/>
              <a:gd name="connsiteY1" fmla="*/ 0 h 1341026"/>
              <a:gd name="connsiteX2" fmla="*/ 6496020 w 6496020"/>
              <a:gd name="connsiteY2" fmla="*/ 1332148 h 1341026"/>
              <a:gd name="connsiteX3" fmla="*/ 0 w 6496020"/>
              <a:gd name="connsiteY3" fmla="*/ 1341026 h 1341026"/>
              <a:gd name="connsiteX4" fmla="*/ 533698 w 6496020"/>
              <a:gd name="connsiteY4" fmla="*/ 0 h 1341026"/>
              <a:gd name="connsiteX0" fmla="*/ 533698 w 6693873"/>
              <a:gd name="connsiteY0" fmla="*/ 0 h 1341026"/>
              <a:gd name="connsiteX1" fmla="*/ 6480255 w 6693873"/>
              <a:gd name="connsiteY1" fmla="*/ 0 h 1341026"/>
              <a:gd name="connsiteX2" fmla="*/ 6693873 w 6693873"/>
              <a:gd name="connsiteY2" fmla="*/ 1332148 h 1341026"/>
              <a:gd name="connsiteX3" fmla="*/ 0 w 6693873"/>
              <a:gd name="connsiteY3" fmla="*/ 1341026 h 1341026"/>
              <a:gd name="connsiteX4" fmla="*/ 533698 w 6693873"/>
              <a:gd name="connsiteY4" fmla="*/ 0 h 1341026"/>
              <a:gd name="connsiteX0" fmla="*/ 533698 w 6694150"/>
              <a:gd name="connsiteY0" fmla="*/ 5347 h 1346373"/>
              <a:gd name="connsiteX1" fmla="*/ 6694150 w 6694150"/>
              <a:gd name="connsiteY1" fmla="*/ 0 h 1346373"/>
              <a:gd name="connsiteX2" fmla="*/ 6693873 w 6694150"/>
              <a:gd name="connsiteY2" fmla="*/ 1337495 h 1346373"/>
              <a:gd name="connsiteX3" fmla="*/ 0 w 6694150"/>
              <a:gd name="connsiteY3" fmla="*/ 1346373 h 1346373"/>
              <a:gd name="connsiteX4" fmla="*/ 533698 w 6694150"/>
              <a:gd name="connsiteY4" fmla="*/ 5347 h 1346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94150" h="1346373">
                <a:moveTo>
                  <a:pt x="533698" y="5347"/>
                </a:moveTo>
                <a:lnTo>
                  <a:pt x="6694150" y="0"/>
                </a:lnTo>
                <a:cubicBezTo>
                  <a:pt x="6694058" y="445832"/>
                  <a:pt x="6693965" y="891663"/>
                  <a:pt x="6693873" y="1337495"/>
                </a:cubicBezTo>
                <a:lnTo>
                  <a:pt x="0" y="1346373"/>
                </a:lnTo>
                <a:lnTo>
                  <a:pt x="533698" y="534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srgbClr val="DA0000"/>
              </a:solidFill>
            </a:endParaRPr>
          </a:p>
        </p:txBody>
      </p:sp>
      <p:sp>
        <p:nvSpPr>
          <p:cNvPr id="12" name="Прямоугольник 17"/>
          <p:cNvSpPr/>
          <p:nvPr userDrawn="1"/>
        </p:nvSpPr>
        <p:spPr>
          <a:xfrm>
            <a:off x="2795861" y="3320988"/>
            <a:ext cx="9394105" cy="1329150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486196 w 6858421"/>
              <a:gd name="connsiteY0" fmla="*/ 0 h 1332148"/>
              <a:gd name="connsiteX1" fmla="*/ 6858421 w 6858421"/>
              <a:gd name="connsiteY1" fmla="*/ 0 h 1332148"/>
              <a:gd name="connsiteX2" fmla="*/ 6858421 w 6858421"/>
              <a:gd name="connsiteY2" fmla="*/ 1332148 h 1332148"/>
              <a:gd name="connsiteX3" fmla="*/ 0 w 6858421"/>
              <a:gd name="connsiteY3" fmla="*/ 1329150 h 1332148"/>
              <a:gd name="connsiteX4" fmla="*/ 486196 w 6858421"/>
              <a:gd name="connsiteY4" fmla="*/ 0 h 1332148"/>
              <a:gd name="connsiteX0" fmla="*/ 486196 w 7045579"/>
              <a:gd name="connsiteY0" fmla="*/ 0 h 1332148"/>
              <a:gd name="connsiteX1" fmla="*/ 7045579 w 7045579"/>
              <a:gd name="connsiteY1" fmla="*/ 0 h 1332148"/>
              <a:gd name="connsiteX2" fmla="*/ 6858421 w 7045579"/>
              <a:gd name="connsiteY2" fmla="*/ 1332148 h 1332148"/>
              <a:gd name="connsiteX3" fmla="*/ 0 w 7045579"/>
              <a:gd name="connsiteY3" fmla="*/ 1329150 h 1332148"/>
              <a:gd name="connsiteX4" fmla="*/ 486196 w 7045579"/>
              <a:gd name="connsiteY4" fmla="*/ 0 h 1332148"/>
              <a:gd name="connsiteX0" fmla="*/ 486196 w 7045579"/>
              <a:gd name="connsiteY0" fmla="*/ 0 h 1329150"/>
              <a:gd name="connsiteX1" fmla="*/ 7045579 w 7045579"/>
              <a:gd name="connsiteY1" fmla="*/ 0 h 1329150"/>
              <a:gd name="connsiteX2" fmla="*/ 7045579 w 7045579"/>
              <a:gd name="connsiteY2" fmla="*/ 1326801 h 1329150"/>
              <a:gd name="connsiteX3" fmla="*/ 0 w 7045579"/>
              <a:gd name="connsiteY3" fmla="*/ 1329150 h 1329150"/>
              <a:gd name="connsiteX4" fmla="*/ 486196 w 7045579"/>
              <a:gd name="connsiteY4" fmla="*/ 0 h 132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45579" h="1329150">
                <a:moveTo>
                  <a:pt x="486196" y="0"/>
                </a:moveTo>
                <a:lnTo>
                  <a:pt x="7045579" y="0"/>
                </a:lnTo>
                <a:lnTo>
                  <a:pt x="7045579" y="1326801"/>
                </a:lnTo>
                <a:lnTo>
                  <a:pt x="0" y="1329150"/>
                </a:lnTo>
                <a:lnTo>
                  <a:pt x="486196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srgbClr val="DA0000"/>
              </a:solidFill>
            </a:endParaRPr>
          </a:p>
        </p:txBody>
      </p:sp>
      <p:sp>
        <p:nvSpPr>
          <p:cNvPr id="14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5519936" y="3598198"/>
            <a:ext cx="6528725" cy="83891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/>
              <a:t>Спасибо за внимание!</a:t>
            </a:r>
          </a:p>
        </p:txBody>
      </p:sp>
      <p:sp>
        <p:nvSpPr>
          <p:cNvPr id="10" name="Прямоугольник 17"/>
          <p:cNvSpPr/>
          <p:nvPr userDrawn="1"/>
        </p:nvSpPr>
        <p:spPr>
          <a:xfrm flipH="1" flipV="1">
            <a:off x="-11415" y="3042188"/>
            <a:ext cx="2575380" cy="1344533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1880540 w 7499689"/>
              <a:gd name="connsiteY2" fmla="*/ 1340006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1884469"/>
              <a:gd name="connsiteY0" fmla="*/ 3929 h 1344955"/>
              <a:gd name="connsiteX1" fmla="*/ 1884469 w 1884469"/>
              <a:gd name="connsiteY1" fmla="*/ 0 h 1344955"/>
              <a:gd name="connsiteX2" fmla="*/ 1880540 w 1884469"/>
              <a:gd name="connsiteY2" fmla="*/ 1343935 h 1344955"/>
              <a:gd name="connsiteX3" fmla="*/ 0 w 1884469"/>
              <a:gd name="connsiteY3" fmla="*/ 1344955 h 1344955"/>
              <a:gd name="connsiteX4" fmla="*/ 1127464 w 1884469"/>
              <a:gd name="connsiteY4" fmla="*/ 3929 h 1344955"/>
              <a:gd name="connsiteX0" fmla="*/ 1127464 w 1889952"/>
              <a:gd name="connsiteY0" fmla="*/ 3929 h 1344955"/>
              <a:gd name="connsiteX1" fmla="*/ 1884469 w 1889952"/>
              <a:gd name="connsiteY1" fmla="*/ 0 h 1344955"/>
              <a:gd name="connsiteX2" fmla="*/ 1889806 w 1889952"/>
              <a:gd name="connsiteY2" fmla="*/ 1342391 h 1344955"/>
              <a:gd name="connsiteX3" fmla="*/ 0 w 1889952"/>
              <a:gd name="connsiteY3" fmla="*/ 1344955 h 1344955"/>
              <a:gd name="connsiteX4" fmla="*/ 1127464 w 1889952"/>
              <a:gd name="connsiteY4" fmla="*/ 3929 h 1344955"/>
              <a:gd name="connsiteX0" fmla="*/ 1127464 w 1890646"/>
              <a:gd name="connsiteY0" fmla="*/ 3929 h 1344955"/>
              <a:gd name="connsiteX1" fmla="*/ 1890646 w 1890646"/>
              <a:gd name="connsiteY1" fmla="*/ 0 h 1344955"/>
              <a:gd name="connsiteX2" fmla="*/ 1889806 w 1890646"/>
              <a:gd name="connsiteY2" fmla="*/ 1342391 h 1344955"/>
              <a:gd name="connsiteX3" fmla="*/ 0 w 1890646"/>
              <a:gd name="connsiteY3" fmla="*/ 1344955 h 1344955"/>
              <a:gd name="connsiteX4" fmla="*/ 1127464 w 1890646"/>
              <a:gd name="connsiteY4" fmla="*/ 3929 h 1344955"/>
              <a:gd name="connsiteX0" fmla="*/ 1127464 w 1890646"/>
              <a:gd name="connsiteY0" fmla="*/ 3929 h 1356317"/>
              <a:gd name="connsiteX1" fmla="*/ 1890646 w 1890646"/>
              <a:gd name="connsiteY1" fmla="*/ 0 h 1356317"/>
              <a:gd name="connsiteX2" fmla="*/ 1109977 w 1890646"/>
              <a:gd name="connsiteY2" fmla="*/ 1356317 h 1356317"/>
              <a:gd name="connsiteX3" fmla="*/ 0 w 1890646"/>
              <a:gd name="connsiteY3" fmla="*/ 1344955 h 1356317"/>
              <a:gd name="connsiteX4" fmla="*/ 1127464 w 1890646"/>
              <a:gd name="connsiteY4" fmla="*/ 3929 h 1356317"/>
              <a:gd name="connsiteX0" fmla="*/ 1127464 w 1127464"/>
              <a:gd name="connsiteY0" fmla="*/ 3929 h 1356317"/>
              <a:gd name="connsiteX1" fmla="*/ 1117780 w 1127464"/>
              <a:gd name="connsiteY1" fmla="*/ 0 h 1356317"/>
              <a:gd name="connsiteX2" fmla="*/ 1109977 w 1127464"/>
              <a:gd name="connsiteY2" fmla="*/ 1356317 h 1356317"/>
              <a:gd name="connsiteX3" fmla="*/ 0 w 1127464"/>
              <a:gd name="connsiteY3" fmla="*/ 1344955 h 1356317"/>
              <a:gd name="connsiteX4" fmla="*/ 1127464 w 1127464"/>
              <a:gd name="connsiteY4" fmla="*/ 3929 h 1356317"/>
              <a:gd name="connsiteX0" fmla="*/ 545034 w 1117793"/>
              <a:gd name="connsiteY0" fmla="*/ 50 h 1378210"/>
              <a:gd name="connsiteX1" fmla="*/ 1117780 w 1117793"/>
              <a:gd name="connsiteY1" fmla="*/ 21893 h 1378210"/>
              <a:gd name="connsiteX2" fmla="*/ 1109977 w 1117793"/>
              <a:gd name="connsiteY2" fmla="*/ 1378210 h 1378210"/>
              <a:gd name="connsiteX3" fmla="*/ 0 w 1117793"/>
              <a:gd name="connsiteY3" fmla="*/ 1366848 h 1378210"/>
              <a:gd name="connsiteX4" fmla="*/ 545034 w 1117793"/>
              <a:gd name="connsiteY4" fmla="*/ 50 h 1378210"/>
              <a:gd name="connsiteX0" fmla="*/ 545034 w 1117793"/>
              <a:gd name="connsiteY0" fmla="*/ 174018 h 1552178"/>
              <a:gd name="connsiteX1" fmla="*/ 1117780 w 1117793"/>
              <a:gd name="connsiteY1" fmla="*/ 0 h 1552178"/>
              <a:gd name="connsiteX2" fmla="*/ 1109977 w 1117793"/>
              <a:gd name="connsiteY2" fmla="*/ 1552178 h 1552178"/>
              <a:gd name="connsiteX3" fmla="*/ 0 w 1117793"/>
              <a:gd name="connsiteY3" fmla="*/ 1540816 h 1552178"/>
              <a:gd name="connsiteX4" fmla="*/ 545034 w 1117793"/>
              <a:gd name="connsiteY4" fmla="*/ 174018 h 1552178"/>
              <a:gd name="connsiteX0" fmla="*/ 606885 w 1117795"/>
              <a:gd name="connsiteY0" fmla="*/ 9082 h 1552178"/>
              <a:gd name="connsiteX1" fmla="*/ 1117780 w 1117795"/>
              <a:gd name="connsiteY1" fmla="*/ 0 h 1552178"/>
              <a:gd name="connsiteX2" fmla="*/ 1109977 w 1117795"/>
              <a:gd name="connsiteY2" fmla="*/ 1552178 h 1552178"/>
              <a:gd name="connsiteX3" fmla="*/ 0 w 1117795"/>
              <a:gd name="connsiteY3" fmla="*/ 1540816 h 1552178"/>
              <a:gd name="connsiteX4" fmla="*/ 606885 w 1117795"/>
              <a:gd name="connsiteY4" fmla="*/ 9082 h 1552178"/>
              <a:gd name="connsiteX0" fmla="*/ 617194 w 1117795"/>
              <a:gd name="connsiteY0" fmla="*/ 63 h 1568930"/>
              <a:gd name="connsiteX1" fmla="*/ 1117780 w 1117795"/>
              <a:gd name="connsiteY1" fmla="*/ 16752 h 1568930"/>
              <a:gd name="connsiteX2" fmla="*/ 1109977 w 1117795"/>
              <a:gd name="connsiteY2" fmla="*/ 1568930 h 1568930"/>
              <a:gd name="connsiteX3" fmla="*/ 0 w 1117795"/>
              <a:gd name="connsiteY3" fmla="*/ 1557568 h 1568930"/>
              <a:gd name="connsiteX4" fmla="*/ 617194 w 1117795"/>
              <a:gd name="connsiteY4" fmla="*/ 63 h 1568930"/>
              <a:gd name="connsiteX0" fmla="*/ 612040 w 1117795"/>
              <a:gd name="connsiteY0" fmla="*/ 277 h 1553681"/>
              <a:gd name="connsiteX1" fmla="*/ 1117780 w 1117795"/>
              <a:gd name="connsiteY1" fmla="*/ 1503 h 1553681"/>
              <a:gd name="connsiteX2" fmla="*/ 1109977 w 1117795"/>
              <a:gd name="connsiteY2" fmla="*/ 1553681 h 1553681"/>
              <a:gd name="connsiteX3" fmla="*/ 0 w 1117795"/>
              <a:gd name="connsiteY3" fmla="*/ 1542319 h 1553681"/>
              <a:gd name="connsiteX4" fmla="*/ 612040 w 1117795"/>
              <a:gd name="connsiteY4" fmla="*/ 277 h 1553681"/>
              <a:gd name="connsiteX0" fmla="*/ 612040 w 1125555"/>
              <a:gd name="connsiteY0" fmla="*/ 277 h 1553681"/>
              <a:gd name="connsiteX1" fmla="*/ 1117780 w 1125555"/>
              <a:gd name="connsiteY1" fmla="*/ 1503 h 1553681"/>
              <a:gd name="connsiteX2" fmla="*/ 1125440 w 1125555"/>
              <a:gd name="connsiteY2" fmla="*/ 1553681 h 1553681"/>
              <a:gd name="connsiteX3" fmla="*/ 0 w 1125555"/>
              <a:gd name="connsiteY3" fmla="*/ 1542319 h 1553681"/>
              <a:gd name="connsiteX4" fmla="*/ 612040 w 1125555"/>
              <a:gd name="connsiteY4" fmla="*/ 277 h 1553681"/>
              <a:gd name="connsiteX0" fmla="*/ 617194 w 1130709"/>
              <a:gd name="connsiteY0" fmla="*/ 277 h 1553681"/>
              <a:gd name="connsiteX1" fmla="*/ 1122934 w 1130709"/>
              <a:gd name="connsiteY1" fmla="*/ 1503 h 1553681"/>
              <a:gd name="connsiteX2" fmla="*/ 1130594 w 1130709"/>
              <a:gd name="connsiteY2" fmla="*/ 1553681 h 1553681"/>
              <a:gd name="connsiteX3" fmla="*/ 0 w 1130709"/>
              <a:gd name="connsiteY3" fmla="*/ 1547473 h 1553681"/>
              <a:gd name="connsiteX4" fmla="*/ 617194 w 1130709"/>
              <a:gd name="connsiteY4" fmla="*/ 277 h 1553681"/>
              <a:gd name="connsiteX0" fmla="*/ 617194 w 1130709"/>
              <a:gd name="connsiteY0" fmla="*/ 277 h 1547473"/>
              <a:gd name="connsiteX1" fmla="*/ 1122934 w 1130709"/>
              <a:gd name="connsiteY1" fmla="*/ 1503 h 1547473"/>
              <a:gd name="connsiteX2" fmla="*/ 1130594 w 1130709"/>
              <a:gd name="connsiteY2" fmla="*/ 1543372 h 1547473"/>
              <a:gd name="connsiteX3" fmla="*/ 0 w 1130709"/>
              <a:gd name="connsiteY3" fmla="*/ 1547473 h 1547473"/>
              <a:gd name="connsiteX4" fmla="*/ 617194 w 1130709"/>
              <a:gd name="connsiteY4" fmla="*/ 277 h 1547473"/>
              <a:gd name="connsiteX0" fmla="*/ 225471 w 1130709"/>
              <a:gd name="connsiteY0" fmla="*/ 962618 h 1545970"/>
              <a:gd name="connsiteX1" fmla="*/ 1122934 w 1130709"/>
              <a:gd name="connsiteY1" fmla="*/ 0 h 1545970"/>
              <a:gd name="connsiteX2" fmla="*/ 1130594 w 1130709"/>
              <a:gd name="connsiteY2" fmla="*/ 1541869 h 1545970"/>
              <a:gd name="connsiteX3" fmla="*/ 0 w 1130709"/>
              <a:gd name="connsiteY3" fmla="*/ 1545970 h 1545970"/>
              <a:gd name="connsiteX4" fmla="*/ 225471 w 1130709"/>
              <a:gd name="connsiteY4" fmla="*/ 962618 h 1545970"/>
              <a:gd name="connsiteX0" fmla="*/ 225471 w 1130810"/>
              <a:gd name="connsiteY0" fmla="*/ 14236 h 597588"/>
              <a:gd name="connsiteX1" fmla="*/ 1128089 w 1130810"/>
              <a:gd name="connsiteY1" fmla="*/ 0 h 597588"/>
              <a:gd name="connsiteX2" fmla="*/ 1130594 w 1130810"/>
              <a:gd name="connsiteY2" fmla="*/ 593487 h 597588"/>
              <a:gd name="connsiteX3" fmla="*/ 0 w 1130810"/>
              <a:gd name="connsiteY3" fmla="*/ 597588 h 597588"/>
              <a:gd name="connsiteX4" fmla="*/ 225471 w 1130810"/>
              <a:gd name="connsiteY4" fmla="*/ 14236 h 597588"/>
              <a:gd name="connsiteX0" fmla="*/ 225471 w 1130810"/>
              <a:gd name="connsiteY0" fmla="*/ 131 h 583483"/>
              <a:gd name="connsiteX1" fmla="*/ 1128089 w 1130810"/>
              <a:gd name="connsiteY1" fmla="*/ 6512 h 583483"/>
              <a:gd name="connsiteX2" fmla="*/ 1130594 w 1130810"/>
              <a:gd name="connsiteY2" fmla="*/ 579382 h 583483"/>
              <a:gd name="connsiteX3" fmla="*/ 0 w 1130810"/>
              <a:gd name="connsiteY3" fmla="*/ 583483 h 583483"/>
              <a:gd name="connsiteX4" fmla="*/ 225471 w 1130810"/>
              <a:gd name="connsiteY4" fmla="*/ 131 h 583483"/>
              <a:gd name="connsiteX0" fmla="*/ 225471 w 1130810"/>
              <a:gd name="connsiteY0" fmla="*/ 9082 h 592434"/>
              <a:gd name="connsiteX1" fmla="*/ 1128089 w 1130810"/>
              <a:gd name="connsiteY1" fmla="*/ 0 h 592434"/>
              <a:gd name="connsiteX2" fmla="*/ 1130594 w 1130810"/>
              <a:gd name="connsiteY2" fmla="*/ 588333 h 592434"/>
              <a:gd name="connsiteX3" fmla="*/ 0 w 1130810"/>
              <a:gd name="connsiteY3" fmla="*/ 592434 h 592434"/>
              <a:gd name="connsiteX4" fmla="*/ 225471 w 1130810"/>
              <a:gd name="connsiteY4" fmla="*/ 9082 h 592434"/>
              <a:gd name="connsiteX0" fmla="*/ 225471 w 1128097"/>
              <a:gd name="connsiteY0" fmla="*/ 9082 h 592434"/>
              <a:gd name="connsiteX1" fmla="*/ 1128089 w 1128097"/>
              <a:gd name="connsiteY1" fmla="*/ 0 h 592434"/>
              <a:gd name="connsiteX2" fmla="*/ 1082969 w 1128097"/>
              <a:gd name="connsiteY2" fmla="*/ 592302 h 592434"/>
              <a:gd name="connsiteX3" fmla="*/ 0 w 1128097"/>
              <a:gd name="connsiteY3" fmla="*/ 592434 h 592434"/>
              <a:gd name="connsiteX4" fmla="*/ 225471 w 1128097"/>
              <a:gd name="connsiteY4" fmla="*/ 9082 h 592434"/>
              <a:gd name="connsiteX0" fmla="*/ 225471 w 1083130"/>
              <a:gd name="connsiteY0" fmla="*/ 9082 h 592434"/>
              <a:gd name="connsiteX1" fmla="*/ 1078480 w 1083130"/>
              <a:gd name="connsiteY1" fmla="*/ 0 h 592434"/>
              <a:gd name="connsiteX2" fmla="*/ 1082969 w 1083130"/>
              <a:gd name="connsiteY2" fmla="*/ 592302 h 592434"/>
              <a:gd name="connsiteX3" fmla="*/ 0 w 1083130"/>
              <a:gd name="connsiteY3" fmla="*/ 592434 h 592434"/>
              <a:gd name="connsiteX4" fmla="*/ 225471 w 1083130"/>
              <a:gd name="connsiteY4" fmla="*/ 9082 h 592434"/>
              <a:gd name="connsiteX0" fmla="*/ 225471 w 1078489"/>
              <a:gd name="connsiteY0" fmla="*/ 9082 h 592434"/>
              <a:gd name="connsiteX1" fmla="*/ 1078480 w 1078489"/>
              <a:gd name="connsiteY1" fmla="*/ 0 h 592434"/>
              <a:gd name="connsiteX2" fmla="*/ 1075031 w 1078489"/>
              <a:gd name="connsiteY2" fmla="*/ 592302 h 592434"/>
              <a:gd name="connsiteX3" fmla="*/ 0 w 1078489"/>
              <a:gd name="connsiteY3" fmla="*/ 592434 h 592434"/>
              <a:gd name="connsiteX4" fmla="*/ 225471 w 1078489"/>
              <a:gd name="connsiteY4" fmla="*/ 9082 h 592434"/>
              <a:gd name="connsiteX0" fmla="*/ 225471 w 1075357"/>
              <a:gd name="connsiteY0" fmla="*/ 9082 h 592434"/>
              <a:gd name="connsiteX1" fmla="*/ 1074511 w 1075357"/>
              <a:gd name="connsiteY1" fmla="*/ 0 h 592434"/>
              <a:gd name="connsiteX2" fmla="*/ 1075031 w 1075357"/>
              <a:gd name="connsiteY2" fmla="*/ 592302 h 592434"/>
              <a:gd name="connsiteX3" fmla="*/ 0 w 1075357"/>
              <a:gd name="connsiteY3" fmla="*/ 592434 h 592434"/>
              <a:gd name="connsiteX4" fmla="*/ 225471 w 1075357"/>
              <a:gd name="connsiteY4" fmla="*/ 9082 h 592434"/>
              <a:gd name="connsiteX0" fmla="*/ 225471 w 1074520"/>
              <a:gd name="connsiteY0" fmla="*/ 9082 h 599145"/>
              <a:gd name="connsiteX1" fmla="*/ 1074511 w 1074520"/>
              <a:gd name="connsiteY1" fmla="*/ 0 h 599145"/>
              <a:gd name="connsiteX2" fmla="*/ 958705 w 1074520"/>
              <a:gd name="connsiteY2" fmla="*/ 599145 h 599145"/>
              <a:gd name="connsiteX3" fmla="*/ 0 w 1074520"/>
              <a:gd name="connsiteY3" fmla="*/ 592434 h 599145"/>
              <a:gd name="connsiteX4" fmla="*/ 225471 w 1074520"/>
              <a:gd name="connsiteY4" fmla="*/ 9082 h 599145"/>
              <a:gd name="connsiteX0" fmla="*/ 225471 w 959031"/>
              <a:gd name="connsiteY0" fmla="*/ 9082 h 599145"/>
              <a:gd name="connsiteX1" fmla="*/ 958185 w 959031"/>
              <a:gd name="connsiteY1" fmla="*/ 0 h 599145"/>
              <a:gd name="connsiteX2" fmla="*/ 958705 w 959031"/>
              <a:gd name="connsiteY2" fmla="*/ 599145 h 599145"/>
              <a:gd name="connsiteX3" fmla="*/ 0 w 959031"/>
              <a:gd name="connsiteY3" fmla="*/ 592434 h 599145"/>
              <a:gd name="connsiteX4" fmla="*/ 225471 w 959031"/>
              <a:gd name="connsiteY4" fmla="*/ 9082 h 599145"/>
              <a:gd name="connsiteX0" fmla="*/ 225471 w 958195"/>
              <a:gd name="connsiteY0" fmla="*/ 9082 h 596824"/>
              <a:gd name="connsiteX1" fmla="*/ 958185 w 958195"/>
              <a:gd name="connsiteY1" fmla="*/ 0 h 596824"/>
              <a:gd name="connsiteX2" fmla="*/ 835696 w 958195"/>
              <a:gd name="connsiteY2" fmla="*/ 596824 h 596824"/>
              <a:gd name="connsiteX3" fmla="*/ 0 w 958195"/>
              <a:gd name="connsiteY3" fmla="*/ 592434 h 596824"/>
              <a:gd name="connsiteX4" fmla="*/ 225471 w 958195"/>
              <a:gd name="connsiteY4" fmla="*/ 9082 h 596824"/>
              <a:gd name="connsiteX0" fmla="*/ 225471 w 837509"/>
              <a:gd name="connsiteY0" fmla="*/ 11403 h 599145"/>
              <a:gd name="connsiteX1" fmla="*/ 837497 w 837509"/>
              <a:gd name="connsiteY1" fmla="*/ 0 h 599145"/>
              <a:gd name="connsiteX2" fmla="*/ 835696 w 837509"/>
              <a:gd name="connsiteY2" fmla="*/ 599145 h 599145"/>
              <a:gd name="connsiteX3" fmla="*/ 0 w 837509"/>
              <a:gd name="connsiteY3" fmla="*/ 594755 h 599145"/>
              <a:gd name="connsiteX4" fmla="*/ 225471 w 837509"/>
              <a:gd name="connsiteY4" fmla="*/ 11403 h 599145"/>
              <a:gd name="connsiteX0" fmla="*/ 225471 w 837509"/>
              <a:gd name="connsiteY0" fmla="*/ 216 h 587958"/>
              <a:gd name="connsiteX1" fmla="*/ 837497 w 837509"/>
              <a:gd name="connsiteY1" fmla="*/ 2739 h 587958"/>
              <a:gd name="connsiteX2" fmla="*/ 835696 w 837509"/>
              <a:gd name="connsiteY2" fmla="*/ 587958 h 587958"/>
              <a:gd name="connsiteX3" fmla="*/ 0 w 837509"/>
              <a:gd name="connsiteY3" fmla="*/ 583568 h 587958"/>
              <a:gd name="connsiteX4" fmla="*/ 225471 w 837509"/>
              <a:gd name="connsiteY4" fmla="*/ 216 h 587958"/>
              <a:gd name="connsiteX0" fmla="*/ 225471 w 838343"/>
              <a:gd name="connsiteY0" fmla="*/ 216 h 583568"/>
              <a:gd name="connsiteX1" fmla="*/ 837497 w 838343"/>
              <a:gd name="connsiteY1" fmla="*/ 2739 h 583568"/>
              <a:gd name="connsiteX2" fmla="*/ 838017 w 838343"/>
              <a:gd name="connsiteY2" fmla="*/ 580995 h 583568"/>
              <a:gd name="connsiteX3" fmla="*/ 0 w 838343"/>
              <a:gd name="connsiteY3" fmla="*/ 583568 h 583568"/>
              <a:gd name="connsiteX4" fmla="*/ 225471 w 838343"/>
              <a:gd name="connsiteY4" fmla="*/ 216 h 58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8343" h="583568">
                <a:moveTo>
                  <a:pt x="225471" y="216"/>
                </a:moveTo>
                <a:cubicBezTo>
                  <a:pt x="222243" y="-1094"/>
                  <a:pt x="840725" y="4049"/>
                  <a:pt x="837497" y="2739"/>
                </a:cubicBezTo>
                <a:cubicBezTo>
                  <a:pt x="836187" y="450717"/>
                  <a:pt x="839327" y="133017"/>
                  <a:pt x="838017" y="580995"/>
                </a:cubicBezTo>
                <a:lnTo>
                  <a:pt x="0" y="583568"/>
                </a:lnTo>
                <a:lnTo>
                  <a:pt x="225471" y="21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srgbClr val="DA0000"/>
              </a:solidFill>
            </a:endParaRPr>
          </a:p>
        </p:txBody>
      </p:sp>
      <p:sp>
        <p:nvSpPr>
          <p:cNvPr id="13" name="Прямоугольник 17"/>
          <p:cNvSpPr/>
          <p:nvPr userDrawn="1"/>
        </p:nvSpPr>
        <p:spPr>
          <a:xfrm flipH="1" flipV="1">
            <a:off x="-11630" y="3309114"/>
            <a:ext cx="3096387" cy="1344510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1880540 w 7499689"/>
              <a:gd name="connsiteY2" fmla="*/ 1340006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1884469"/>
              <a:gd name="connsiteY0" fmla="*/ 3929 h 1344955"/>
              <a:gd name="connsiteX1" fmla="*/ 1884469 w 1884469"/>
              <a:gd name="connsiteY1" fmla="*/ 0 h 1344955"/>
              <a:gd name="connsiteX2" fmla="*/ 1880540 w 1884469"/>
              <a:gd name="connsiteY2" fmla="*/ 1343935 h 1344955"/>
              <a:gd name="connsiteX3" fmla="*/ 0 w 1884469"/>
              <a:gd name="connsiteY3" fmla="*/ 1344955 h 1344955"/>
              <a:gd name="connsiteX4" fmla="*/ 1127464 w 1884469"/>
              <a:gd name="connsiteY4" fmla="*/ 3929 h 1344955"/>
              <a:gd name="connsiteX0" fmla="*/ 1127464 w 1889952"/>
              <a:gd name="connsiteY0" fmla="*/ 3929 h 1344955"/>
              <a:gd name="connsiteX1" fmla="*/ 1884469 w 1889952"/>
              <a:gd name="connsiteY1" fmla="*/ 0 h 1344955"/>
              <a:gd name="connsiteX2" fmla="*/ 1889806 w 1889952"/>
              <a:gd name="connsiteY2" fmla="*/ 1342391 h 1344955"/>
              <a:gd name="connsiteX3" fmla="*/ 0 w 1889952"/>
              <a:gd name="connsiteY3" fmla="*/ 1344955 h 1344955"/>
              <a:gd name="connsiteX4" fmla="*/ 1127464 w 1889952"/>
              <a:gd name="connsiteY4" fmla="*/ 3929 h 1344955"/>
              <a:gd name="connsiteX0" fmla="*/ 1127464 w 1890646"/>
              <a:gd name="connsiteY0" fmla="*/ 3929 h 1344955"/>
              <a:gd name="connsiteX1" fmla="*/ 1890646 w 1890646"/>
              <a:gd name="connsiteY1" fmla="*/ 0 h 1344955"/>
              <a:gd name="connsiteX2" fmla="*/ 1889806 w 1890646"/>
              <a:gd name="connsiteY2" fmla="*/ 1342391 h 1344955"/>
              <a:gd name="connsiteX3" fmla="*/ 0 w 1890646"/>
              <a:gd name="connsiteY3" fmla="*/ 1344955 h 1344955"/>
              <a:gd name="connsiteX4" fmla="*/ 1127464 w 1890646"/>
              <a:gd name="connsiteY4" fmla="*/ 3929 h 1344955"/>
              <a:gd name="connsiteX0" fmla="*/ 1127464 w 1890646"/>
              <a:gd name="connsiteY0" fmla="*/ 3929 h 1356317"/>
              <a:gd name="connsiteX1" fmla="*/ 1890646 w 1890646"/>
              <a:gd name="connsiteY1" fmla="*/ 0 h 1356317"/>
              <a:gd name="connsiteX2" fmla="*/ 1109977 w 1890646"/>
              <a:gd name="connsiteY2" fmla="*/ 1356317 h 1356317"/>
              <a:gd name="connsiteX3" fmla="*/ 0 w 1890646"/>
              <a:gd name="connsiteY3" fmla="*/ 1344955 h 1356317"/>
              <a:gd name="connsiteX4" fmla="*/ 1127464 w 1890646"/>
              <a:gd name="connsiteY4" fmla="*/ 3929 h 1356317"/>
              <a:gd name="connsiteX0" fmla="*/ 1127464 w 1127464"/>
              <a:gd name="connsiteY0" fmla="*/ 3929 h 1356317"/>
              <a:gd name="connsiteX1" fmla="*/ 1117780 w 1127464"/>
              <a:gd name="connsiteY1" fmla="*/ 0 h 1356317"/>
              <a:gd name="connsiteX2" fmla="*/ 1109977 w 1127464"/>
              <a:gd name="connsiteY2" fmla="*/ 1356317 h 1356317"/>
              <a:gd name="connsiteX3" fmla="*/ 0 w 1127464"/>
              <a:gd name="connsiteY3" fmla="*/ 1344955 h 1356317"/>
              <a:gd name="connsiteX4" fmla="*/ 1127464 w 1127464"/>
              <a:gd name="connsiteY4" fmla="*/ 3929 h 1356317"/>
              <a:gd name="connsiteX0" fmla="*/ 545034 w 1117793"/>
              <a:gd name="connsiteY0" fmla="*/ 50 h 1378210"/>
              <a:gd name="connsiteX1" fmla="*/ 1117780 w 1117793"/>
              <a:gd name="connsiteY1" fmla="*/ 21893 h 1378210"/>
              <a:gd name="connsiteX2" fmla="*/ 1109977 w 1117793"/>
              <a:gd name="connsiteY2" fmla="*/ 1378210 h 1378210"/>
              <a:gd name="connsiteX3" fmla="*/ 0 w 1117793"/>
              <a:gd name="connsiteY3" fmla="*/ 1366848 h 1378210"/>
              <a:gd name="connsiteX4" fmla="*/ 545034 w 1117793"/>
              <a:gd name="connsiteY4" fmla="*/ 50 h 1378210"/>
              <a:gd name="connsiteX0" fmla="*/ 545034 w 1117793"/>
              <a:gd name="connsiteY0" fmla="*/ 174018 h 1552178"/>
              <a:gd name="connsiteX1" fmla="*/ 1117780 w 1117793"/>
              <a:gd name="connsiteY1" fmla="*/ 0 h 1552178"/>
              <a:gd name="connsiteX2" fmla="*/ 1109977 w 1117793"/>
              <a:gd name="connsiteY2" fmla="*/ 1552178 h 1552178"/>
              <a:gd name="connsiteX3" fmla="*/ 0 w 1117793"/>
              <a:gd name="connsiteY3" fmla="*/ 1540816 h 1552178"/>
              <a:gd name="connsiteX4" fmla="*/ 545034 w 1117793"/>
              <a:gd name="connsiteY4" fmla="*/ 174018 h 1552178"/>
              <a:gd name="connsiteX0" fmla="*/ 606885 w 1117795"/>
              <a:gd name="connsiteY0" fmla="*/ 9082 h 1552178"/>
              <a:gd name="connsiteX1" fmla="*/ 1117780 w 1117795"/>
              <a:gd name="connsiteY1" fmla="*/ 0 h 1552178"/>
              <a:gd name="connsiteX2" fmla="*/ 1109977 w 1117795"/>
              <a:gd name="connsiteY2" fmla="*/ 1552178 h 1552178"/>
              <a:gd name="connsiteX3" fmla="*/ 0 w 1117795"/>
              <a:gd name="connsiteY3" fmla="*/ 1540816 h 1552178"/>
              <a:gd name="connsiteX4" fmla="*/ 606885 w 1117795"/>
              <a:gd name="connsiteY4" fmla="*/ 9082 h 1552178"/>
              <a:gd name="connsiteX0" fmla="*/ 617194 w 1117795"/>
              <a:gd name="connsiteY0" fmla="*/ 63 h 1568930"/>
              <a:gd name="connsiteX1" fmla="*/ 1117780 w 1117795"/>
              <a:gd name="connsiteY1" fmla="*/ 16752 h 1568930"/>
              <a:gd name="connsiteX2" fmla="*/ 1109977 w 1117795"/>
              <a:gd name="connsiteY2" fmla="*/ 1568930 h 1568930"/>
              <a:gd name="connsiteX3" fmla="*/ 0 w 1117795"/>
              <a:gd name="connsiteY3" fmla="*/ 1557568 h 1568930"/>
              <a:gd name="connsiteX4" fmla="*/ 617194 w 1117795"/>
              <a:gd name="connsiteY4" fmla="*/ 63 h 1568930"/>
              <a:gd name="connsiteX0" fmla="*/ 612040 w 1117795"/>
              <a:gd name="connsiteY0" fmla="*/ 277 h 1553681"/>
              <a:gd name="connsiteX1" fmla="*/ 1117780 w 1117795"/>
              <a:gd name="connsiteY1" fmla="*/ 1503 h 1553681"/>
              <a:gd name="connsiteX2" fmla="*/ 1109977 w 1117795"/>
              <a:gd name="connsiteY2" fmla="*/ 1553681 h 1553681"/>
              <a:gd name="connsiteX3" fmla="*/ 0 w 1117795"/>
              <a:gd name="connsiteY3" fmla="*/ 1542319 h 1553681"/>
              <a:gd name="connsiteX4" fmla="*/ 612040 w 1117795"/>
              <a:gd name="connsiteY4" fmla="*/ 277 h 1553681"/>
              <a:gd name="connsiteX0" fmla="*/ 612040 w 1125555"/>
              <a:gd name="connsiteY0" fmla="*/ 277 h 1553681"/>
              <a:gd name="connsiteX1" fmla="*/ 1117780 w 1125555"/>
              <a:gd name="connsiteY1" fmla="*/ 1503 h 1553681"/>
              <a:gd name="connsiteX2" fmla="*/ 1125440 w 1125555"/>
              <a:gd name="connsiteY2" fmla="*/ 1553681 h 1553681"/>
              <a:gd name="connsiteX3" fmla="*/ 0 w 1125555"/>
              <a:gd name="connsiteY3" fmla="*/ 1542319 h 1553681"/>
              <a:gd name="connsiteX4" fmla="*/ 612040 w 1125555"/>
              <a:gd name="connsiteY4" fmla="*/ 277 h 1553681"/>
              <a:gd name="connsiteX0" fmla="*/ 617194 w 1130709"/>
              <a:gd name="connsiteY0" fmla="*/ 277 h 1553681"/>
              <a:gd name="connsiteX1" fmla="*/ 1122934 w 1130709"/>
              <a:gd name="connsiteY1" fmla="*/ 1503 h 1553681"/>
              <a:gd name="connsiteX2" fmla="*/ 1130594 w 1130709"/>
              <a:gd name="connsiteY2" fmla="*/ 1553681 h 1553681"/>
              <a:gd name="connsiteX3" fmla="*/ 0 w 1130709"/>
              <a:gd name="connsiteY3" fmla="*/ 1547473 h 1553681"/>
              <a:gd name="connsiteX4" fmla="*/ 617194 w 1130709"/>
              <a:gd name="connsiteY4" fmla="*/ 277 h 1553681"/>
              <a:gd name="connsiteX0" fmla="*/ 617194 w 1130709"/>
              <a:gd name="connsiteY0" fmla="*/ 277 h 1547473"/>
              <a:gd name="connsiteX1" fmla="*/ 1122934 w 1130709"/>
              <a:gd name="connsiteY1" fmla="*/ 1503 h 1547473"/>
              <a:gd name="connsiteX2" fmla="*/ 1130594 w 1130709"/>
              <a:gd name="connsiteY2" fmla="*/ 1543372 h 1547473"/>
              <a:gd name="connsiteX3" fmla="*/ 0 w 1130709"/>
              <a:gd name="connsiteY3" fmla="*/ 1547473 h 1547473"/>
              <a:gd name="connsiteX4" fmla="*/ 617194 w 1130709"/>
              <a:gd name="connsiteY4" fmla="*/ 277 h 1547473"/>
              <a:gd name="connsiteX0" fmla="*/ 225471 w 1130709"/>
              <a:gd name="connsiteY0" fmla="*/ 962618 h 1545970"/>
              <a:gd name="connsiteX1" fmla="*/ 1122934 w 1130709"/>
              <a:gd name="connsiteY1" fmla="*/ 0 h 1545970"/>
              <a:gd name="connsiteX2" fmla="*/ 1130594 w 1130709"/>
              <a:gd name="connsiteY2" fmla="*/ 1541869 h 1545970"/>
              <a:gd name="connsiteX3" fmla="*/ 0 w 1130709"/>
              <a:gd name="connsiteY3" fmla="*/ 1545970 h 1545970"/>
              <a:gd name="connsiteX4" fmla="*/ 225471 w 1130709"/>
              <a:gd name="connsiteY4" fmla="*/ 962618 h 1545970"/>
              <a:gd name="connsiteX0" fmla="*/ 225471 w 1130810"/>
              <a:gd name="connsiteY0" fmla="*/ 14236 h 597588"/>
              <a:gd name="connsiteX1" fmla="*/ 1128089 w 1130810"/>
              <a:gd name="connsiteY1" fmla="*/ 0 h 597588"/>
              <a:gd name="connsiteX2" fmla="*/ 1130594 w 1130810"/>
              <a:gd name="connsiteY2" fmla="*/ 593487 h 597588"/>
              <a:gd name="connsiteX3" fmla="*/ 0 w 1130810"/>
              <a:gd name="connsiteY3" fmla="*/ 597588 h 597588"/>
              <a:gd name="connsiteX4" fmla="*/ 225471 w 1130810"/>
              <a:gd name="connsiteY4" fmla="*/ 14236 h 597588"/>
              <a:gd name="connsiteX0" fmla="*/ 225471 w 1130810"/>
              <a:gd name="connsiteY0" fmla="*/ 131 h 583483"/>
              <a:gd name="connsiteX1" fmla="*/ 1128089 w 1130810"/>
              <a:gd name="connsiteY1" fmla="*/ 6512 h 583483"/>
              <a:gd name="connsiteX2" fmla="*/ 1130594 w 1130810"/>
              <a:gd name="connsiteY2" fmla="*/ 579382 h 583483"/>
              <a:gd name="connsiteX3" fmla="*/ 0 w 1130810"/>
              <a:gd name="connsiteY3" fmla="*/ 583483 h 583483"/>
              <a:gd name="connsiteX4" fmla="*/ 225471 w 1130810"/>
              <a:gd name="connsiteY4" fmla="*/ 131 h 583483"/>
              <a:gd name="connsiteX0" fmla="*/ 225471 w 1130810"/>
              <a:gd name="connsiteY0" fmla="*/ 9082 h 592434"/>
              <a:gd name="connsiteX1" fmla="*/ 1128089 w 1130810"/>
              <a:gd name="connsiteY1" fmla="*/ 0 h 592434"/>
              <a:gd name="connsiteX2" fmla="*/ 1130594 w 1130810"/>
              <a:gd name="connsiteY2" fmla="*/ 588333 h 592434"/>
              <a:gd name="connsiteX3" fmla="*/ 0 w 1130810"/>
              <a:gd name="connsiteY3" fmla="*/ 592434 h 592434"/>
              <a:gd name="connsiteX4" fmla="*/ 225471 w 1130810"/>
              <a:gd name="connsiteY4" fmla="*/ 9082 h 592434"/>
              <a:gd name="connsiteX0" fmla="*/ 225471 w 1130810"/>
              <a:gd name="connsiteY0" fmla="*/ 206 h 583558"/>
              <a:gd name="connsiteX1" fmla="*/ 1128089 w 1130810"/>
              <a:gd name="connsiteY1" fmla="*/ 3030 h 583558"/>
              <a:gd name="connsiteX2" fmla="*/ 1130594 w 1130810"/>
              <a:gd name="connsiteY2" fmla="*/ 579457 h 583558"/>
              <a:gd name="connsiteX3" fmla="*/ 0 w 1130810"/>
              <a:gd name="connsiteY3" fmla="*/ 583558 h 583558"/>
              <a:gd name="connsiteX4" fmla="*/ 225471 w 1130810"/>
              <a:gd name="connsiteY4" fmla="*/ 206 h 583558"/>
              <a:gd name="connsiteX0" fmla="*/ 225471 w 1128097"/>
              <a:gd name="connsiteY0" fmla="*/ 206 h 583558"/>
              <a:gd name="connsiteX1" fmla="*/ 1128089 w 1128097"/>
              <a:gd name="connsiteY1" fmla="*/ 3030 h 583558"/>
              <a:gd name="connsiteX2" fmla="*/ 1007585 w 1128097"/>
              <a:gd name="connsiteY2" fmla="*/ 581778 h 583558"/>
              <a:gd name="connsiteX3" fmla="*/ 0 w 1128097"/>
              <a:gd name="connsiteY3" fmla="*/ 583558 h 583558"/>
              <a:gd name="connsiteX4" fmla="*/ 225471 w 1128097"/>
              <a:gd name="connsiteY4" fmla="*/ 206 h 583558"/>
              <a:gd name="connsiteX0" fmla="*/ 225471 w 1007943"/>
              <a:gd name="connsiteY0" fmla="*/ 206 h 583558"/>
              <a:gd name="connsiteX1" fmla="*/ 1007401 w 1007943"/>
              <a:gd name="connsiteY1" fmla="*/ 3030 h 583558"/>
              <a:gd name="connsiteX2" fmla="*/ 1007585 w 1007943"/>
              <a:gd name="connsiteY2" fmla="*/ 581778 h 583558"/>
              <a:gd name="connsiteX3" fmla="*/ 0 w 1007943"/>
              <a:gd name="connsiteY3" fmla="*/ 583558 h 583558"/>
              <a:gd name="connsiteX4" fmla="*/ 225471 w 1007943"/>
              <a:gd name="connsiteY4" fmla="*/ 206 h 583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943" h="583558">
                <a:moveTo>
                  <a:pt x="225471" y="206"/>
                </a:moveTo>
                <a:cubicBezTo>
                  <a:pt x="222243" y="-1104"/>
                  <a:pt x="1010629" y="4340"/>
                  <a:pt x="1007401" y="3030"/>
                </a:cubicBezTo>
                <a:cubicBezTo>
                  <a:pt x="1006091" y="451008"/>
                  <a:pt x="1008895" y="133800"/>
                  <a:pt x="1007585" y="581778"/>
                </a:cubicBezTo>
                <a:lnTo>
                  <a:pt x="0" y="583558"/>
                </a:lnTo>
                <a:lnTo>
                  <a:pt x="225471" y="206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srgbClr val="DA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258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 userDrawn="1"/>
        </p:nvSpPr>
        <p:spPr>
          <a:xfrm>
            <a:off x="0" y="0"/>
            <a:ext cx="12192000" cy="242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0"/>
            <a:ext cx="10287000" cy="6858000"/>
          </a:xfrm>
          <a:prstGeom prst="rect">
            <a:avLst/>
          </a:prstGeom>
        </p:spPr>
      </p:pic>
      <p:sp>
        <p:nvSpPr>
          <p:cNvPr id="17" name="Прямоугольник 16"/>
          <p:cNvSpPr/>
          <p:nvPr userDrawn="1"/>
        </p:nvSpPr>
        <p:spPr>
          <a:xfrm>
            <a:off x="1899909" y="0"/>
            <a:ext cx="1029209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34000"/>
                </a:schemeClr>
              </a:gs>
              <a:gs pos="74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7"/>
          <p:cNvSpPr/>
          <p:nvPr userDrawn="1"/>
        </p:nvSpPr>
        <p:spPr>
          <a:xfrm flipH="1" flipV="1">
            <a:off x="-11130" y="-4477"/>
            <a:ext cx="3983817" cy="6877849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1880540 w 7499689"/>
              <a:gd name="connsiteY2" fmla="*/ 1340006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1884469"/>
              <a:gd name="connsiteY0" fmla="*/ 3929 h 1344955"/>
              <a:gd name="connsiteX1" fmla="*/ 1884469 w 1884469"/>
              <a:gd name="connsiteY1" fmla="*/ 0 h 1344955"/>
              <a:gd name="connsiteX2" fmla="*/ 1880540 w 1884469"/>
              <a:gd name="connsiteY2" fmla="*/ 1343935 h 1344955"/>
              <a:gd name="connsiteX3" fmla="*/ 0 w 1884469"/>
              <a:gd name="connsiteY3" fmla="*/ 1344955 h 1344955"/>
              <a:gd name="connsiteX4" fmla="*/ 1127464 w 1884469"/>
              <a:gd name="connsiteY4" fmla="*/ 3929 h 1344955"/>
              <a:gd name="connsiteX0" fmla="*/ 1127464 w 1889952"/>
              <a:gd name="connsiteY0" fmla="*/ 3929 h 1344955"/>
              <a:gd name="connsiteX1" fmla="*/ 1884469 w 1889952"/>
              <a:gd name="connsiteY1" fmla="*/ 0 h 1344955"/>
              <a:gd name="connsiteX2" fmla="*/ 1889806 w 1889952"/>
              <a:gd name="connsiteY2" fmla="*/ 1342391 h 1344955"/>
              <a:gd name="connsiteX3" fmla="*/ 0 w 1889952"/>
              <a:gd name="connsiteY3" fmla="*/ 1344955 h 1344955"/>
              <a:gd name="connsiteX4" fmla="*/ 1127464 w 1889952"/>
              <a:gd name="connsiteY4" fmla="*/ 3929 h 1344955"/>
              <a:gd name="connsiteX0" fmla="*/ 1127464 w 1890646"/>
              <a:gd name="connsiteY0" fmla="*/ 3929 h 1344955"/>
              <a:gd name="connsiteX1" fmla="*/ 1890646 w 1890646"/>
              <a:gd name="connsiteY1" fmla="*/ 0 h 1344955"/>
              <a:gd name="connsiteX2" fmla="*/ 1889806 w 1890646"/>
              <a:gd name="connsiteY2" fmla="*/ 1342391 h 1344955"/>
              <a:gd name="connsiteX3" fmla="*/ 0 w 1890646"/>
              <a:gd name="connsiteY3" fmla="*/ 1344955 h 1344955"/>
              <a:gd name="connsiteX4" fmla="*/ 1127464 w 1890646"/>
              <a:gd name="connsiteY4" fmla="*/ 3929 h 1344955"/>
              <a:gd name="connsiteX0" fmla="*/ 1127464 w 1890646"/>
              <a:gd name="connsiteY0" fmla="*/ 3929 h 1356317"/>
              <a:gd name="connsiteX1" fmla="*/ 1890646 w 1890646"/>
              <a:gd name="connsiteY1" fmla="*/ 0 h 1356317"/>
              <a:gd name="connsiteX2" fmla="*/ 1109977 w 1890646"/>
              <a:gd name="connsiteY2" fmla="*/ 1356317 h 1356317"/>
              <a:gd name="connsiteX3" fmla="*/ 0 w 1890646"/>
              <a:gd name="connsiteY3" fmla="*/ 1344955 h 1356317"/>
              <a:gd name="connsiteX4" fmla="*/ 1127464 w 1890646"/>
              <a:gd name="connsiteY4" fmla="*/ 3929 h 1356317"/>
              <a:gd name="connsiteX0" fmla="*/ 1127464 w 1127464"/>
              <a:gd name="connsiteY0" fmla="*/ 3929 h 1356317"/>
              <a:gd name="connsiteX1" fmla="*/ 1117780 w 1127464"/>
              <a:gd name="connsiteY1" fmla="*/ 0 h 1356317"/>
              <a:gd name="connsiteX2" fmla="*/ 1109977 w 1127464"/>
              <a:gd name="connsiteY2" fmla="*/ 1356317 h 1356317"/>
              <a:gd name="connsiteX3" fmla="*/ 0 w 1127464"/>
              <a:gd name="connsiteY3" fmla="*/ 1344955 h 1356317"/>
              <a:gd name="connsiteX4" fmla="*/ 1127464 w 1127464"/>
              <a:gd name="connsiteY4" fmla="*/ 3929 h 1356317"/>
              <a:gd name="connsiteX0" fmla="*/ 545034 w 1117793"/>
              <a:gd name="connsiteY0" fmla="*/ 50 h 1378210"/>
              <a:gd name="connsiteX1" fmla="*/ 1117780 w 1117793"/>
              <a:gd name="connsiteY1" fmla="*/ 21893 h 1378210"/>
              <a:gd name="connsiteX2" fmla="*/ 1109977 w 1117793"/>
              <a:gd name="connsiteY2" fmla="*/ 1378210 h 1378210"/>
              <a:gd name="connsiteX3" fmla="*/ 0 w 1117793"/>
              <a:gd name="connsiteY3" fmla="*/ 1366848 h 1378210"/>
              <a:gd name="connsiteX4" fmla="*/ 545034 w 1117793"/>
              <a:gd name="connsiteY4" fmla="*/ 50 h 1378210"/>
              <a:gd name="connsiteX0" fmla="*/ 545034 w 1117793"/>
              <a:gd name="connsiteY0" fmla="*/ 174018 h 1552178"/>
              <a:gd name="connsiteX1" fmla="*/ 1117780 w 1117793"/>
              <a:gd name="connsiteY1" fmla="*/ 0 h 1552178"/>
              <a:gd name="connsiteX2" fmla="*/ 1109977 w 1117793"/>
              <a:gd name="connsiteY2" fmla="*/ 1552178 h 1552178"/>
              <a:gd name="connsiteX3" fmla="*/ 0 w 1117793"/>
              <a:gd name="connsiteY3" fmla="*/ 1540816 h 1552178"/>
              <a:gd name="connsiteX4" fmla="*/ 545034 w 1117793"/>
              <a:gd name="connsiteY4" fmla="*/ 174018 h 1552178"/>
              <a:gd name="connsiteX0" fmla="*/ 606885 w 1117795"/>
              <a:gd name="connsiteY0" fmla="*/ 9082 h 1552178"/>
              <a:gd name="connsiteX1" fmla="*/ 1117780 w 1117795"/>
              <a:gd name="connsiteY1" fmla="*/ 0 h 1552178"/>
              <a:gd name="connsiteX2" fmla="*/ 1109977 w 1117795"/>
              <a:gd name="connsiteY2" fmla="*/ 1552178 h 1552178"/>
              <a:gd name="connsiteX3" fmla="*/ 0 w 1117795"/>
              <a:gd name="connsiteY3" fmla="*/ 1540816 h 1552178"/>
              <a:gd name="connsiteX4" fmla="*/ 606885 w 1117795"/>
              <a:gd name="connsiteY4" fmla="*/ 9082 h 1552178"/>
              <a:gd name="connsiteX0" fmla="*/ 617194 w 1117795"/>
              <a:gd name="connsiteY0" fmla="*/ 63 h 1568930"/>
              <a:gd name="connsiteX1" fmla="*/ 1117780 w 1117795"/>
              <a:gd name="connsiteY1" fmla="*/ 16752 h 1568930"/>
              <a:gd name="connsiteX2" fmla="*/ 1109977 w 1117795"/>
              <a:gd name="connsiteY2" fmla="*/ 1568930 h 1568930"/>
              <a:gd name="connsiteX3" fmla="*/ 0 w 1117795"/>
              <a:gd name="connsiteY3" fmla="*/ 1557568 h 1568930"/>
              <a:gd name="connsiteX4" fmla="*/ 617194 w 1117795"/>
              <a:gd name="connsiteY4" fmla="*/ 63 h 1568930"/>
              <a:gd name="connsiteX0" fmla="*/ 612040 w 1117795"/>
              <a:gd name="connsiteY0" fmla="*/ 277 h 1553681"/>
              <a:gd name="connsiteX1" fmla="*/ 1117780 w 1117795"/>
              <a:gd name="connsiteY1" fmla="*/ 1503 h 1553681"/>
              <a:gd name="connsiteX2" fmla="*/ 1109977 w 1117795"/>
              <a:gd name="connsiteY2" fmla="*/ 1553681 h 1553681"/>
              <a:gd name="connsiteX3" fmla="*/ 0 w 1117795"/>
              <a:gd name="connsiteY3" fmla="*/ 1542319 h 1553681"/>
              <a:gd name="connsiteX4" fmla="*/ 612040 w 1117795"/>
              <a:gd name="connsiteY4" fmla="*/ 277 h 1553681"/>
              <a:gd name="connsiteX0" fmla="*/ 612040 w 1125555"/>
              <a:gd name="connsiteY0" fmla="*/ 277 h 1553681"/>
              <a:gd name="connsiteX1" fmla="*/ 1117780 w 1125555"/>
              <a:gd name="connsiteY1" fmla="*/ 1503 h 1553681"/>
              <a:gd name="connsiteX2" fmla="*/ 1125440 w 1125555"/>
              <a:gd name="connsiteY2" fmla="*/ 1553681 h 1553681"/>
              <a:gd name="connsiteX3" fmla="*/ 0 w 1125555"/>
              <a:gd name="connsiteY3" fmla="*/ 1542319 h 1553681"/>
              <a:gd name="connsiteX4" fmla="*/ 612040 w 1125555"/>
              <a:gd name="connsiteY4" fmla="*/ 277 h 1553681"/>
              <a:gd name="connsiteX0" fmla="*/ 617194 w 1130709"/>
              <a:gd name="connsiteY0" fmla="*/ 277 h 1553681"/>
              <a:gd name="connsiteX1" fmla="*/ 1122934 w 1130709"/>
              <a:gd name="connsiteY1" fmla="*/ 1503 h 1553681"/>
              <a:gd name="connsiteX2" fmla="*/ 1130594 w 1130709"/>
              <a:gd name="connsiteY2" fmla="*/ 1553681 h 1553681"/>
              <a:gd name="connsiteX3" fmla="*/ 0 w 1130709"/>
              <a:gd name="connsiteY3" fmla="*/ 1547473 h 1553681"/>
              <a:gd name="connsiteX4" fmla="*/ 617194 w 1130709"/>
              <a:gd name="connsiteY4" fmla="*/ 277 h 1553681"/>
              <a:gd name="connsiteX0" fmla="*/ 617194 w 1130709"/>
              <a:gd name="connsiteY0" fmla="*/ 277 h 1547473"/>
              <a:gd name="connsiteX1" fmla="*/ 1122934 w 1130709"/>
              <a:gd name="connsiteY1" fmla="*/ 1503 h 1547473"/>
              <a:gd name="connsiteX2" fmla="*/ 1130594 w 1130709"/>
              <a:gd name="connsiteY2" fmla="*/ 1543372 h 1547473"/>
              <a:gd name="connsiteX3" fmla="*/ 0 w 1130709"/>
              <a:gd name="connsiteY3" fmla="*/ 1547473 h 1547473"/>
              <a:gd name="connsiteX4" fmla="*/ 617194 w 1130709"/>
              <a:gd name="connsiteY4" fmla="*/ 277 h 1547473"/>
              <a:gd name="connsiteX0" fmla="*/ 225471 w 1130709"/>
              <a:gd name="connsiteY0" fmla="*/ 962618 h 1545970"/>
              <a:gd name="connsiteX1" fmla="*/ 1122934 w 1130709"/>
              <a:gd name="connsiteY1" fmla="*/ 0 h 1545970"/>
              <a:gd name="connsiteX2" fmla="*/ 1130594 w 1130709"/>
              <a:gd name="connsiteY2" fmla="*/ 1541869 h 1545970"/>
              <a:gd name="connsiteX3" fmla="*/ 0 w 1130709"/>
              <a:gd name="connsiteY3" fmla="*/ 1545970 h 1545970"/>
              <a:gd name="connsiteX4" fmla="*/ 225471 w 1130709"/>
              <a:gd name="connsiteY4" fmla="*/ 962618 h 1545970"/>
              <a:gd name="connsiteX0" fmla="*/ 225471 w 1130810"/>
              <a:gd name="connsiteY0" fmla="*/ 14236 h 597588"/>
              <a:gd name="connsiteX1" fmla="*/ 1128089 w 1130810"/>
              <a:gd name="connsiteY1" fmla="*/ 0 h 597588"/>
              <a:gd name="connsiteX2" fmla="*/ 1130594 w 1130810"/>
              <a:gd name="connsiteY2" fmla="*/ 593487 h 597588"/>
              <a:gd name="connsiteX3" fmla="*/ 0 w 1130810"/>
              <a:gd name="connsiteY3" fmla="*/ 597588 h 597588"/>
              <a:gd name="connsiteX4" fmla="*/ 225471 w 1130810"/>
              <a:gd name="connsiteY4" fmla="*/ 14236 h 597588"/>
              <a:gd name="connsiteX0" fmla="*/ 225471 w 1130810"/>
              <a:gd name="connsiteY0" fmla="*/ 131 h 583483"/>
              <a:gd name="connsiteX1" fmla="*/ 1128089 w 1130810"/>
              <a:gd name="connsiteY1" fmla="*/ 6512 h 583483"/>
              <a:gd name="connsiteX2" fmla="*/ 1130594 w 1130810"/>
              <a:gd name="connsiteY2" fmla="*/ 579382 h 583483"/>
              <a:gd name="connsiteX3" fmla="*/ 0 w 1130810"/>
              <a:gd name="connsiteY3" fmla="*/ 583483 h 583483"/>
              <a:gd name="connsiteX4" fmla="*/ 225471 w 1130810"/>
              <a:gd name="connsiteY4" fmla="*/ 131 h 583483"/>
              <a:gd name="connsiteX0" fmla="*/ 225471 w 1130810"/>
              <a:gd name="connsiteY0" fmla="*/ 9082 h 592434"/>
              <a:gd name="connsiteX1" fmla="*/ 1128089 w 1130810"/>
              <a:gd name="connsiteY1" fmla="*/ 0 h 592434"/>
              <a:gd name="connsiteX2" fmla="*/ 1130594 w 1130810"/>
              <a:gd name="connsiteY2" fmla="*/ 588333 h 592434"/>
              <a:gd name="connsiteX3" fmla="*/ 0 w 1130810"/>
              <a:gd name="connsiteY3" fmla="*/ 592434 h 592434"/>
              <a:gd name="connsiteX4" fmla="*/ 225471 w 1130810"/>
              <a:gd name="connsiteY4" fmla="*/ 9082 h 592434"/>
              <a:gd name="connsiteX0" fmla="*/ 225471 w 1130810"/>
              <a:gd name="connsiteY0" fmla="*/ 206 h 583558"/>
              <a:gd name="connsiteX1" fmla="*/ 1128089 w 1130810"/>
              <a:gd name="connsiteY1" fmla="*/ 3030 h 583558"/>
              <a:gd name="connsiteX2" fmla="*/ 1130594 w 1130810"/>
              <a:gd name="connsiteY2" fmla="*/ 579457 h 583558"/>
              <a:gd name="connsiteX3" fmla="*/ 0 w 1130810"/>
              <a:gd name="connsiteY3" fmla="*/ 583558 h 583558"/>
              <a:gd name="connsiteX4" fmla="*/ 225471 w 1130810"/>
              <a:gd name="connsiteY4" fmla="*/ 206 h 583558"/>
              <a:gd name="connsiteX0" fmla="*/ 225471 w 1128097"/>
              <a:gd name="connsiteY0" fmla="*/ 206 h 583558"/>
              <a:gd name="connsiteX1" fmla="*/ 1128089 w 1128097"/>
              <a:gd name="connsiteY1" fmla="*/ 3030 h 583558"/>
              <a:gd name="connsiteX2" fmla="*/ 1007585 w 1128097"/>
              <a:gd name="connsiteY2" fmla="*/ 581778 h 583558"/>
              <a:gd name="connsiteX3" fmla="*/ 0 w 1128097"/>
              <a:gd name="connsiteY3" fmla="*/ 583558 h 583558"/>
              <a:gd name="connsiteX4" fmla="*/ 225471 w 1128097"/>
              <a:gd name="connsiteY4" fmla="*/ 206 h 583558"/>
              <a:gd name="connsiteX0" fmla="*/ 225471 w 1007943"/>
              <a:gd name="connsiteY0" fmla="*/ 206 h 583558"/>
              <a:gd name="connsiteX1" fmla="*/ 1007401 w 1007943"/>
              <a:gd name="connsiteY1" fmla="*/ 3030 h 583558"/>
              <a:gd name="connsiteX2" fmla="*/ 1007585 w 1007943"/>
              <a:gd name="connsiteY2" fmla="*/ 581778 h 583558"/>
              <a:gd name="connsiteX3" fmla="*/ 0 w 1007943"/>
              <a:gd name="connsiteY3" fmla="*/ 583558 h 583558"/>
              <a:gd name="connsiteX4" fmla="*/ 225471 w 1007943"/>
              <a:gd name="connsiteY4" fmla="*/ 206 h 583558"/>
              <a:gd name="connsiteX0" fmla="*/ 225471 w 1007943"/>
              <a:gd name="connsiteY0" fmla="*/ 433 h 583785"/>
              <a:gd name="connsiteX1" fmla="*/ 1007401 w 1007943"/>
              <a:gd name="connsiteY1" fmla="*/ 15 h 583785"/>
              <a:gd name="connsiteX2" fmla="*/ 1007585 w 1007943"/>
              <a:gd name="connsiteY2" fmla="*/ 582005 h 583785"/>
              <a:gd name="connsiteX3" fmla="*/ 0 w 1007943"/>
              <a:gd name="connsiteY3" fmla="*/ 583785 h 583785"/>
              <a:gd name="connsiteX4" fmla="*/ 225471 w 1007943"/>
              <a:gd name="connsiteY4" fmla="*/ 433 h 583785"/>
              <a:gd name="connsiteX0" fmla="*/ 775311 w 1007943"/>
              <a:gd name="connsiteY0" fmla="*/ 315 h 584748"/>
              <a:gd name="connsiteX1" fmla="*/ 1007401 w 1007943"/>
              <a:gd name="connsiteY1" fmla="*/ 978 h 584748"/>
              <a:gd name="connsiteX2" fmla="*/ 1007585 w 1007943"/>
              <a:gd name="connsiteY2" fmla="*/ 582968 h 584748"/>
              <a:gd name="connsiteX3" fmla="*/ 0 w 1007943"/>
              <a:gd name="connsiteY3" fmla="*/ 584748 h 584748"/>
              <a:gd name="connsiteX4" fmla="*/ 775311 w 1007943"/>
              <a:gd name="connsiteY4" fmla="*/ 315 h 584748"/>
              <a:gd name="connsiteX0" fmla="*/ 878664 w 1111296"/>
              <a:gd name="connsiteY0" fmla="*/ 315 h 582968"/>
              <a:gd name="connsiteX1" fmla="*/ 1110754 w 1111296"/>
              <a:gd name="connsiteY1" fmla="*/ 978 h 582968"/>
              <a:gd name="connsiteX2" fmla="*/ 1110938 w 1111296"/>
              <a:gd name="connsiteY2" fmla="*/ 582968 h 582968"/>
              <a:gd name="connsiteX3" fmla="*/ 0 w 1111296"/>
              <a:gd name="connsiteY3" fmla="*/ 581506 h 582968"/>
              <a:gd name="connsiteX4" fmla="*/ 878664 w 1111296"/>
              <a:gd name="connsiteY4" fmla="*/ 315 h 582968"/>
              <a:gd name="connsiteX0" fmla="*/ 1056432 w 1289064"/>
              <a:gd name="connsiteY0" fmla="*/ 315 h 583667"/>
              <a:gd name="connsiteX1" fmla="*/ 1288522 w 1289064"/>
              <a:gd name="connsiteY1" fmla="*/ 978 h 583667"/>
              <a:gd name="connsiteX2" fmla="*/ 1288706 w 1289064"/>
              <a:gd name="connsiteY2" fmla="*/ 582968 h 583667"/>
              <a:gd name="connsiteX3" fmla="*/ 0 w 1289064"/>
              <a:gd name="connsiteY3" fmla="*/ 583667 h 583667"/>
              <a:gd name="connsiteX4" fmla="*/ 1056432 w 1289064"/>
              <a:gd name="connsiteY4" fmla="*/ 315 h 583667"/>
              <a:gd name="connsiteX0" fmla="*/ 1056432 w 1289064"/>
              <a:gd name="connsiteY0" fmla="*/ 315 h 585129"/>
              <a:gd name="connsiteX1" fmla="*/ 1288522 w 1289064"/>
              <a:gd name="connsiteY1" fmla="*/ 978 h 585129"/>
              <a:gd name="connsiteX2" fmla="*/ 1288706 w 1289064"/>
              <a:gd name="connsiteY2" fmla="*/ 585129 h 585129"/>
              <a:gd name="connsiteX3" fmla="*/ 0 w 1289064"/>
              <a:gd name="connsiteY3" fmla="*/ 583667 h 585129"/>
              <a:gd name="connsiteX4" fmla="*/ 1056432 w 1289064"/>
              <a:gd name="connsiteY4" fmla="*/ 315 h 585129"/>
              <a:gd name="connsiteX0" fmla="*/ 1060566 w 1293198"/>
              <a:gd name="connsiteY0" fmla="*/ 315 h 585129"/>
              <a:gd name="connsiteX1" fmla="*/ 1292656 w 1293198"/>
              <a:gd name="connsiteY1" fmla="*/ 978 h 585129"/>
              <a:gd name="connsiteX2" fmla="*/ 1292840 w 1293198"/>
              <a:gd name="connsiteY2" fmla="*/ 585129 h 585129"/>
              <a:gd name="connsiteX3" fmla="*/ 0 w 1293198"/>
              <a:gd name="connsiteY3" fmla="*/ 584748 h 585129"/>
              <a:gd name="connsiteX4" fmla="*/ 1060566 w 1293198"/>
              <a:gd name="connsiteY4" fmla="*/ 315 h 585129"/>
              <a:gd name="connsiteX0" fmla="*/ 1060566 w 1296821"/>
              <a:gd name="connsiteY0" fmla="*/ 433 h 585247"/>
              <a:gd name="connsiteX1" fmla="*/ 1296790 w 1296821"/>
              <a:gd name="connsiteY1" fmla="*/ 15 h 585247"/>
              <a:gd name="connsiteX2" fmla="*/ 1292840 w 1296821"/>
              <a:gd name="connsiteY2" fmla="*/ 585247 h 585247"/>
              <a:gd name="connsiteX3" fmla="*/ 0 w 1296821"/>
              <a:gd name="connsiteY3" fmla="*/ 584866 h 585247"/>
              <a:gd name="connsiteX4" fmla="*/ 1060566 w 1296821"/>
              <a:gd name="connsiteY4" fmla="*/ 433 h 58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6821" h="585247">
                <a:moveTo>
                  <a:pt x="1060566" y="433"/>
                </a:moveTo>
                <a:cubicBezTo>
                  <a:pt x="1057338" y="-877"/>
                  <a:pt x="1300018" y="1325"/>
                  <a:pt x="1296790" y="15"/>
                </a:cubicBezTo>
                <a:cubicBezTo>
                  <a:pt x="1295480" y="447993"/>
                  <a:pt x="1294150" y="137269"/>
                  <a:pt x="1292840" y="585247"/>
                </a:cubicBezTo>
                <a:lnTo>
                  <a:pt x="0" y="584866"/>
                </a:lnTo>
                <a:lnTo>
                  <a:pt x="1060566" y="43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srgbClr val="DA0000"/>
              </a:solidFill>
            </a:endParaRPr>
          </a:p>
        </p:txBody>
      </p:sp>
      <p:sp>
        <p:nvSpPr>
          <p:cNvPr id="11" name="Прямоугольник 17"/>
          <p:cNvSpPr/>
          <p:nvPr userDrawn="1"/>
        </p:nvSpPr>
        <p:spPr>
          <a:xfrm>
            <a:off x="3266547" y="3594729"/>
            <a:ext cx="8925533" cy="1346373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533698 w 6905923"/>
              <a:gd name="connsiteY0" fmla="*/ 0 h 1341026"/>
              <a:gd name="connsiteX1" fmla="*/ 6905923 w 6905923"/>
              <a:gd name="connsiteY1" fmla="*/ 0 h 1341026"/>
              <a:gd name="connsiteX2" fmla="*/ 6905923 w 6905923"/>
              <a:gd name="connsiteY2" fmla="*/ 1332148 h 1341026"/>
              <a:gd name="connsiteX3" fmla="*/ 0 w 6905923"/>
              <a:gd name="connsiteY3" fmla="*/ 1341026 h 1341026"/>
              <a:gd name="connsiteX4" fmla="*/ 533698 w 6905923"/>
              <a:gd name="connsiteY4" fmla="*/ 0 h 1341026"/>
              <a:gd name="connsiteX0" fmla="*/ 533698 w 6905923"/>
              <a:gd name="connsiteY0" fmla="*/ 0 h 1341026"/>
              <a:gd name="connsiteX1" fmla="*/ 6480255 w 6905923"/>
              <a:gd name="connsiteY1" fmla="*/ 0 h 1341026"/>
              <a:gd name="connsiteX2" fmla="*/ 6905923 w 6905923"/>
              <a:gd name="connsiteY2" fmla="*/ 1332148 h 1341026"/>
              <a:gd name="connsiteX3" fmla="*/ 0 w 6905923"/>
              <a:gd name="connsiteY3" fmla="*/ 1341026 h 1341026"/>
              <a:gd name="connsiteX4" fmla="*/ 533698 w 6905923"/>
              <a:gd name="connsiteY4" fmla="*/ 0 h 1341026"/>
              <a:gd name="connsiteX0" fmla="*/ 533698 w 6496020"/>
              <a:gd name="connsiteY0" fmla="*/ 0 h 1341026"/>
              <a:gd name="connsiteX1" fmla="*/ 6480255 w 6496020"/>
              <a:gd name="connsiteY1" fmla="*/ 0 h 1341026"/>
              <a:gd name="connsiteX2" fmla="*/ 6496020 w 6496020"/>
              <a:gd name="connsiteY2" fmla="*/ 1332148 h 1341026"/>
              <a:gd name="connsiteX3" fmla="*/ 0 w 6496020"/>
              <a:gd name="connsiteY3" fmla="*/ 1341026 h 1341026"/>
              <a:gd name="connsiteX4" fmla="*/ 533698 w 6496020"/>
              <a:gd name="connsiteY4" fmla="*/ 0 h 1341026"/>
              <a:gd name="connsiteX0" fmla="*/ 533698 w 6693873"/>
              <a:gd name="connsiteY0" fmla="*/ 0 h 1341026"/>
              <a:gd name="connsiteX1" fmla="*/ 6480255 w 6693873"/>
              <a:gd name="connsiteY1" fmla="*/ 0 h 1341026"/>
              <a:gd name="connsiteX2" fmla="*/ 6693873 w 6693873"/>
              <a:gd name="connsiteY2" fmla="*/ 1332148 h 1341026"/>
              <a:gd name="connsiteX3" fmla="*/ 0 w 6693873"/>
              <a:gd name="connsiteY3" fmla="*/ 1341026 h 1341026"/>
              <a:gd name="connsiteX4" fmla="*/ 533698 w 6693873"/>
              <a:gd name="connsiteY4" fmla="*/ 0 h 1341026"/>
              <a:gd name="connsiteX0" fmla="*/ 533698 w 6694150"/>
              <a:gd name="connsiteY0" fmla="*/ 5347 h 1346373"/>
              <a:gd name="connsiteX1" fmla="*/ 6694150 w 6694150"/>
              <a:gd name="connsiteY1" fmla="*/ 0 h 1346373"/>
              <a:gd name="connsiteX2" fmla="*/ 6693873 w 6694150"/>
              <a:gd name="connsiteY2" fmla="*/ 1337495 h 1346373"/>
              <a:gd name="connsiteX3" fmla="*/ 0 w 6694150"/>
              <a:gd name="connsiteY3" fmla="*/ 1346373 h 1346373"/>
              <a:gd name="connsiteX4" fmla="*/ 533698 w 6694150"/>
              <a:gd name="connsiteY4" fmla="*/ 5347 h 1346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94150" h="1346373">
                <a:moveTo>
                  <a:pt x="533698" y="5347"/>
                </a:moveTo>
                <a:lnTo>
                  <a:pt x="6694150" y="0"/>
                </a:lnTo>
                <a:cubicBezTo>
                  <a:pt x="6694058" y="445832"/>
                  <a:pt x="6693965" y="891663"/>
                  <a:pt x="6693873" y="1337495"/>
                </a:cubicBezTo>
                <a:lnTo>
                  <a:pt x="0" y="1346373"/>
                </a:lnTo>
                <a:lnTo>
                  <a:pt x="533698" y="534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srgbClr val="DA0000"/>
              </a:solidFill>
            </a:endParaRPr>
          </a:p>
        </p:txBody>
      </p:sp>
      <p:sp>
        <p:nvSpPr>
          <p:cNvPr id="12" name="Прямоугольник 17"/>
          <p:cNvSpPr/>
          <p:nvPr userDrawn="1"/>
        </p:nvSpPr>
        <p:spPr>
          <a:xfrm>
            <a:off x="2795861" y="3320988"/>
            <a:ext cx="9394105" cy="1329150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486196 w 6858421"/>
              <a:gd name="connsiteY0" fmla="*/ 0 h 1332148"/>
              <a:gd name="connsiteX1" fmla="*/ 6858421 w 6858421"/>
              <a:gd name="connsiteY1" fmla="*/ 0 h 1332148"/>
              <a:gd name="connsiteX2" fmla="*/ 6858421 w 6858421"/>
              <a:gd name="connsiteY2" fmla="*/ 1332148 h 1332148"/>
              <a:gd name="connsiteX3" fmla="*/ 0 w 6858421"/>
              <a:gd name="connsiteY3" fmla="*/ 1329150 h 1332148"/>
              <a:gd name="connsiteX4" fmla="*/ 486196 w 6858421"/>
              <a:gd name="connsiteY4" fmla="*/ 0 h 1332148"/>
              <a:gd name="connsiteX0" fmla="*/ 486196 w 7045579"/>
              <a:gd name="connsiteY0" fmla="*/ 0 h 1332148"/>
              <a:gd name="connsiteX1" fmla="*/ 7045579 w 7045579"/>
              <a:gd name="connsiteY1" fmla="*/ 0 h 1332148"/>
              <a:gd name="connsiteX2" fmla="*/ 6858421 w 7045579"/>
              <a:gd name="connsiteY2" fmla="*/ 1332148 h 1332148"/>
              <a:gd name="connsiteX3" fmla="*/ 0 w 7045579"/>
              <a:gd name="connsiteY3" fmla="*/ 1329150 h 1332148"/>
              <a:gd name="connsiteX4" fmla="*/ 486196 w 7045579"/>
              <a:gd name="connsiteY4" fmla="*/ 0 h 1332148"/>
              <a:gd name="connsiteX0" fmla="*/ 486196 w 7045579"/>
              <a:gd name="connsiteY0" fmla="*/ 0 h 1329150"/>
              <a:gd name="connsiteX1" fmla="*/ 7045579 w 7045579"/>
              <a:gd name="connsiteY1" fmla="*/ 0 h 1329150"/>
              <a:gd name="connsiteX2" fmla="*/ 7045579 w 7045579"/>
              <a:gd name="connsiteY2" fmla="*/ 1326801 h 1329150"/>
              <a:gd name="connsiteX3" fmla="*/ 0 w 7045579"/>
              <a:gd name="connsiteY3" fmla="*/ 1329150 h 1329150"/>
              <a:gd name="connsiteX4" fmla="*/ 486196 w 7045579"/>
              <a:gd name="connsiteY4" fmla="*/ 0 h 132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45579" h="1329150">
                <a:moveTo>
                  <a:pt x="486196" y="0"/>
                </a:moveTo>
                <a:lnTo>
                  <a:pt x="7045579" y="0"/>
                </a:lnTo>
                <a:lnTo>
                  <a:pt x="7045579" y="1326801"/>
                </a:lnTo>
                <a:lnTo>
                  <a:pt x="0" y="1329150"/>
                </a:lnTo>
                <a:lnTo>
                  <a:pt x="486196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srgbClr val="DA0000"/>
              </a:solidFill>
            </a:endParaRPr>
          </a:p>
        </p:txBody>
      </p:sp>
      <p:sp>
        <p:nvSpPr>
          <p:cNvPr id="14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5519936" y="3598198"/>
            <a:ext cx="6528725" cy="83891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/>
              <a:t>Спасибо за внимание!</a:t>
            </a:r>
          </a:p>
        </p:txBody>
      </p:sp>
      <p:pic>
        <p:nvPicPr>
          <p:cNvPr id="16" name="Рисунок 1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131" r="44568"/>
          <a:stretch/>
        </p:blipFill>
        <p:spPr>
          <a:xfrm flipH="1">
            <a:off x="300" y="0"/>
            <a:ext cx="5067001" cy="3145664"/>
          </a:xfrm>
          <a:prstGeom prst="rect">
            <a:avLst/>
          </a:prstGeom>
        </p:spPr>
      </p:pic>
      <p:sp>
        <p:nvSpPr>
          <p:cNvPr id="20" name="Прямоугольник 17"/>
          <p:cNvSpPr/>
          <p:nvPr userDrawn="1"/>
        </p:nvSpPr>
        <p:spPr>
          <a:xfrm flipH="1" flipV="1">
            <a:off x="-11415" y="3042188"/>
            <a:ext cx="2575380" cy="1344533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1880540 w 7499689"/>
              <a:gd name="connsiteY2" fmla="*/ 1340006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1884469"/>
              <a:gd name="connsiteY0" fmla="*/ 3929 h 1344955"/>
              <a:gd name="connsiteX1" fmla="*/ 1884469 w 1884469"/>
              <a:gd name="connsiteY1" fmla="*/ 0 h 1344955"/>
              <a:gd name="connsiteX2" fmla="*/ 1880540 w 1884469"/>
              <a:gd name="connsiteY2" fmla="*/ 1343935 h 1344955"/>
              <a:gd name="connsiteX3" fmla="*/ 0 w 1884469"/>
              <a:gd name="connsiteY3" fmla="*/ 1344955 h 1344955"/>
              <a:gd name="connsiteX4" fmla="*/ 1127464 w 1884469"/>
              <a:gd name="connsiteY4" fmla="*/ 3929 h 1344955"/>
              <a:gd name="connsiteX0" fmla="*/ 1127464 w 1889952"/>
              <a:gd name="connsiteY0" fmla="*/ 3929 h 1344955"/>
              <a:gd name="connsiteX1" fmla="*/ 1884469 w 1889952"/>
              <a:gd name="connsiteY1" fmla="*/ 0 h 1344955"/>
              <a:gd name="connsiteX2" fmla="*/ 1889806 w 1889952"/>
              <a:gd name="connsiteY2" fmla="*/ 1342391 h 1344955"/>
              <a:gd name="connsiteX3" fmla="*/ 0 w 1889952"/>
              <a:gd name="connsiteY3" fmla="*/ 1344955 h 1344955"/>
              <a:gd name="connsiteX4" fmla="*/ 1127464 w 1889952"/>
              <a:gd name="connsiteY4" fmla="*/ 3929 h 1344955"/>
              <a:gd name="connsiteX0" fmla="*/ 1127464 w 1890646"/>
              <a:gd name="connsiteY0" fmla="*/ 3929 h 1344955"/>
              <a:gd name="connsiteX1" fmla="*/ 1890646 w 1890646"/>
              <a:gd name="connsiteY1" fmla="*/ 0 h 1344955"/>
              <a:gd name="connsiteX2" fmla="*/ 1889806 w 1890646"/>
              <a:gd name="connsiteY2" fmla="*/ 1342391 h 1344955"/>
              <a:gd name="connsiteX3" fmla="*/ 0 w 1890646"/>
              <a:gd name="connsiteY3" fmla="*/ 1344955 h 1344955"/>
              <a:gd name="connsiteX4" fmla="*/ 1127464 w 1890646"/>
              <a:gd name="connsiteY4" fmla="*/ 3929 h 1344955"/>
              <a:gd name="connsiteX0" fmla="*/ 1127464 w 1890646"/>
              <a:gd name="connsiteY0" fmla="*/ 3929 h 1356317"/>
              <a:gd name="connsiteX1" fmla="*/ 1890646 w 1890646"/>
              <a:gd name="connsiteY1" fmla="*/ 0 h 1356317"/>
              <a:gd name="connsiteX2" fmla="*/ 1109977 w 1890646"/>
              <a:gd name="connsiteY2" fmla="*/ 1356317 h 1356317"/>
              <a:gd name="connsiteX3" fmla="*/ 0 w 1890646"/>
              <a:gd name="connsiteY3" fmla="*/ 1344955 h 1356317"/>
              <a:gd name="connsiteX4" fmla="*/ 1127464 w 1890646"/>
              <a:gd name="connsiteY4" fmla="*/ 3929 h 1356317"/>
              <a:gd name="connsiteX0" fmla="*/ 1127464 w 1127464"/>
              <a:gd name="connsiteY0" fmla="*/ 3929 h 1356317"/>
              <a:gd name="connsiteX1" fmla="*/ 1117780 w 1127464"/>
              <a:gd name="connsiteY1" fmla="*/ 0 h 1356317"/>
              <a:gd name="connsiteX2" fmla="*/ 1109977 w 1127464"/>
              <a:gd name="connsiteY2" fmla="*/ 1356317 h 1356317"/>
              <a:gd name="connsiteX3" fmla="*/ 0 w 1127464"/>
              <a:gd name="connsiteY3" fmla="*/ 1344955 h 1356317"/>
              <a:gd name="connsiteX4" fmla="*/ 1127464 w 1127464"/>
              <a:gd name="connsiteY4" fmla="*/ 3929 h 1356317"/>
              <a:gd name="connsiteX0" fmla="*/ 545034 w 1117793"/>
              <a:gd name="connsiteY0" fmla="*/ 50 h 1378210"/>
              <a:gd name="connsiteX1" fmla="*/ 1117780 w 1117793"/>
              <a:gd name="connsiteY1" fmla="*/ 21893 h 1378210"/>
              <a:gd name="connsiteX2" fmla="*/ 1109977 w 1117793"/>
              <a:gd name="connsiteY2" fmla="*/ 1378210 h 1378210"/>
              <a:gd name="connsiteX3" fmla="*/ 0 w 1117793"/>
              <a:gd name="connsiteY3" fmla="*/ 1366848 h 1378210"/>
              <a:gd name="connsiteX4" fmla="*/ 545034 w 1117793"/>
              <a:gd name="connsiteY4" fmla="*/ 50 h 1378210"/>
              <a:gd name="connsiteX0" fmla="*/ 545034 w 1117793"/>
              <a:gd name="connsiteY0" fmla="*/ 174018 h 1552178"/>
              <a:gd name="connsiteX1" fmla="*/ 1117780 w 1117793"/>
              <a:gd name="connsiteY1" fmla="*/ 0 h 1552178"/>
              <a:gd name="connsiteX2" fmla="*/ 1109977 w 1117793"/>
              <a:gd name="connsiteY2" fmla="*/ 1552178 h 1552178"/>
              <a:gd name="connsiteX3" fmla="*/ 0 w 1117793"/>
              <a:gd name="connsiteY3" fmla="*/ 1540816 h 1552178"/>
              <a:gd name="connsiteX4" fmla="*/ 545034 w 1117793"/>
              <a:gd name="connsiteY4" fmla="*/ 174018 h 1552178"/>
              <a:gd name="connsiteX0" fmla="*/ 606885 w 1117795"/>
              <a:gd name="connsiteY0" fmla="*/ 9082 h 1552178"/>
              <a:gd name="connsiteX1" fmla="*/ 1117780 w 1117795"/>
              <a:gd name="connsiteY1" fmla="*/ 0 h 1552178"/>
              <a:gd name="connsiteX2" fmla="*/ 1109977 w 1117795"/>
              <a:gd name="connsiteY2" fmla="*/ 1552178 h 1552178"/>
              <a:gd name="connsiteX3" fmla="*/ 0 w 1117795"/>
              <a:gd name="connsiteY3" fmla="*/ 1540816 h 1552178"/>
              <a:gd name="connsiteX4" fmla="*/ 606885 w 1117795"/>
              <a:gd name="connsiteY4" fmla="*/ 9082 h 1552178"/>
              <a:gd name="connsiteX0" fmla="*/ 617194 w 1117795"/>
              <a:gd name="connsiteY0" fmla="*/ 63 h 1568930"/>
              <a:gd name="connsiteX1" fmla="*/ 1117780 w 1117795"/>
              <a:gd name="connsiteY1" fmla="*/ 16752 h 1568930"/>
              <a:gd name="connsiteX2" fmla="*/ 1109977 w 1117795"/>
              <a:gd name="connsiteY2" fmla="*/ 1568930 h 1568930"/>
              <a:gd name="connsiteX3" fmla="*/ 0 w 1117795"/>
              <a:gd name="connsiteY3" fmla="*/ 1557568 h 1568930"/>
              <a:gd name="connsiteX4" fmla="*/ 617194 w 1117795"/>
              <a:gd name="connsiteY4" fmla="*/ 63 h 1568930"/>
              <a:gd name="connsiteX0" fmla="*/ 612040 w 1117795"/>
              <a:gd name="connsiteY0" fmla="*/ 277 h 1553681"/>
              <a:gd name="connsiteX1" fmla="*/ 1117780 w 1117795"/>
              <a:gd name="connsiteY1" fmla="*/ 1503 h 1553681"/>
              <a:gd name="connsiteX2" fmla="*/ 1109977 w 1117795"/>
              <a:gd name="connsiteY2" fmla="*/ 1553681 h 1553681"/>
              <a:gd name="connsiteX3" fmla="*/ 0 w 1117795"/>
              <a:gd name="connsiteY3" fmla="*/ 1542319 h 1553681"/>
              <a:gd name="connsiteX4" fmla="*/ 612040 w 1117795"/>
              <a:gd name="connsiteY4" fmla="*/ 277 h 1553681"/>
              <a:gd name="connsiteX0" fmla="*/ 612040 w 1125555"/>
              <a:gd name="connsiteY0" fmla="*/ 277 h 1553681"/>
              <a:gd name="connsiteX1" fmla="*/ 1117780 w 1125555"/>
              <a:gd name="connsiteY1" fmla="*/ 1503 h 1553681"/>
              <a:gd name="connsiteX2" fmla="*/ 1125440 w 1125555"/>
              <a:gd name="connsiteY2" fmla="*/ 1553681 h 1553681"/>
              <a:gd name="connsiteX3" fmla="*/ 0 w 1125555"/>
              <a:gd name="connsiteY3" fmla="*/ 1542319 h 1553681"/>
              <a:gd name="connsiteX4" fmla="*/ 612040 w 1125555"/>
              <a:gd name="connsiteY4" fmla="*/ 277 h 1553681"/>
              <a:gd name="connsiteX0" fmla="*/ 617194 w 1130709"/>
              <a:gd name="connsiteY0" fmla="*/ 277 h 1553681"/>
              <a:gd name="connsiteX1" fmla="*/ 1122934 w 1130709"/>
              <a:gd name="connsiteY1" fmla="*/ 1503 h 1553681"/>
              <a:gd name="connsiteX2" fmla="*/ 1130594 w 1130709"/>
              <a:gd name="connsiteY2" fmla="*/ 1553681 h 1553681"/>
              <a:gd name="connsiteX3" fmla="*/ 0 w 1130709"/>
              <a:gd name="connsiteY3" fmla="*/ 1547473 h 1553681"/>
              <a:gd name="connsiteX4" fmla="*/ 617194 w 1130709"/>
              <a:gd name="connsiteY4" fmla="*/ 277 h 1553681"/>
              <a:gd name="connsiteX0" fmla="*/ 617194 w 1130709"/>
              <a:gd name="connsiteY0" fmla="*/ 277 h 1547473"/>
              <a:gd name="connsiteX1" fmla="*/ 1122934 w 1130709"/>
              <a:gd name="connsiteY1" fmla="*/ 1503 h 1547473"/>
              <a:gd name="connsiteX2" fmla="*/ 1130594 w 1130709"/>
              <a:gd name="connsiteY2" fmla="*/ 1543372 h 1547473"/>
              <a:gd name="connsiteX3" fmla="*/ 0 w 1130709"/>
              <a:gd name="connsiteY3" fmla="*/ 1547473 h 1547473"/>
              <a:gd name="connsiteX4" fmla="*/ 617194 w 1130709"/>
              <a:gd name="connsiteY4" fmla="*/ 277 h 1547473"/>
              <a:gd name="connsiteX0" fmla="*/ 225471 w 1130709"/>
              <a:gd name="connsiteY0" fmla="*/ 962618 h 1545970"/>
              <a:gd name="connsiteX1" fmla="*/ 1122934 w 1130709"/>
              <a:gd name="connsiteY1" fmla="*/ 0 h 1545970"/>
              <a:gd name="connsiteX2" fmla="*/ 1130594 w 1130709"/>
              <a:gd name="connsiteY2" fmla="*/ 1541869 h 1545970"/>
              <a:gd name="connsiteX3" fmla="*/ 0 w 1130709"/>
              <a:gd name="connsiteY3" fmla="*/ 1545970 h 1545970"/>
              <a:gd name="connsiteX4" fmla="*/ 225471 w 1130709"/>
              <a:gd name="connsiteY4" fmla="*/ 962618 h 1545970"/>
              <a:gd name="connsiteX0" fmla="*/ 225471 w 1130810"/>
              <a:gd name="connsiteY0" fmla="*/ 14236 h 597588"/>
              <a:gd name="connsiteX1" fmla="*/ 1128089 w 1130810"/>
              <a:gd name="connsiteY1" fmla="*/ 0 h 597588"/>
              <a:gd name="connsiteX2" fmla="*/ 1130594 w 1130810"/>
              <a:gd name="connsiteY2" fmla="*/ 593487 h 597588"/>
              <a:gd name="connsiteX3" fmla="*/ 0 w 1130810"/>
              <a:gd name="connsiteY3" fmla="*/ 597588 h 597588"/>
              <a:gd name="connsiteX4" fmla="*/ 225471 w 1130810"/>
              <a:gd name="connsiteY4" fmla="*/ 14236 h 597588"/>
              <a:gd name="connsiteX0" fmla="*/ 225471 w 1130810"/>
              <a:gd name="connsiteY0" fmla="*/ 131 h 583483"/>
              <a:gd name="connsiteX1" fmla="*/ 1128089 w 1130810"/>
              <a:gd name="connsiteY1" fmla="*/ 6512 h 583483"/>
              <a:gd name="connsiteX2" fmla="*/ 1130594 w 1130810"/>
              <a:gd name="connsiteY2" fmla="*/ 579382 h 583483"/>
              <a:gd name="connsiteX3" fmla="*/ 0 w 1130810"/>
              <a:gd name="connsiteY3" fmla="*/ 583483 h 583483"/>
              <a:gd name="connsiteX4" fmla="*/ 225471 w 1130810"/>
              <a:gd name="connsiteY4" fmla="*/ 131 h 583483"/>
              <a:gd name="connsiteX0" fmla="*/ 225471 w 1130810"/>
              <a:gd name="connsiteY0" fmla="*/ 9082 h 592434"/>
              <a:gd name="connsiteX1" fmla="*/ 1128089 w 1130810"/>
              <a:gd name="connsiteY1" fmla="*/ 0 h 592434"/>
              <a:gd name="connsiteX2" fmla="*/ 1130594 w 1130810"/>
              <a:gd name="connsiteY2" fmla="*/ 588333 h 592434"/>
              <a:gd name="connsiteX3" fmla="*/ 0 w 1130810"/>
              <a:gd name="connsiteY3" fmla="*/ 592434 h 592434"/>
              <a:gd name="connsiteX4" fmla="*/ 225471 w 1130810"/>
              <a:gd name="connsiteY4" fmla="*/ 9082 h 592434"/>
              <a:gd name="connsiteX0" fmla="*/ 225471 w 1128097"/>
              <a:gd name="connsiteY0" fmla="*/ 9082 h 592434"/>
              <a:gd name="connsiteX1" fmla="*/ 1128089 w 1128097"/>
              <a:gd name="connsiteY1" fmla="*/ 0 h 592434"/>
              <a:gd name="connsiteX2" fmla="*/ 1082969 w 1128097"/>
              <a:gd name="connsiteY2" fmla="*/ 592302 h 592434"/>
              <a:gd name="connsiteX3" fmla="*/ 0 w 1128097"/>
              <a:gd name="connsiteY3" fmla="*/ 592434 h 592434"/>
              <a:gd name="connsiteX4" fmla="*/ 225471 w 1128097"/>
              <a:gd name="connsiteY4" fmla="*/ 9082 h 592434"/>
              <a:gd name="connsiteX0" fmla="*/ 225471 w 1083130"/>
              <a:gd name="connsiteY0" fmla="*/ 9082 h 592434"/>
              <a:gd name="connsiteX1" fmla="*/ 1078480 w 1083130"/>
              <a:gd name="connsiteY1" fmla="*/ 0 h 592434"/>
              <a:gd name="connsiteX2" fmla="*/ 1082969 w 1083130"/>
              <a:gd name="connsiteY2" fmla="*/ 592302 h 592434"/>
              <a:gd name="connsiteX3" fmla="*/ 0 w 1083130"/>
              <a:gd name="connsiteY3" fmla="*/ 592434 h 592434"/>
              <a:gd name="connsiteX4" fmla="*/ 225471 w 1083130"/>
              <a:gd name="connsiteY4" fmla="*/ 9082 h 592434"/>
              <a:gd name="connsiteX0" fmla="*/ 225471 w 1078489"/>
              <a:gd name="connsiteY0" fmla="*/ 9082 h 592434"/>
              <a:gd name="connsiteX1" fmla="*/ 1078480 w 1078489"/>
              <a:gd name="connsiteY1" fmla="*/ 0 h 592434"/>
              <a:gd name="connsiteX2" fmla="*/ 1075031 w 1078489"/>
              <a:gd name="connsiteY2" fmla="*/ 592302 h 592434"/>
              <a:gd name="connsiteX3" fmla="*/ 0 w 1078489"/>
              <a:gd name="connsiteY3" fmla="*/ 592434 h 592434"/>
              <a:gd name="connsiteX4" fmla="*/ 225471 w 1078489"/>
              <a:gd name="connsiteY4" fmla="*/ 9082 h 592434"/>
              <a:gd name="connsiteX0" fmla="*/ 225471 w 1075357"/>
              <a:gd name="connsiteY0" fmla="*/ 9082 h 592434"/>
              <a:gd name="connsiteX1" fmla="*/ 1074511 w 1075357"/>
              <a:gd name="connsiteY1" fmla="*/ 0 h 592434"/>
              <a:gd name="connsiteX2" fmla="*/ 1075031 w 1075357"/>
              <a:gd name="connsiteY2" fmla="*/ 592302 h 592434"/>
              <a:gd name="connsiteX3" fmla="*/ 0 w 1075357"/>
              <a:gd name="connsiteY3" fmla="*/ 592434 h 592434"/>
              <a:gd name="connsiteX4" fmla="*/ 225471 w 1075357"/>
              <a:gd name="connsiteY4" fmla="*/ 9082 h 592434"/>
              <a:gd name="connsiteX0" fmla="*/ 225471 w 1074520"/>
              <a:gd name="connsiteY0" fmla="*/ 9082 h 599145"/>
              <a:gd name="connsiteX1" fmla="*/ 1074511 w 1074520"/>
              <a:gd name="connsiteY1" fmla="*/ 0 h 599145"/>
              <a:gd name="connsiteX2" fmla="*/ 958705 w 1074520"/>
              <a:gd name="connsiteY2" fmla="*/ 599145 h 599145"/>
              <a:gd name="connsiteX3" fmla="*/ 0 w 1074520"/>
              <a:gd name="connsiteY3" fmla="*/ 592434 h 599145"/>
              <a:gd name="connsiteX4" fmla="*/ 225471 w 1074520"/>
              <a:gd name="connsiteY4" fmla="*/ 9082 h 599145"/>
              <a:gd name="connsiteX0" fmla="*/ 225471 w 959031"/>
              <a:gd name="connsiteY0" fmla="*/ 9082 h 599145"/>
              <a:gd name="connsiteX1" fmla="*/ 958185 w 959031"/>
              <a:gd name="connsiteY1" fmla="*/ 0 h 599145"/>
              <a:gd name="connsiteX2" fmla="*/ 958705 w 959031"/>
              <a:gd name="connsiteY2" fmla="*/ 599145 h 599145"/>
              <a:gd name="connsiteX3" fmla="*/ 0 w 959031"/>
              <a:gd name="connsiteY3" fmla="*/ 592434 h 599145"/>
              <a:gd name="connsiteX4" fmla="*/ 225471 w 959031"/>
              <a:gd name="connsiteY4" fmla="*/ 9082 h 599145"/>
              <a:gd name="connsiteX0" fmla="*/ 225471 w 958195"/>
              <a:gd name="connsiteY0" fmla="*/ 9082 h 596824"/>
              <a:gd name="connsiteX1" fmla="*/ 958185 w 958195"/>
              <a:gd name="connsiteY1" fmla="*/ 0 h 596824"/>
              <a:gd name="connsiteX2" fmla="*/ 835696 w 958195"/>
              <a:gd name="connsiteY2" fmla="*/ 596824 h 596824"/>
              <a:gd name="connsiteX3" fmla="*/ 0 w 958195"/>
              <a:gd name="connsiteY3" fmla="*/ 592434 h 596824"/>
              <a:gd name="connsiteX4" fmla="*/ 225471 w 958195"/>
              <a:gd name="connsiteY4" fmla="*/ 9082 h 596824"/>
              <a:gd name="connsiteX0" fmla="*/ 225471 w 837509"/>
              <a:gd name="connsiteY0" fmla="*/ 11403 h 599145"/>
              <a:gd name="connsiteX1" fmla="*/ 837497 w 837509"/>
              <a:gd name="connsiteY1" fmla="*/ 0 h 599145"/>
              <a:gd name="connsiteX2" fmla="*/ 835696 w 837509"/>
              <a:gd name="connsiteY2" fmla="*/ 599145 h 599145"/>
              <a:gd name="connsiteX3" fmla="*/ 0 w 837509"/>
              <a:gd name="connsiteY3" fmla="*/ 594755 h 599145"/>
              <a:gd name="connsiteX4" fmla="*/ 225471 w 837509"/>
              <a:gd name="connsiteY4" fmla="*/ 11403 h 599145"/>
              <a:gd name="connsiteX0" fmla="*/ 225471 w 837509"/>
              <a:gd name="connsiteY0" fmla="*/ 216 h 587958"/>
              <a:gd name="connsiteX1" fmla="*/ 837497 w 837509"/>
              <a:gd name="connsiteY1" fmla="*/ 2739 h 587958"/>
              <a:gd name="connsiteX2" fmla="*/ 835696 w 837509"/>
              <a:gd name="connsiteY2" fmla="*/ 587958 h 587958"/>
              <a:gd name="connsiteX3" fmla="*/ 0 w 837509"/>
              <a:gd name="connsiteY3" fmla="*/ 583568 h 587958"/>
              <a:gd name="connsiteX4" fmla="*/ 225471 w 837509"/>
              <a:gd name="connsiteY4" fmla="*/ 216 h 587958"/>
              <a:gd name="connsiteX0" fmla="*/ 225471 w 838343"/>
              <a:gd name="connsiteY0" fmla="*/ 216 h 583568"/>
              <a:gd name="connsiteX1" fmla="*/ 837497 w 838343"/>
              <a:gd name="connsiteY1" fmla="*/ 2739 h 583568"/>
              <a:gd name="connsiteX2" fmla="*/ 838017 w 838343"/>
              <a:gd name="connsiteY2" fmla="*/ 580995 h 583568"/>
              <a:gd name="connsiteX3" fmla="*/ 0 w 838343"/>
              <a:gd name="connsiteY3" fmla="*/ 583568 h 583568"/>
              <a:gd name="connsiteX4" fmla="*/ 225471 w 838343"/>
              <a:gd name="connsiteY4" fmla="*/ 216 h 58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8343" h="583568">
                <a:moveTo>
                  <a:pt x="225471" y="216"/>
                </a:moveTo>
                <a:cubicBezTo>
                  <a:pt x="222243" y="-1094"/>
                  <a:pt x="840725" y="4049"/>
                  <a:pt x="837497" y="2739"/>
                </a:cubicBezTo>
                <a:cubicBezTo>
                  <a:pt x="836187" y="450717"/>
                  <a:pt x="839327" y="133017"/>
                  <a:pt x="838017" y="580995"/>
                </a:cubicBezTo>
                <a:lnTo>
                  <a:pt x="0" y="583568"/>
                </a:lnTo>
                <a:lnTo>
                  <a:pt x="225471" y="216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srgbClr val="DA0000"/>
              </a:solidFill>
            </a:endParaRPr>
          </a:p>
        </p:txBody>
      </p:sp>
      <p:sp>
        <p:nvSpPr>
          <p:cNvPr id="13" name="Прямоугольник 17"/>
          <p:cNvSpPr/>
          <p:nvPr userDrawn="1"/>
        </p:nvSpPr>
        <p:spPr>
          <a:xfrm flipH="1" flipV="1">
            <a:off x="-11630" y="3309114"/>
            <a:ext cx="3096387" cy="1344510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1880540 w 7499689"/>
              <a:gd name="connsiteY2" fmla="*/ 1340006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1884469"/>
              <a:gd name="connsiteY0" fmla="*/ 3929 h 1344955"/>
              <a:gd name="connsiteX1" fmla="*/ 1884469 w 1884469"/>
              <a:gd name="connsiteY1" fmla="*/ 0 h 1344955"/>
              <a:gd name="connsiteX2" fmla="*/ 1880540 w 1884469"/>
              <a:gd name="connsiteY2" fmla="*/ 1343935 h 1344955"/>
              <a:gd name="connsiteX3" fmla="*/ 0 w 1884469"/>
              <a:gd name="connsiteY3" fmla="*/ 1344955 h 1344955"/>
              <a:gd name="connsiteX4" fmla="*/ 1127464 w 1884469"/>
              <a:gd name="connsiteY4" fmla="*/ 3929 h 1344955"/>
              <a:gd name="connsiteX0" fmla="*/ 1127464 w 1889952"/>
              <a:gd name="connsiteY0" fmla="*/ 3929 h 1344955"/>
              <a:gd name="connsiteX1" fmla="*/ 1884469 w 1889952"/>
              <a:gd name="connsiteY1" fmla="*/ 0 h 1344955"/>
              <a:gd name="connsiteX2" fmla="*/ 1889806 w 1889952"/>
              <a:gd name="connsiteY2" fmla="*/ 1342391 h 1344955"/>
              <a:gd name="connsiteX3" fmla="*/ 0 w 1889952"/>
              <a:gd name="connsiteY3" fmla="*/ 1344955 h 1344955"/>
              <a:gd name="connsiteX4" fmla="*/ 1127464 w 1889952"/>
              <a:gd name="connsiteY4" fmla="*/ 3929 h 1344955"/>
              <a:gd name="connsiteX0" fmla="*/ 1127464 w 1890646"/>
              <a:gd name="connsiteY0" fmla="*/ 3929 h 1344955"/>
              <a:gd name="connsiteX1" fmla="*/ 1890646 w 1890646"/>
              <a:gd name="connsiteY1" fmla="*/ 0 h 1344955"/>
              <a:gd name="connsiteX2" fmla="*/ 1889806 w 1890646"/>
              <a:gd name="connsiteY2" fmla="*/ 1342391 h 1344955"/>
              <a:gd name="connsiteX3" fmla="*/ 0 w 1890646"/>
              <a:gd name="connsiteY3" fmla="*/ 1344955 h 1344955"/>
              <a:gd name="connsiteX4" fmla="*/ 1127464 w 1890646"/>
              <a:gd name="connsiteY4" fmla="*/ 3929 h 1344955"/>
              <a:gd name="connsiteX0" fmla="*/ 1127464 w 1890646"/>
              <a:gd name="connsiteY0" fmla="*/ 3929 h 1356317"/>
              <a:gd name="connsiteX1" fmla="*/ 1890646 w 1890646"/>
              <a:gd name="connsiteY1" fmla="*/ 0 h 1356317"/>
              <a:gd name="connsiteX2" fmla="*/ 1109977 w 1890646"/>
              <a:gd name="connsiteY2" fmla="*/ 1356317 h 1356317"/>
              <a:gd name="connsiteX3" fmla="*/ 0 w 1890646"/>
              <a:gd name="connsiteY3" fmla="*/ 1344955 h 1356317"/>
              <a:gd name="connsiteX4" fmla="*/ 1127464 w 1890646"/>
              <a:gd name="connsiteY4" fmla="*/ 3929 h 1356317"/>
              <a:gd name="connsiteX0" fmla="*/ 1127464 w 1127464"/>
              <a:gd name="connsiteY0" fmla="*/ 3929 h 1356317"/>
              <a:gd name="connsiteX1" fmla="*/ 1117780 w 1127464"/>
              <a:gd name="connsiteY1" fmla="*/ 0 h 1356317"/>
              <a:gd name="connsiteX2" fmla="*/ 1109977 w 1127464"/>
              <a:gd name="connsiteY2" fmla="*/ 1356317 h 1356317"/>
              <a:gd name="connsiteX3" fmla="*/ 0 w 1127464"/>
              <a:gd name="connsiteY3" fmla="*/ 1344955 h 1356317"/>
              <a:gd name="connsiteX4" fmla="*/ 1127464 w 1127464"/>
              <a:gd name="connsiteY4" fmla="*/ 3929 h 1356317"/>
              <a:gd name="connsiteX0" fmla="*/ 545034 w 1117793"/>
              <a:gd name="connsiteY0" fmla="*/ 50 h 1378210"/>
              <a:gd name="connsiteX1" fmla="*/ 1117780 w 1117793"/>
              <a:gd name="connsiteY1" fmla="*/ 21893 h 1378210"/>
              <a:gd name="connsiteX2" fmla="*/ 1109977 w 1117793"/>
              <a:gd name="connsiteY2" fmla="*/ 1378210 h 1378210"/>
              <a:gd name="connsiteX3" fmla="*/ 0 w 1117793"/>
              <a:gd name="connsiteY3" fmla="*/ 1366848 h 1378210"/>
              <a:gd name="connsiteX4" fmla="*/ 545034 w 1117793"/>
              <a:gd name="connsiteY4" fmla="*/ 50 h 1378210"/>
              <a:gd name="connsiteX0" fmla="*/ 545034 w 1117793"/>
              <a:gd name="connsiteY0" fmla="*/ 174018 h 1552178"/>
              <a:gd name="connsiteX1" fmla="*/ 1117780 w 1117793"/>
              <a:gd name="connsiteY1" fmla="*/ 0 h 1552178"/>
              <a:gd name="connsiteX2" fmla="*/ 1109977 w 1117793"/>
              <a:gd name="connsiteY2" fmla="*/ 1552178 h 1552178"/>
              <a:gd name="connsiteX3" fmla="*/ 0 w 1117793"/>
              <a:gd name="connsiteY3" fmla="*/ 1540816 h 1552178"/>
              <a:gd name="connsiteX4" fmla="*/ 545034 w 1117793"/>
              <a:gd name="connsiteY4" fmla="*/ 174018 h 1552178"/>
              <a:gd name="connsiteX0" fmla="*/ 606885 w 1117795"/>
              <a:gd name="connsiteY0" fmla="*/ 9082 h 1552178"/>
              <a:gd name="connsiteX1" fmla="*/ 1117780 w 1117795"/>
              <a:gd name="connsiteY1" fmla="*/ 0 h 1552178"/>
              <a:gd name="connsiteX2" fmla="*/ 1109977 w 1117795"/>
              <a:gd name="connsiteY2" fmla="*/ 1552178 h 1552178"/>
              <a:gd name="connsiteX3" fmla="*/ 0 w 1117795"/>
              <a:gd name="connsiteY3" fmla="*/ 1540816 h 1552178"/>
              <a:gd name="connsiteX4" fmla="*/ 606885 w 1117795"/>
              <a:gd name="connsiteY4" fmla="*/ 9082 h 1552178"/>
              <a:gd name="connsiteX0" fmla="*/ 617194 w 1117795"/>
              <a:gd name="connsiteY0" fmla="*/ 63 h 1568930"/>
              <a:gd name="connsiteX1" fmla="*/ 1117780 w 1117795"/>
              <a:gd name="connsiteY1" fmla="*/ 16752 h 1568930"/>
              <a:gd name="connsiteX2" fmla="*/ 1109977 w 1117795"/>
              <a:gd name="connsiteY2" fmla="*/ 1568930 h 1568930"/>
              <a:gd name="connsiteX3" fmla="*/ 0 w 1117795"/>
              <a:gd name="connsiteY3" fmla="*/ 1557568 h 1568930"/>
              <a:gd name="connsiteX4" fmla="*/ 617194 w 1117795"/>
              <a:gd name="connsiteY4" fmla="*/ 63 h 1568930"/>
              <a:gd name="connsiteX0" fmla="*/ 612040 w 1117795"/>
              <a:gd name="connsiteY0" fmla="*/ 277 h 1553681"/>
              <a:gd name="connsiteX1" fmla="*/ 1117780 w 1117795"/>
              <a:gd name="connsiteY1" fmla="*/ 1503 h 1553681"/>
              <a:gd name="connsiteX2" fmla="*/ 1109977 w 1117795"/>
              <a:gd name="connsiteY2" fmla="*/ 1553681 h 1553681"/>
              <a:gd name="connsiteX3" fmla="*/ 0 w 1117795"/>
              <a:gd name="connsiteY3" fmla="*/ 1542319 h 1553681"/>
              <a:gd name="connsiteX4" fmla="*/ 612040 w 1117795"/>
              <a:gd name="connsiteY4" fmla="*/ 277 h 1553681"/>
              <a:gd name="connsiteX0" fmla="*/ 612040 w 1125555"/>
              <a:gd name="connsiteY0" fmla="*/ 277 h 1553681"/>
              <a:gd name="connsiteX1" fmla="*/ 1117780 w 1125555"/>
              <a:gd name="connsiteY1" fmla="*/ 1503 h 1553681"/>
              <a:gd name="connsiteX2" fmla="*/ 1125440 w 1125555"/>
              <a:gd name="connsiteY2" fmla="*/ 1553681 h 1553681"/>
              <a:gd name="connsiteX3" fmla="*/ 0 w 1125555"/>
              <a:gd name="connsiteY3" fmla="*/ 1542319 h 1553681"/>
              <a:gd name="connsiteX4" fmla="*/ 612040 w 1125555"/>
              <a:gd name="connsiteY4" fmla="*/ 277 h 1553681"/>
              <a:gd name="connsiteX0" fmla="*/ 617194 w 1130709"/>
              <a:gd name="connsiteY0" fmla="*/ 277 h 1553681"/>
              <a:gd name="connsiteX1" fmla="*/ 1122934 w 1130709"/>
              <a:gd name="connsiteY1" fmla="*/ 1503 h 1553681"/>
              <a:gd name="connsiteX2" fmla="*/ 1130594 w 1130709"/>
              <a:gd name="connsiteY2" fmla="*/ 1553681 h 1553681"/>
              <a:gd name="connsiteX3" fmla="*/ 0 w 1130709"/>
              <a:gd name="connsiteY3" fmla="*/ 1547473 h 1553681"/>
              <a:gd name="connsiteX4" fmla="*/ 617194 w 1130709"/>
              <a:gd name="connsiteY4" fmla="*/ 277 h 1553681"/>
              <a:gd name="connsiteX0" fmla="*/ 617194 w 1130709"/>
              <a:gd name="connsiteY0" fmla="*/ 277 h 1547473"/>
              <a:gd name="connsiteX1" fmla="*/ 1122934 w 1130709"/>
              <a:gd name="connsiteY1" fmla="*/ 1503 h 1547473"/>
              <a:gd name="connsiteX2" fmla="*/ 1130594 w 1130709"/>
              <a:gd name="connsiteY2" fmla="*/ 1543372 h 1547473"/>
              <a:gd name="connsiteX3" fmla="*/ 0 w 1130709"/>
              <a:gd name="connsiteY3" fmla="*/ 1547473 h 1547473"/>
              <a:gd name="connsiteX4" fmla="*/ 617194 w 1130709"/>
              <a:gd name="connsiteY4" fmla="*/ 277 h 1547473"/>
              <a:gd name="connsiteX0" fmla="*/ 225471 w 1130709"/>
              <a:gd name="connsiteY0" fmla="*/ 962618 h 1545970"/>
              <a:gd name="connsiteX1" fmla="*/ 1122934 w 1130709"/>
              <a:gd name="connsiteY1" fmla="*/ 0 h 1545970"/>
              <a:gd name="connsiteX2" fmla="*/ 1130594 w 1130709"/>
              <a:gd name="connsiteY2" fmla="*/ 1541869 h 1545970"/>
              <a:gd name="connsiteX3" fmla="*/ 0 w 1130709"/>
              <a:gd name="connsiteY3" fmla="*/ 1545970 h 1545970"/>
              <a:gd name="connsiteX4" fmla="*/ 225471 w 1130709"/>
              <a:gd name="connsiteY4" fmla="*/ 962618 h 1545970"/>
              <a:gd name="connsiteX0" fmla="*/ 225471 w 1130810"/>
              <a:gd name="connsiteY0" fmla="*/ 14236 h 597588"/>
              <a:gd name="connsiteX1" fmla="*/ 1128089 w 1130810"/>
              <a:gd name="connsiteY1" fmla="*/ 0 h 597588"/>
              <a:gd name="connsiteX2" fmla="*/ 1130594 w 1130810"/>
              <a:gd name="connsiteY2" fmla="*/ 593487 h 597588"/>
              <a:gd name="connsiteX3" fmla="*/ 0 w 1130810"/>
              <a:gd name="connsiteY3" fmla="*/ 597588 h 597588"/>
              <a:gd name="connsiteX4" fmla="*/ 225471 w 1130810"/>
              <a:gd name="connsiteY4" fmla="*/ 14236 h 597588"/>
              <a:gd name="connsiteX0" fmla="*/ 225471 w 1130810"/>
              <a:gd name="connsiteY0" fmla="*/ 131 h 583483"/>
              <a:gd name="connsiteX1" fmla="*/ 1128089 w 1130810"/>
              <a:gd name="connsiteY1" fmla="*/ 6512 h 583483"/>
              <a:gd name="connsiteX2" fmla="*/ 1130594 w 1130810"/>
              <a:gd name="connsiteY2" fmla="*/ 579382 h 583483"/>
              <a:gd name="connsiteX3" fmla="*/ 0 w 1130810"/>
              <a:gd name="connsiteY3" fmla="*/ 583483 h 583483"/>
              <a:gd name="connsiteX4" fmla="*/ 225471 w 1130810"/>
              <a:gd name="connsiteY4" fmla="*/ 131 h 583483"/>
              <a:gd name="connsiteX0" fmla="*/ 225471 w 1130810"/>
              <a:gd name="connsiteY0" fmla="*/ 9082 h 592434"/>
              <a:gd name="connsiteX1" fmla="*/ 1128089 w 1130810"/>
              <a:gd name="connsiteY1" fmla="*/ 0 h 592434"/>
              <a:gd name="connsiteX2" fmla="*/ 1130594 w 1130810"/>
              <a:gd name="connsiteY2" fmla="*/ 588333 h 592434"/>
              <a:gd name="connsiteX3" fmla="*/ 0 w 1130810"/>
              <a:gd name="connsiteY3" fmla="*/ 592434 h 592434"/>
              <a:gd name="connsiteX4" fmla="*/ 225471 w 1130810"/>
              <a:gd name="connsiteY4" fmla="*/ 9082 h 592434"/>
              <a:gd name="connsiteX0" fmla="*/ 225471 w 1130810"/>
              <a:gd name="connsiteY0" fmla="*/ 206 h 583558"/>
              <a:gd name="connsiteX1" fmla="*/ 1128089 w 1130810"/>
              <a:gd name="connsiteY1" fmla="*/ 3030 h 583558"/>
              <a:gd name="connsiteX2" fmla="*/ 1130594 w 1130810"/>
              <a:gd name="connsiteY2" fmla="*/ 579457 h 583558"/>
              <a:gd name="connsiteX3" fmla="*/ 0 w 1130810"/>
              <a:gd name="connsiteY3" fmla="*/ 583558 h 583558"/>
              <a:gd name="connsiteX4" fmla="*/ 225471 w 1130810"/>
              <a:gd name="connsiteY4" fmla="*/ 206 h 583558"/>
              <a:gd name="connsiteX0" fmla="*/ 225471 w 1128097"/>
              <a:gd name="connsiteY0" fmla="*/ 206 h 583558"/>
              <a:gd name="connsiteX1" fmla="*/ 1128089 w 1128097"/>
              <a:gd name="connsiteY1" fmla="*/ 3030 h 583558"/>
              <a:gd name="connsiteX2" fmla="*/ 1007585 w 1128097"/>
              <a:gd name="connsiteY2" fmla="*/ 581778 h 583558"/>
              <a:gd name="connsiteX3" fmla="*/ 0 w 1128097"/>
              <a:gd name="connsiteY3" fmla="*/ 583558 h 583558"/>
              <a:gd name="connsiteX4" fmla="*/ 225471 w 1128097"/>
              <a:gd name="connsiteY4" fmla="*/ 206 h 583558"/>
              <a:gd name="connsiteX0" fmla="*/ 225471 w 1007943"/>
              <a:gd name="connsiteY0" fmla="*/ 206 h 583558"/>
              <a:gd name="connsiteX1" fmla="*/ 1007401 w 1007943"/>
              <a:gd name="connsiteY1" fmla="*/ 3030 h 583558"/>
              <a:gd name="connsiteX2" fmla="*/ 1007585 w 1007943"/>
              <a:gd name="connsiteY2" fmla="*/ 581778 h 583558"/>
              <a:gd name="connsiteX3" fmla="*/ 0 w 1007943"/>
              <a:gd name="connsiteY3" fmla="*/ 583558 h 583558"/>
              <a:gd name="connsiteX4" fmla="*/ 225471 w 1007943"/>
              <a:gd name="connsiteY4" fmla="*/ 206 h 583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943" h="583558">
                <a:moveTo>
                  <a:pt x="225471" y="206"/>
                </a:moveTo>
                <a:cubicBezTo>
                  <a:pt x="222243" y="-1104"/>
                  <a:pt x="1010629" y="4340"/>
                  <a:pt x="1007401" y="3030"/>
                </a:cubicBezTo>
                <a:cubicBezTo>
                  <a:pt x="1006091" y="451008"/>
                  <a:pt x="1008895" y="133800"/>
                  <a:pt x="1007585" y="581778"/>
                </a:cubicBezTo>
                <a:lnTo>
                  <a:pt x="0" y="583558"/>
                </a:lnTo>
                <a:lnTo>
                  <a:pt x="225471" y="206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srgbClr val="DA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772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88A257-F8C0-443B-A611-E6173A606584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33DCA9-CC23-4412-8C6B-BC8EDB532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358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88A257-F8C0-443B-A611-E6173A606584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33DCA9-CC23-4412-8C6B-BC8EDB532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615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533400" y="381000"/>
            <a:ext cx="152400" cy="685800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556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71" r:id="rId4"/>
    <p:sldLayoutId id="2147483652" r:id="rId5"/>
    <p:sldLayoutId id="2147483653" r:id="rId6"/>
    <p:sldLayoutId id="2147483667" r:id="rId7"/>
    <p:sldLayoutId id="2147483654" r:id="rId8"/>
    <p:sldLayoutId id="2147483655" r:id="rId9"/>
    <p:sldLayoutId id="2147483669" r:id="rId10"/>
    <p:sldLayoutId id="214748367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0080C8"/>
          </a:solidFill>
          <a:latin typeface="Tahoma Bold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 Bold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 Bold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 Bold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 Bold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 Bold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829140" y="3764003"/>
            <a:ext cx="5851629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2900" b="1" dirty="0">
                <a:solidFill>
                  <a:schemeClr val="bg1"/>
                </a:solidFill>
                <a:latin typeface="Segoe UI "/>
              </a:rPr>
              <a:t>Нет специалистов в УП.</a:t>
            </a:r>
          </a:p>
          <a:p>
            <a:pPr>
              <a:lnSpc>
                <a:spcPts val="3000"/>
              </a:lnSpc>
            </a:pPr>
            <a:r>
              <a:rPr lang="ru-RU" sz="2900" b="1" dirty="0" err="1">
                <a:solidFill>
                  <a:schemeClr val="bg1"/>
                </a:solidFill>
                <a:latin typeface="Segoe UI "/>
              </a:rPr>
              <a:t>Хантить</a:t>
            </a:r>
            <a:r>
              <a:rPr lang="ru-RU" sz="2900" b="1" dirty="0">
                <a:solidFill>
                  <a:schemeClr val="bg1"/>
                </a:solidFill>
                <a:latin typeface="Segoe UI "/>
              </a:rPr>
              <a:t> людей или </a:t>
            </a:r>
          </a:p>
          <a:p>
            <a:pPr>
              <a:lnSpc>
                <a:spcPts val="3000"/>
              </a:lnSpc>
            </a:pPr>
            <a:r>
              <a:rPr lang="ru-RU" sz="2900" b="1" dirty="0" err="1">
                <a:solidFill>
                  <a:schemeClr val="bg1"/>
                </a:solidFill>
                <a:latin typeface="Segoe UI "/>
              </a:rPr>
              <a:t>Аутсорсить</a:t>
            </a:r>
            <a:r>
              <a:rPr lang="ru-RU" sz="2900" b="1" dirty="0">
                <a:solidFill>
                  <a:schemeClr val="bg1"/>
                </a:solidFill>
                <a:latin typeface="Segoe UI "/>
              </a:rPr>
              <a:t> сервисы</a:t>
            </a:r>
            <a:r>
              <a:rPr lang="en-US" sz="2900" b="1" dirty="0">
                <a:solidFill>
                  <a:schemeClr val="bg1"/>
                </a:solidFill>
                <a:latin typeface="Segoe UI "/>
              </a:rPr>
              <a:t>?</a:t>
            </a:r>
            <a:endParaRPr lang="ru-RU" sz="29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8644" y="5653668"/>
            <a:ext cx="3044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b="1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Александр</a:t>
            </a:r>
            <a:r>
              <a:rPr lang="en-US" b="1" baseline="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Кутузов, </a:t>
            </a:r>
            <a:r>
              <a:rPr lang="ru-RU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PME</a:t>
            </a:r>
            <a:r>
              <a:rPr lang="ru-RU" sz="1100" dirty="0">
                <a:solidFill>
                  <a:schemeClr val="tx1"/>
                </a:solidFill>
              </a:rPr>
              <a:t/>
            </a:r>
            <a:br>
              <a:rPr lang="ru-RU" sz="1100" dirty="0">
                <a:solidFill>
                  <a:schemeClr val="tx1"/>
                </a:solidFill>
              </a:rPr>
            </a:br>
            <a:r>
              <a:rPr lang="ru-RU" sz="100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Приглашенный эксперт по управлению </a:t>
            </a:r>
            <a:r>
              <a:rPr lang="ru-RU" sz="1000" dirty="0" err="1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мегапроектами</a:t>
            </a:r>
            <a:r>
              <a:rPr lang="ru-RU" sz="100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компании PM </a:t>
            </a:r>
            <a:r>
              <a:rPr lang="ru-RU" sz="1000" dirty="0" err="1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Excellence</a:t>
            </a:r>
            <a:endParaRPr lang="ru-RU" sz="1000" b="1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endParaRPr lang="ru-RU" sz="10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68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>
            <a:graphicFrameLocks/>
          </p:cNvGraphicFramePr>
          <p:nvPr/>
        </p:nvGraphicFramePr>
        <p:xfrm>
          <a:off x="782236" y="896969"/>
          <a:ext cx="10076557" cy="5560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04618" y="6457257"/>
            <a:ext cx="254729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chemeClr val="tx2">
                    <a:lumMod val="75000"/>
                  </a:schemeClr>
                </a:solidFill>
                <a:latin typeface="Tahoma Bold"/>
              </a:rPr>
              <a:t>Среднее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96078" y="6438784"/>
            <a:ext cx="333978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chemeClr val="tx2">
                    <a:lumMod val="75000"/>
                  </a:schemeClr>
                </a:solidFill>
                <a:latin typeface="Tahoma Bold"/>
              </a:rPr>
              <a:t>Значительное</a:t>
            </a:r>
          </a:p>
        </p:txBody>
      </p:sp>
      <p:sp>
        <p:nvSpPr>
          <p:cNvPr id="8" name="TextBox 7"/>
          <p:cNvSpPr txBox="1"/>
          <p:nvPr/>
        </p:nvSpPr>
        <p:spPr>
          <a:xfrm rot="16200000">
            <a:off x="303017" y="1307037"/>
            <a:ext cx="134152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solidFill>
                  <a:schemeClr val="tx2">
                    <a:lumMod val="75000"/>
                  </a:schemeClr>
                </a:solidFill>
                <a:latin typeface="Tahoma Bold"/>
              </a:rPr>
              <a:t>Просто</a:t>
            </a:r>
          </a:p>
        </p:txBody>
      </p:sp>
      <p:sp>
        <p:nvSpPr>
          <p:cNvPr id="9" name="TextBox 8"/>
          <p:cNvSpPr txBox="1"/>
          <p:nvPr/>
        </p:nvSpPr>
        <p:spPr>
          <a:xfrm rot="16200000">
            <a:off x="303018" y="5786496"/>
            <a:ext cx="134152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solidFill>
                  <a:schemeClr val="tx2">
                    <a:lumMod val="75000"/>
                  </a:schemeClr>
                </a:solidFill>
                <a:latin typeface="Tahoma Bold"/>
              </a:rPr>
              <a:t>Сложно</a:t>
            </a:r>
          </a:p>
        </p:txBody>
      </p:sp>
      <p:sp>
        <p:nvSpPr>
          <p:cNvPr id="10" name="TextBox 9"/>
          <p:cNvSpPr txBox="1"/>
          <p:nvPr/>
        </p:nvSpPr>
        <p:spPr>
          <a:xfrm rot="16200000">
            <a:off x="303018" y="3663529"/>
            <a:ext cx="134152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i="1" dirty="0">
                <a:solidFill>
                  <a:schemeClr val="tx2">
                    <a:lumMod val="75000"/>
                  </a:schemeClr>
                </a:solidFill>
                <a:latin typeface="Tahoma Bold"/>
              </a:rPr>
              <a:t>Решение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90403" y="6438783"/>
            <a:ext cx="254729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i="1" dirty="0">
                <a:solidFill>
                  <a:schemeClr val="tx2">
                    <a:lumMod val="75000"/>
                  </a:schemeClr>
                </a:solidFill>
                <a:latin typeface="Tahoma Bold"/>
              </a:rPr>
              <a:t>Влияние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12194" y="520358"/>
            <a:ext cx="110804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20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ТОП-5 самых «выгодных» проблем для решения</a:t>
            </a:r>
          </a:p>
        </p:txBody>
      </p:sp>
      <p:sp>
        <p:nvSpPr>
          <p:cNvPr id="12" name="Заголовок 2">
            <a:extLst>
              <a:ext uri="{FF2B5EF4-FFF2-40B4-BE49-F238E27FC236}">
                <a16:creationId xmlns:a16="http://schemas.microsoft.com/office/drawing/2014/main" id="{E3BF1437-CB6B-E345-A06C-CCDB5C717781}"/>
              </a:ext>
            </a:extLst>
          </p:cNvPr>
          <p:cNvSpPr txBox="1">
            <a:spLocks/>
          </p:cNvSpPr>
          <p:nvPr/>
        </p:nvSpPr>
        <p:spPr>
          <a:xfrm>
            <a:off x="9644741" y="703551"/>
            <a:ext cx="2364954" cy="923330"/>
          </a:xfrm>
          <a:prstGeom prst="rect">
            <a:avLst/>
          </a:prstGeom>
          <a:noFill/>
          <a:ln>
            <a:solidFill>
              <a:srgbClr val="686F81"/>
            </a:solidFill>
          </a:ln>
        </p:spPr>
        <p:txBody>
          <a:bodyPr wrap="square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0080C8"/>
                </a:solidFill>
                <a:latin typeface="Tahoma Bold"/>
                <a:ea typeface="+mj-ea"/>
                <a:cs typeface="+mj-cs"/>
              </a:defRPr>
            </a:lvl1pPr>
          </a:lstStyle>
          <a:p>
            <a:pPr algn="ctr"/>
            <a:r>
              <a:rPr lang="ru-RU" sz="1000" b="1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Результаты выявления наиболее распространенных проблем  </a:t>
            </a:r>
            <a:br>
              <a:rPr lang="ru-RU" sz="1000" b="1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000" b="1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 проектах по версии руководителей практик компании</a:t>
            </a:r>
            <a:r>
              <a:rPr lang="en-US" sz="10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US" sz="10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10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PM</a:t>
            </a:r>
            <a:r>
              <a:rPr lang="en-US" sz="10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000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Expert</a:t>
            </a:r>
            <a:r>
              <a:rPr lang="en-US" sz="10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000" b="1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en-US" sz="10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0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PM</a:t>
            </a:r>
            <a:r>
              <a:rPr lang="en-US" sz="10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000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Excellence</a:t>
            </a:r>
            <a:br>
              <a:rPr lang="en-US" sz="1000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000" b="1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 последние 20 лет </a:t>
            </a:r>
          </a:p>
        </p:txBody>
      </p:sp>
    </p:spTree>
    <p:extLst>
      <p:ext uri="{BB962C8B-B14F-4D97-AF65-F5344CB8AC3E}">
        <p14:creationId xmlns:p14="http://schemas.microsoft.com/office/powerpoint/2010/main" val="5701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12700" y="1396419"/>
            <a:ext cx="12204700" cy="3581400"/>
          </a:xfrm>
          <a:prstGeom prst="rect">
            <a:avLst/>
          </a:prstGeom>
          <a:solidFill>
            <a:srgbClr val="686F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64326" y="565497"/>
            <a:ext cx="10515600" cy="410449"/>
          </a:xfrm>
          <a:prstGeom prst="rect">
            <a:avLst/>
          </a:prstGeom>
        </p:spPr>
        <p:txBody>
          <a:bodyPr/>
          <a:lstStyle/>
          <a:p>
            <a:r>
              <a:rPr lang="ru-RU" sz="20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Как компании их решают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200" y="1825628"/>
            <a:ext cx="10515600" cy="74276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4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Реорганизуемся (Матрица, плоские команды, </a:t>
            </a:r>
            <a:r>
              <a:rPr lang="ru-RU" sz="2400" b="1" dirty="0" err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Трайбы</a:t>
            </a:r>
            <a:r>
              <a:rPr lang="ru-RU" sz="24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0736" y="5423622"/>
            <a:ext cx="6730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Но это не помогает!!!!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11934" y="2659460"/>
            <a:ext cx="7584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Внедрим методологию</a:t>
            </a:r>
            <a:r>
              <a:rPr lang="en-US" sz="24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en-US" sz="24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PMBOK</a:t>
            </a:r>
            <a:r>
              <a:rPr lang="ru-RU" sz="24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</a:t>
            </a:r>
            <a:r>
              <a:rPr lang="en-US" sz="24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IPMA</a:t>
            </a:r>
            <a:r>
              <a:rPr lang="ru-RU" sz="24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</a:t>
            </a:r>
            <a:r>
              <a:rPr lang="en-US" sz="24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AGILE ….)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1891553" y="3323667"/>
            <a:ext cx="59935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Внедрим ИСУП (</a:t>
            </a:r>
            <a:r>
              <a:rPr lang="en-US" sz="24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Primavera, Project ….)</a:t>
            </a:r>
            <a:endParaRPr lang="ru-RU" sz="24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891553" y="4028891"/>
            <a:ext cx="78014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Создадим</a:t>
            </a:r>
            <a:r>
              <a:rPr lang="en-US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ru-RU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усилим</a:t>
            </a:r>
            <a:r>
              <a:rPr lang="en-US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ru-RU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разгоним</a:t>
            </a:r>
            <a:r>
              <a:rPr lang="en-US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проектные команды </a:t>
            </a:r>
            <a:endParaRPr lang="ru-RU" sz="2400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1638300" y="1667438"/>
            <a:ext cx="25400" cy="26924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017" b="48855"/>
          <a:stretch/>
        </p:blipFill>
        <p:spPr>
          <a:xfrm>
            <a:off x="881022" y="1772103"/>
            <a:ext cx="574508" cy="57797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97" t="-3053" r="-4280" b="51908"/>
          <a:stretch/>
        </p:blipFill>
        <p:spPr>
          <a:xfrm>
            <a:off x="838327" y="2441150"/>
            <a:ext cx="574508" cy="57797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017" b="48855"/>
          <a:stretch/>
        </p:blipFill>
        <p:spPr>
          <a:xfrm flipH="1">
            <a:off x="803822" y="3959397"/>
            <a:ext cx="574508" cy="57797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97" t="51909" r="-4280" b="-3054"/>
          <a:stretch/>
        </p:blipFill>
        <p:spPr>
          <a:xfrm>
            <a:off x="861331" y="3240531"/>
            <a:ext cx="574508" cy="577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94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0324" y="556161"/>
            <a:ext cx="11580584" cy="5873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Пятый элемент управления проектами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706307" y="1453450"/>
            <a:ext cx="11722676" cy="4816703"/>
            <a:chOff x="706307" y="1655155"/>
            <a:chExt cx="11722676" cy="4816703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7349706" y="2257800"/>
              <a:ext cx="4842294" cy="1941994"/>
            </a:xfrm>
            <a:prstGeom prst="rect">
              <a:avLst/>
            </a:prstGeom>
            <a:solidFill>
              <a:srgbClr val="686F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626462" y="1655155"/>
              <a:ext cx="4802521" cy="48167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5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КОРНЕВАЯ ПРИЧИНА:</a:t>
              </a:r>
            </a:p>
            <a:p>
              <a:endParaRPr lang="ru-RU" sz="25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>
                <a:buClr>
                  <a:schemeClr val="tx2">
                    <a:lumMod val="60000"/>
                    <a:lumOff val="40000"/>
                  </a:schemeClr>
                </a:buClr>
              </a:pPr>
              <a:r>
                <a:rPr lang="ru-RU" sz="2500" b="1" dirty="0">
                  <a:solidFill>
                    <a:schemeClr val="bg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НЕТ</a:t>
              </a:r>
              <a:r>
                <a:rPr lang="en-US" sz="2500" b="1" dirty="0">
                  <a:solidFill>
                    <a:schemeClr val="bg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ru-RU" sz="2500" b="1" dirty="0">
                  <a:solidFill>
                    <a:schemeClr val="bg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ИЛИ НЕДОСТАТОЧНА КВАЛИФИКАЦИЯ</a:t>
              </a:r>
            </a:p>
            <a:p>
              <a:pPr>
                <a:buClr>
                  <a:schemeClr val="tx2">
                    <a:lumMod val="60000"/>
                    <a:lumOff val="40000"/>
                  </a:schemeClr>
                </a:buClr>
              </a:pPr>
              <a:r>
                <a:rPr lang="ru-RU" sz="2500" b="1" dirty="0">
                  <a:solidFill>
                    <a:schemeClr val="bg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РУКОВОДИТЕЛЕЙ </a:t>
              </a:r>
            </a:p>
            <a:p>
              <a:pPr>
                <a:buClr>
                  <a:schemeClr val="tx2">
                    <a:lumMod val="60000"/>
                    <a:lumOff val="40000"/>
                  </a:schemeClr>
                </a:buClr>
              </a:pPr>
              <a:r>
                <a:rPr lang="ru-RU" sz="2500" b="1" dirty="0">
                  <a:solidFill>
                    <a:schemeClr val="bg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ПРОЕКТОВ</a:t>
              </a:r>
            </a:p>
            <a:p>
              <a:pPr>
                <a:buClr>
                  <a:schemeClr val="tx2">
                    <a:lumMod val="60000"/>
                    <a:lumOff val="40000"/>
                  </a:schemeClr>
                </a:buClr>
              </a:pPr>
              <a:r>
                <a:rPr lang="ru-RU" sz="2500" b="1" dirty="0">
                  <a:solidFill>
                    <a:schemeClr val="bg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</a:p>
            <a:p>
              <a:pPr>
                <a:buClr>
                  <a:schemeClr val="tx2">
                    <a:lumMod val="60000"/>
                    <a:lumOff val="40000"/>
                  </a:schemeClr>
                </a:buClr>
              </a:pPr>
              <a:endParaRPr lang="ru-RU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>
                <a:buClr>
                  <a:schemeClr val="tx2">
                    <a:lumMod val="60000"/>
                    <a:lumOff val="40000"/>
                  </a:schemeClr>
                </a:buClr>
              </a:pPr>
              <a:r>
                <a:rPr lang="ru-RU" sz="22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А ТАКЖЕ</a:t>
              </a:r>
              <a:r>
                <a:rPr lang="en-US" sz="22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:</a:t>
              </a:r>
            </a:p>
            <a:p>
              <a:pPr marL="342900" indent="-342900">
                <a:buClr>
                  <a:srgbClr val="8C271A"/>
                </a:buClr>
                <a:buFont typeface="Arial" panose="020B0604020202020204" pitchFamily="34" charset="0"/>
                <a:buChar char="•"/>
              </a:pPr>
              <a:r>
                <a:rPr lang="ru-RU" sz="2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планировщиков</a:t>
              </a:r>
            </a:p>
            <a:p>
              <a:pPr marL="342900" indent="-342900">
                <a:buClr>
                  <a:srgbClr val="8C271A"/>
                </a:buClr>
                <a:buFont typeface="Arial" panose="020B0604020202020204" pitchFamily="34" charset="0"/>
                <a:buChar char="•"/>
              </a:pPr>
              <a:r>
                <a:rPr lang="ru-RU" sz="2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риск-менеджеров </a:t>
              </a:r>
            </a:p>
            <a:p>
              <a:pPr marL="342900" indent="-342900">
                <a:buClr>
                  <a:srgbClr val="8C271A"/>
                </a:buClr>
                <a:buFont typeface="Arial" panose="020B0604020202020204" pitchFamily="34" charset="0"/>
                <a:buChar char="•"/>
              </a:pPr>
              <a:r>
                <a:rPr lang="ru-RU" sz="2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аналитиков</a:t>
              </a:r>
            </a:p>
            <a:p>
              <a:pPr marL="342900" indent="-342900">
                <a:buClr>
                  <a:srgbClr val="8C271A"/>
                </a:buClr>
                <a:buFont typeface="Arial" panose="020B0604020202020204" pitchFamily="34" charset="0"/>
                <a:buChar char="•"/>
              </a:pPr>
              <a:r>
                <a:rPr lang="ru-RU" sz="2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администраторов</a:t>
              </a:r>
            </a:p>
          </p:txBody>
        </p:sp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307" y="1775884"/>
              <a:ext cx="6142107" cy="43435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70305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9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278" y="901991"/>
            <a:ext cx="8687788" cy="5398219"/>
          </a:xfrm>
          <a:prstGeom prst="rect">
            <a:avLst/>
          </a:prstGeom>
        </p:spPr>
      </p:pic>
      <p:sp>
        <p:nvSpPr>
          <p:cNvPr id="33" name="Rectangle 11"/>
          <p:cNvSpPr>
            <a:spLocks noChangeArrowheads="1"/>
          </p:cNvSpPr>
          <p:nvPr/>
        </p:nvSpPr>
        <p:spPr bwMode="auto">
          <a:xfrm>
            <a:off x="10534651" y="5865452"/>
            <a:ext cx="106680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Время</a:t>
            </a:r>
          </a:p>
        </p:txBody>
      </p:sp>
      <p:grpSp>
        <p:nvGrpSpPr>
          <p:cNvPr id="49" name="Группа 48"/>
          <p:cNvGrpSpPr/>
          <p:nvPr/>
        </p:nvGrpSpPr>
        <p:grpSpPr>
          <a:xfrm>
            <a:off x="3322569" y="2011319"/>
            <a:ext cx="7507355" cy="4030682"/>
            <a:chOff x="1445499" y="1594243"/>
            <a:chExt cx="7541255" cy="3975511"/>
          </a:xfrm>
        </p:grpSpPr>
        <p:sp>
          <p:nvSpPr>
            <p:cNvPr id="50" name="Line 9"/>
            <p:cNvSpPr>
              <a:spLocks noChangeShapeType="1"/>
            </p:cNvSpPr>
            <p:nvPr/>
          </p:nvSpPr>
          <p:spPr bwMode="auto">
            <a:xfrm>
              <a:off x="1445499" y="5569754"/>
              <a:ext cx="754125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med" len="lg"/>
            </a:ln>
          </p:spPr>
          <p:txBody>
            <a:bodyPr wrap="square">
              <a:spAutoFit/>
            </a:bodyPr>
            <a:lstStyle/>
            <a:p>
              <a:endParaRPr lang="ru-RU" sz="1200" dirty="0">
                <a:latin typeface="+mj-lt"/>
              </a:endParaRPr>
            </a:p>
          </p:txBody>
        </p:sp>
        <p:sp>
          <p:nvSpPr>
            <p:cNvPr id="51" name="Line 10"/>
            <p:cNvSpPr>
              <a:spLocks noChangeShapeType="1"/>
            </p:cNvSpPr>
            <p:nvPr/>
          </p:nvSpPr>
          <p:spPr bwMode="auto">
            <a:xfrm flipV="1">
              <a:off x="1445499" y="1594243"/>
              <a:ext cx="10411" cy="39755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med" len="lg"/>
            </a:ln>
          </p:spPr>
          <p:txBody>
            <a:bodyPr wrap="square">
              <a:spAutoFit/>
            </a:bodyPr>
            <a:lstStyle/>
            <a:p>
              <a:endParaRPr lang="ru-RU" sz="1200" dirty="0">
                <a:latin typeface="+mj-lt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3345906" y="2932316"/>
            <a:ext cx="7464969" cy="3150485"/>
            <a:chOff x="3100165" y="1373894"/>
            <a:chExt cx="9313924" cy="4515820"/>
          </a:xfrm>
        </p:grpSpPr>
        <p:sp>
          <p:nvSpPr>
            <p:cNvPr id="25" name="Скругленный прямоугольник 24"/>
            <p:cNvSpPr/>
            <p:nvPr/>
          </p:nvSpPr>
          <p:spPr>
            <a:xfrm>
              <a:off x="10264782" y="2864175"/>
              <a:ext cx="2149307" cy="736337"/>
            </a:xfrm>
            <a:prstGeom prst="roundRect">
              <a:avLst/>
            </a:prstGeom>
            <a:solidFill>
              <a:srgbClr val="A81317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олилиния 2"/>
            <p:cNvSpPr/>
            <p:nvPr/>
          </p:nvSpPr>
          <p:spPr>
            <a:xfrm>
              <a:off x="3100165" y="1373894"/>
              <a:ext cx="8177437" cy="4515820"/>
            </a:xfrm>
            <a:custGeom>
              <a:avLst/>
              <a:gdLst>
                <a:gd name="connsiteX0" fmla="*/ 0 w 9207500"/>
                <a:gd name="connsiteY0" fmla="*/ 4550448 h 4550448"/>
                <a:gd name="connsiteX1" fmla="*/ 673100 w 9207500"/>
                <a:gd name="connsiteY1" fmla="*/ 4156748 h 4550448"/>
                <a:gd name="connsiteX2" fmla="*/ 1511300 w 9207500"/>
                <a:gd name="connsiteY2" fmla="*/ 4105948 h 4550448"/>
                <a:gd name="connsiteX3" fmla="*/ 6248400 w 9207500"/>
                <a:gd name="connsiteY3" fmla="*/ 4067848 h 4550448"/>
                <a:gd name="connsiteX4" fmla="*/ 8051800 w 9207500"/>
                <a:gd name="connsiteY4" fmla="*/ 16548 h 4550448"/>
                <a:gd name="connsiteX5" fmla="*/ 9207500 w 9207500"/>
                <a:gd name="connsiteY5" fmla="*/ 2632748 h 4550448"/>
                <a:gd name="connsiteX0" fmla="*/ 0 w 9207500"/>
                <a:gd name="connsiteY0" fmla="*/ 4550448 h 4550448"/>
                <a:gd name="connsiteX1" fmla="*/ 673100 w 9207500"/>
                <a:gd name="connsiteY1" fmla="*/ 4156748 h 4550448"/>
                <a:gd name="connsiteX2" fmla="*/ 1511300 w 9207500"/>
                <a:gd name="connsiteY2" fmla="*/ 4105948 h 4550448"/>
                <a:gd name="connsiteX3" fmla="*/ 4699000 w 9207500"/>
                <a:gd name="connsiteY3" fmla="*/ 4067848 h 4550448"/>
                <a:gd name="connsiteX4" fmla="*/ 6248400 w 9207500"/>
                <a:gd name="connsiteY4" fmla="*/ 4067848 h 4550448"/>
                <a:gd name="connsiteX5" fmla="*/ 8051800 w 9207500"/>
                <a:gd name="connsiteY5" fmla="*/ 16548 h 4550448"/>
                <a:gd name="connsiteX6" fmla="*/ 9207500 w 9207500"/>
                <a:gd name="connsiteY6" fmla="*/ 2632748 h 4550448"/>
                <a:gd name="connsiteX0" fmla="*/ 0 w 9207500"/>
                <a:gd name="connsiteY0" fmla="*/ 4542593 h 4542593"/>
                <a:gd name="connsiteX1" fmla="*/ 673100 w 9207500"/>
                <a:gd name="connsiteY1" fmla="*/ 4148893 h 4542593"/>
                <a:gd name="connsiteX2" fmla="*/ 1511300 w 9207500"/>
                <a:gd name="connsiteY2" fmla="*/ 4098093 h 4542593"/>
                <a:gd name="connsiteX3" fmla="*/ 4699000 w 9207500"/>
                <a:gd name="connsiteY3" fmla="*/ 4059993 h 4542593"/>
                <a:gd name="connsiteX4" fmla="*/ 6515100 w 9207500"/>
                <a:gd name="connsiteY4" fmla="*/ 3640893 h 4542593"/>
                <a:gd name="connsiteX5" fmla="*/ 8051800 w 9207500"/>
                <a:gd name="connsiteY5" fmla="*/ 8693 h 4542593"/>
                <a:gd name="connsiteX6" fmla="*/ 9207500 w 9207500"/>
                <a:gd name="connsiteY6" fmla="*/ 2624893 h 4542593"/>
                <a:gd name="connsiteX0" fmla="*/ 0 w 9207500"/>
                <a:gd name="connsiteY0" fmla="*/ 4542593 h 4542593"/>
                <a:gd name="connsiteX1" fmla="*/ 673100 w 9207500"/>
                <a:gd name="connsiteY1" fmla="*/ 4148893 h 4542593"/>
                <a:gd name="connsiteX2" fmla="*/ 1511300 w 9207500"/>
                <a:gd name="connsiteY2" fmla="*/ 4098093 h 4542593"/>
                <a:gd name="connsiteX3" fmla="*/ 4724400 w 9207500"/>
                <a:gd name="connsiteY3" fmla="*/ 3996493 h 4542593"/>
                <a:gd name="connsiteX4" fmla="*/ 6515100 w 9207500"/>
                <a:gd name="connsiteY4" fmla="*/ 3640893 h 4542593"/>
                <a:gd name="connsiteX5" fmla="*/ 8051800 w 9207500"/>
                <a:gd name="connsiteY5" fmla="*/ 8693 h 4542593"/>
                <a:gd name="connsiteX6" fmla="*/ 9207500 w 9207500"/>
                <a:gd name="connsiteY6" fmla="*/ 2624893 h 4542593"/>
                <a:gd name="connsiteX0" fmla="*/ 0 w 9207500"/>
                <a:gd name="connsiteY0" fmla="*/ 4536097 h 4536097"/>
                <a:gd name="connsiteX1" fmla="*/ 673100 w 9207500"/>
                <a:gd name="connsiteY1" fmla="*/ 4142397 h 4536097"/>
                <a:gd name="connsiteX2" fmla="*/ 1511300 w 9207500"/>
                <a:gd name="connsiteY2" fmla="*/ 4091597 h 4536097"/>
                <a:gd name="connsiteX3" fmla="*/ 4724400 w 9207500"/>
                <a:gd name="connsiteY3" fmla="*/ 3989997 h 4536097"/>
                <a:gd name="connsiteX4" fmla="*/ 6769100 w 9207500"/>
                <a:gd name="connsiteY4" fmla="*/ 3113697 h 4536097"/>
                <a:gd name="connsiteX5" fmla="*/ 8051800 w 9207500"/>
                <a:gd name="connsiteY5" fmla="*/ 2197 h 4536097"/>
                <a:gd name="connsiteX6" fmla="*/ 9207500 w 9207500"/>
                <a:gd name="connsiteY6" fmla="*/ 2618397 h 4536097"/>
                <a:gd name="connsiteX0" fmla="*/ 0 w 9207500"/>
                <a:gd name="connsiteY0" fmla="*/ 4536097 h 4536097"/>
                <a:gd name="connsiteX1" fmla="*/ 673100 w 9207500"/>
                <a:gd name="connsiteY1" fmla="*/ 4142397 h 4536097"/>
                <a:gd name="connsiteX2" fmla="*/ 1511300 w 9207500"/>
                <a:gd name="connsiteY2" fmla="*/ 4091597 h 4536097"/>
                <a:gd name="connsiteX3" fmla="*/ 3668554 w 9207500"/>
                <a:gd name="connsiteY3" fmla="*/ 4021528 h 4536097"/>
                <a:gd name="connsiteX4" fmla="*/ 6769100 w 9207500"/>
                <a:gd name="connsiteY4" fmla="*/ 3113697 h 4536097"/>
                <a:gd name="connsiteX5" fmla="*/ 8051800 w 9207500"/>
                <a:gd name="connsiteY5" fmla="*/ 2197 h 4536097"/>
                <a:gd name="connsiteX6" fmla="*/ 9207500 w 9207500"/>
                <a:gd name="connsiteY6" fmla="*/ 2618397 h 4536097"/>
                <a:gd name="connsiteX0" fmla="*/ 0 w 9207500"/>
                <a:gd name="connsiteY0" fmla="*/ 4536097 h 4536097"/>
                <a:gd name="connsiteX1" fmla="*/ 673100 w 9207500"/>
                <a:gd name="connsiteY1" fmla="*/ 4142397 h 4536097"/>
                <a:gd name="connsiteX2" fmla="*/ 1511300 w 9207500"/>
                <a:gd name="connsiteY2" fmla="*/ 4091597 h 4536097"/>
                <a:gd name="connsiteX3" fmla="*/ 3668554 w 9207500"/>
                <a:gd name="connsiteY3" fmla="*/ 4021528 h 4536097"/>
                <a:gd name="connsiteX4" fmla="*/ 5825878 w 9207500"/>
                <a:gd name="connsiteY4" fmla="*/ 3271352 h 4536097"/>
                <a:gd name="connsiteX5" fmla="*/ 8051800 w 9207500"/>
                <a:gd name="connsiteY5" fmla="*/ 2197 h 4536097"/>
                <a:gd name="connsiteX6" fmla="*/ 9207500 w 9207500"/>
                <a:gd name="connsiteY6" fmla="*/ 2618397 h 4536097"/>
                <a:gd name="connsiteX0" fmla="*/ 0 w 8799239"/>
                <a:gd name="connsiteY0" fmla="*/ 4538545 h 4538545"/>
                <a:gd name="connsiteX1" fmla="*/ 673100 w 8799239"/>
                <a:gd name="connsiteY1" fmla="*/ 4144845 h 4538545"/>
                <a:gd name="connsiteX2" fmla="*/ 1511300 w 8799239"/>
                <a:gd name="connsiteY2" fmla="*/ 4094045 h 4538545"/>
                <a:gd name="connsiteX3" fmla="*/ 3668554 w 8799239"/>
                <a:gd name="connsiteY3" fmla="*/ 4023976 h 4538545"/>
                <a:gd name="connsiteX4" fmla="*/ 5825878 w 8799239"/>
                <a:gd name="connsiteY4" fmla="*/ 3273800 h 4538545"/>
                <a:gd name="connsiteX5" fmla="*/ 8051800 w 8799239"/>
                <a:gd name="connsiteY5" fmla="*/ 4645 h 4538545"/>
                <a:gd name="connsiteX6" fmla="*/ 8799239 w 8799239"/>
                <a:gd name="connsiteY6" fmla="*/ 1391134 h 4538545"/>
                <a:gd name="connsiteX0" fmla="*/ 0 w 8799239"/>
                <a:gd name="connsiteY0" fmla="*/ 4539025 h 4539025"/>
                <a:gd name="connsiteX1" fmla="*/ 673100 w 8799239"/>
                <a:gd name="connsiteY1" fmla="*/ 4145325 h 4539025"/>
                <a:gd name="connsiteX2" fmla="*/ 1511300 w 8799239"/>
                <a:gd name="connsiteY2" fmla="*/ 4094525 h 4539025"/>
                <a:gd name="connsiteX3" fmla="*/ 3668554 w 8799239"/>
                <a:gd name="connsiteY3" fmla="*/ 4024456 h 4539025"/>
                <a:gd name="connsiteX4" fmla="*/ 5825878 w 8799239"/>
                <a:gd name="connsiteY4" fmla="*/ 3274280 h 4539025"/>
                <a:gd name="connsiteX5" fmla="*/ 8051800 w 8799239"/>
                <a:gd name="connsiteY5" fmla="*/ 5125 h 4539025"/>
                <a:gd name="connsiteX6" fmla="*/ 8799239 w 8799239"/>
                <a:gd name="connsiteY6" fmla="*/ 1391614 h 4539025"/>
                <a:gd name="connsiteX0" fmla="*/ 0 w 8799394"/>
                <a:gd name="connsiteY0" fmla="*/ 4549309 h 4549309"/>
                <a:gd name="connsiteX1" fmla="*/ 673100 w 8799394"/>
                <a:gd name="connsiteY1" fmla="*/ 4155609 h 4549309"/>
                <a:gd name="connsiteX2" fmla="*/ 1511300 w 8799394"/>
                <a:gd name="connsiteY2" fmla="*/ 4104809 h 4549309"/>
                <a:gd name="connsiteX3" fmla="*/ 3668554 w 8799394"/>
                <a:gd name="connsiteY3" fmla="*/ 4034740 h 4549309"/>
                <a:gd name="connsiteX4" fmla="*/ 5825878 w 8799394"/>
                <a:gd name="connsiteY4" fmla="*/ 3284564 h 4549309"/>
                <a:gd name="connsiteX5" fmla="*/ 8051800 w 8799394"/>
                <a:gd name="connsiteY5" fmla="*/ 15409 h 4549309"/>
                <a:gd name="connsiteX6" fmla="*/ 8799239 w 8799394"/>
                <a:gd name="connsiteY6" fmla="*/ 1401898 h 4549309"/>
                <a:gd name="connsiteX0" fmla="*/ 0 w 8799394"/>
                <a:gd name="connsiteY0" fmla="*/ 4549309 h 4549309"/>
                <a:gd name="connsiteX1" fmla="*/ 673100 w 8799394"/>
                <a:gd name="connsiteY1" fmla="*/ 4155609 h 4549309"/>
                <a:gd name="connsiteX2" fmla="*/ 1511300 w 8799394"/>
                <a:gd name="connsiteY2" fmla="*/ 4104809 h 4549309"/>
                <a:gd name="connsiteX3" fmla="*/ 3668554 w 8799394"/>
                <a:gd name="connsiteY3" fmla="*/ 4034740 h 4549309"/>
                <a:gd name="connsiteX4" fmla="*/ 5825878 w 8799394"/>
                <a:gd name="connsiteY4" fmla="*/ 3284564 h 4549309"/>
                <a:gd name="connsiteX5" fmla="*/ 8051800 w 8799394"/>
                <a:gd name="connsiteY5" fmla="*/ 15409 h 4549309"/>
                <a:gd name="connsiteX6" fmla="*/ 8799239 w 8799394"/>
                <a:gd name="connsiteY6" fmla="*/ 1401898 h 4549309"/>
                <a:gd name="connsiteX0" fmla="*/ 0 w 8799394"/>
                <a:gd name="connsiteY0" fmla="*/ 4549309 h 4549309"/>
                <a:gd name="connsiteX1" fmla="*/ 673100 w 8799394"/>
                <a:gd name="connsiteY1" fmla="*/ 4155609 h 4549309"/>
                <a:gd name="connsiteX2" fmla="*/ 1511300 w 8799394"/>
                <a:gd name="connsiteY2" fmla="*/ 4104809 h 4549309"/>
                <a:gd name="connsiteX3" fmla="*/ 3668554 w 8799394"/>
                <a:gd name="connsiteY3" fmla="*/ 4034740 h 4549309"/>
                <a:gd name="connsiteX4" fmla="*/ 5825878 w 8799394"/>
                <a:gd name="connsiteY4" fmla="*/ 3284564 h 4549309"/>
                <a:gd name="connsiteX5" fmla="*/ 8051800 w 8799394"/>
                <a:gd name="connsiteY5" fmla="*/ 15409 h 4549309"/>
                <a:gd name="connsiteX6" fmla="*/ 8799239 w 8799394"/>
                <a:gd name="connsiteY6" fmla="*/ 1401898 h 4549309"/>
                <a:gd name="connsiteX0" fmla="*/ 0 w 8799394"/>
                <a:gd name="connsiteY0" fmla="*/ 4549309 h 4549309"/>
                <a:gd name="connsiteX1" fmla="*/ 673100 w 8799394"/>
                <a:gd name="connsiteY1" fmla="*/ 4155609 h 4549309"/>
                <a:gd name="connsiteX2" fmla="*/ 1511300 w 8799394"/>
                <a:gd name="connsiteY2" fmla="*/ 4104809 h 4549309"/>
                <a:gd name="connsiteX3" fmla="*/ 3668554 w 8799394"/>
                <a:gd name="connsiteY3" fmla="*/ 4034740 h 4549309"/>
                <a:gd name="connsiteX4" fmla="*/ 5825878 w 8799394"/>
                <a:gd name="connsiteY4" fmla="*/ 3284564 h 4549309"/>
                <a:gd name="connsiteX5" fmla="*/ 8051800 w 8799394"/>
                <a:gd name="connsiteY5" fmla="*/ 15409 h 4549309"/>
                <a:gd name="connsiteX6" fmla="*/ 8799239 w 8799394"/>
                <a:gd name="connsiteY6" fmla="*/ 1401898 h 4549309"/>
                <a:gd name="connsiteX0" fmla="*/ 0 w 8799394"/>
                <a:gd name="connsiteY0" fmla="*/ 4549309 h 4549309"/>
                <a:gd name="connsiteX1" fmla="*/ 673100 w 8799394"/>
                <a:gd name="connsiteY1" fmla="*/ 4155609 h 4549309"/>
                <a:gd name="connsiteX2" fmla="*/ 1511300 w 8799394"/>
                <a:gd name="connsiteY2" fmla="*/ 4104809 h 4549309"/>
                <a:gd name="connsiteX3" fmla="*/ 3668554 w 8799394"/>
                <a:gd name="connsiteY3" fmla="*/ 4034740 h 4549309"/>
                <a:gd name="connsiteX4" fmla="*/ 5825878 w 8799394"/>
                <a:gd name="connsiteY4" fmla="*/ 3284564 h 4549309"/>
                <a:gd name="connsiteX5" fmla="*/ 8051800 w 8799394"/>
                <a:gd name="connsiteY5" fmla="*/ 15409 h 4549309"/>
                <a:gd name="connsiteX6" fmla="*/ 8799239 w 8799394"/>
                <a:gd name="connsiteY6" fmla="*/ 1401898 h 4549309"/>
                <a:gd name="connsiteX0" fmla="*/ 0 w 8799394"/>
                <a:gd name="connsiteY0" fmla="*/ 4549309 h 4549309"/>
                <a:gd name="connsiteX1" fmla="*/ 673100 w 8799394"/>
                <a:gd name="connsiteY1" fmla="*/ 4155609 h 4549309"/>
                <a:gd name="connsiteX2" fmla="*/ 1511300 w 8799394"/>
                <a:gd name="connsiteY2" fmla="*/ 4104809 h 4549309"/>
                <a:gd name="connsiteX3" fmla="*/ 3035046 w 8799394"/>
                <a:gd name="connsiteY3" fmla="*/ 4034740 h 4549309"/>
                <a:gd name="connsiteX4" fmla="*/ 5825878 w 8799394"/>
                <a:gd name="connsiteY4" fmla="*/ 3284564 h 4549309"/>
                <a:gd name="connsiteX5" fmla="*/ 8051800 w 8799394"/>
                <a:gd name="connsiteY5" fmla="*/ 15409 h 4549309"/>
                <a:gd name="connsiteX6" fmla="*/ 8799239 w 8799394"/>
                <a:gd name="connsiteY6" fmla="*/ 1401898 h 4549309"/>
                <a:gd name="connsiteX0" fmla="*/ 0 w 8869759"/>
                <a:gd name="connsiteY0" fmla="*/ 4544517 h 4544517"/>
                <a:gd name="connsiteX1" fmla="*/ 673100 w 8869759"/>
                <a:gd name="connsiteY1" fmla="*/ 4150817 h 4544517"/>
                <a:gd name="connsiteX2" fmla="*/ 1511300 w 8869759"/>
                <a:gd name="connsiteY2" fmla="*/ 4100017 h 4544517"/>
                <a:gd name="connsiteX3" fmla="*/ 3035046 w 8869759"/>
                <a:gd name="connsiteY3" fmla="*/ 4029948 h 4544517"/>
                <a:gd name="connsiteX4" fmla="*/ 5825878 w 8869759"/>
                <a:gd name="connsiteY4" fmla="*/ 3279772 h 4544517"/>
                <a:gd name="connsiteX5" fmla="*/ 8051800 w 8869759"/>
                <a:gd name="connsiteY5" fmla="*/ 10617 h 4544517"/>
                <a:gd name="connsiteX6" fmla="*/ 8869629 w 8869759"/>
                <a:gd name="connsiteY6" fmla="*/ 1565271 h 4544517"/>
                <a:gd name="connsiteX0" fmla="*/ 0 w 8869629"/>
                <a:gd name="connsiteY0" fmla="*/ 4543926 h 4543926"/>
                <a:gd name="connsiteX1" fmla="*/ 673100 w 8869629"/>
                <a:gd name="connsiteY1" fmla="*/ 4150226 h 4543926"/>
                <a:gd name="connsiteX2" fmla="*/ 1511300 w 8869629"/>
                <a:gd name="connsiteY2" fmla="*/ 4099426 h 4543926"/>
                <a:gd name="connsiteX3" fmla="*/ 3035046 w 8869629"/>
                <a:gd name="connsiteY3" fmla="*/ 4029357 h 4543926"/>
                <a:gd name="connsiteX4" fmla="*/ 5825878 w 8869629"/>
                <a:gd name="connsiteY4" fmla="*/ 3279181 h 4543926"/>
                <a:gd name="connsiteX5" fmla="*/ 8051800 w 8869629"/>
                <a:gd name="connsiteY5" fmla="*/ 10026 h 4543926"/>
                <a:gd name="connsiteX6" fmla="*/ 8869629 w 8869629"/>
                <a:gd name="connsiteY6" fmla="*/ 1564680 h 4543926"/>
                <a:gd name="connsiteX0" fmla="*/ 0 w 8869629"/>
                <a:gd name="connsiteY0" fmla="*/ 4533611 h 4533611"/>
                <a:gd name="connsiteX1" fmla="*/ 673100 w 8869629"/>
                <a:gd name="connsiteY1" fmla="*/ 4139911 h 4533611"/>
                <a:gd name="connsiteX2" fmla="*/ 1511300 w 8869629"/>
                <a:gd name="connsiteY2" fmla="*/ 4089111 h 4533611"/>
                <a:gd name="connsiteX3" fmla="*/ 3035046 w 8869629"/>
                <a:gd name="connsiteY3" fmla="*/ 4019042 h 4533611"/>
                <a:gd name="connsiteX4" fmla="*/ 5825878 w 8869629"/>
                <a:gd name="connsiteY4" fmla="*/ 3268866 h 4533611"/>
                <a:gd name="connsiteX5" fmla="*/ 7812475 w 8869629"/>
                <a:gd name="connsiteY5" fmla="*/ 10222 h 4533611"/>
                <a:gd name="connsiteX6" fmla="*/ 8869629 w 8869629"/>
                <a:gd name="connsiteY6" fmla="*/ 1554365 h 4533611"/>
                <a:gd name="connsiteX0" fmla="*/ 0 w 8869629"/>
                <a:gd name="connsiteY0" fmla="*/ 4430938 h 4430938"/>
                <a:gd name="connsiteX1" fmla="*/ 673100 w 8869629"/>
                <a:gd name="connsiteY1" fmla="*/ 4037238 h 4430938"/>
                <a:gd name="connsiteX2" fmla="*/ 1511300 w 8869629"/>
                <a:gd name="connsiteY2" fmla="*/ 3986438 h 4430938"/>
                <a:gd name="connsiteX3" fmla="*/ 3035046 w 8869629"/>
                <a:gd name="connsiteY3" fmla="*/ 3916369 h 4430938"/>
                <a:gd name="connsiteX4" fmla="*/ 5825878 w 8869629"/>
                <a:gd name="connsiteY4" fmla="*/ 3166193 h 4430938"/>
                <a:gd name="connsiteX5" fmla="*/ 8009567 w 8869629"/>
                <a:gd name="connsiteY5" fmla="*/ 12652 h 4430938"/>
                <a:gd name="connsiteX6" fmla="*/ 8869629 w 8869629"/>
                <a:gd name="connsiteY6" fmla="*/ 1451692 h 4430938"/>
                <a:gd name="connsiteX0" fmla="*/ 0 w 8869629"/>
                <a:gd name="connsiteY0" fmla="*/ 4430938 h 4430938"/>
                <a:gd name="connsiteX1" fmla="*/ 588632 w 8869629"/>
                <a:gd name="connsiteY1" fmla="*/ 4100300 h 4430938"/>
                <a:gd name="connsiteX2" fmla="*/ 1511300 w 8869629"/>
                <a:gd name="connsiteY2" fmla="*/ 3986438 h 4430938"/>
                <a:gd name="connsiteX3" fmla="*/ 3035046 w 8869629"/>
                <a:gd name="connsiteY3" fmla="*/ 3916369 h 4430938"/>
                <a:gd name="connsiteX4" fmla="*/ 5825878 w 8869629"/>
                <a:gd name="connsiteY4" fmla="*/ 3166193 h 4430938"/>
                <a:gd name="connsiteX5" fmla="*/ 8009567 w 8869629"/>
                <a:gd name="connsiteY5" fmla="*/ 12652 h 4430938"/>
                <a:gd name="connsiteX6" fmla="*/ 8869629 w 8869629"/>
                <a:gd name="connsiteY6" fmla="*/ 1451692 h 4430938"/>
                <a:gd name="connsiteX0" fmla="*/ 0 w 8869629"/>
                <a:gd name="connsiteY0" fmla="*/ 4430938 h 4430938"/>
                <a:gd name="connsiteX1" fmla="*/ 588632 w 8869629"/>
                <a:gd name="connsiteY1" fmla="*/ 4100300 h 4430938"/>
                <a:gd name="connsiteX2" fmla="*/ 1511300 w 8869629"/>
                <a:gd name="connsiteY2" fmla="*/ 3986438 h 4430938"/>
                <a:gd name="connsiteX3" fmla="*/ 3035046 w 8869629"/>
                <a:gd name="connsiteY3" fmla="*/ 3916369 h 4430938"/>
                <a:gd name="connsiteX4" fmla="*/ 5825878 w 8869629"/>
                <a:gd name="connsiteY4" fmla="*/ 3166193 h 4430938"/>
                <a:gd name="connsiteX5" fmla="*/ 8009567 w 8869629"/>
                <a:gd name="connsiteY5" fmla="*/ 12652 h 4430938"/>
                <a:gd name="connsiteX6" fmla="*/ 8869629 w 8869629"/>
                <a:gd name="connsiteY6" fmla="*/ 1451692 h 4430938"/>
                <a:gd name="connsiteX0" fmla="*/ 0 w 8869629"/>
                <a:gd name="connsiteY0" fmla="*/ 4430938 h 4430938"/>
                <a:gd name="connsiteX1" fmla="*/ 588632 w 8869629"/>
                <a:gd name="connsiteY1" fmla="*/ 4100300 h 4430938"/>
                <a:gd name="connsiteX2" fmla="*/ 1764702 w 8869629"/>
                <a:gd name="connsiteY2" fmla="*/ 3986438 h 4430938"/>
                <a:gd name="connsiteX3" fmla="*/ 3035046 w 8869629"/>
                <a:gd name="connsiteY3" fmla="*/ 3916369 h 4430938"/>
                <a:gd name="connsiteX4" fmla="*/ 5825878 w 8869629"/>
                <a:gd name="connsiteY4" fmla="*/ 3166193 h 4430938"/>
                <a:gd name="connsiteX5" fmla="*/ 8009567 w 8869629"/>
                <a:gd name="connsiteY5" fmla="*/ 12652 h 4430938"/>
                <a:gd name="connsiteX6" fmla="*/ 8869629 w 8869629"/>
                <a:gd name="connsiteY6" fmla="*/ 1451692 h 4430938"/>
                <a:gd name="connsiteX0" fmla="*/ 0 w 9249733"/>
                <a:gd name="connsiteY0" fmla="*/ 4426286 h 4426286"/>
                <a:gd name="connsiteX1" fmla="*/ 588632 w 9249733"/>
                <a:gd name="connsiteY1" fmla="*/ 4095648 h 4426286"/>
                <a:gd name="connsiteX2" fmla="*/ 1764702 w 9249733"/>
                <a:gd name="connsiteY2" fmla="*/ 3981786 h 4426286"/>
                <a:gd name="connsiteX3" fmla="*/ 3035046 w 9249733"/>
                <a:gd name="connsiteY3" fmla="*/ 3911717 h 4426286"/>
                <a:gd name="connsiteX4" fmla="*/ 5825878 w 9249733"/>
                <a:gd name="connsiteY4" fmla="*/ 3161541 h 4426286"/>
                <a:gd name="connsiteX5" fmla="*/ 8009567 w 9249733"/>
                <a:gd name="connsiteY5" fmla="*/ 8000 h 4426286"/>
                <a:gd name="connsiteX6" fmla="*/ 9249733 w 9249733"/>
                <a:gd name="connsiteY6" fmla="*/ 1699288 h 4426286"/>
                <a:gd name="connsiteX0" fmla="*/ 0 w 9249733"/>
                <a:gd name="connsiteY0" fmla="*/ 4425403 h 4425403"/>
                <a:gd name="connsiteX1" fmla="*/ 588632 w 9249733"/>
                <a:gd name="connsiteY1" fmla="*/ 4094765 h 4425403"/>
                <a:gd name="connsiteX2" fmla="*/ 1764702 w 9249733"/>
                <a:gd name="connsiteY2" fmla="*/ 3980903 h 4425403"/>
                <a:gd name="connsiteX3" fmla="*/ 3035046 w 9249733"/>
                <a:gd name="connsiteY3" fmla="*/ 3910834 h 4425403"/>
                <a:gd name="connsiteX4" fmla="*/ 5825878 w 9249733"/>
                <a:gd name="connsiteY4" fmla="*/ 3160658 h 4425403"/>
                <a:gd name="connsiteX5" fmla="*/ 8009567 w 9249733"/>
                <a:gd name="connsiteY5" fmla="*/ 7117 h 4425403"/>
                <a:gd name="connsiteX6" fmla="*/ 9249733 w 9249733"/>
                <a:gd name="connsiteY6" fmla="*/ 1698405 h 4425403"/>
                <a:gd name="connsiteX0" fmla="*/ 0 w 9249733"/>
                <a:gd name="connsiteY0" fmla="*/ 4425118 h 4425118"/>
                <a:gd name="connsiteX1" fmla="*/ 588632 w 9249733"/>
                <a:gd name="connsiteY1" fmla="*/ 4094480 h 4425118"/>
                <a:gd name="connsiteX2" fmla="*/ 1764702 w 9249733"/>
                <a:gd name="connsiteY2" fmla="*/ 3980618 h 4425118"/>
                <a:gd name="connsiteX3" fmla="*/ 3035046 w 9249733"/>
                <a:gd name="connsiteY3" fmla="*/ 3910549 h 4425118"/>
                <a:gd name="connsiteX4" fmla="*/ 5825878 w 9249733"/>
                <a:gd name="connsiteY4" fmla="*/ 3160373 h 4425118"/>
                <a:gd name="connsiteX5" fmla="*/ 8009567 w 9249733"/>
                <a:gd name="connsiteY5" fmla="*/ 6832 h 4425118"/>
                <a:gd name="connsiteX6" fmla="*/ 9249733 w 9249733"/>
                <a:gd name="connsiteY6" fmla="*/ 1698120 h 4425118"/>
                <a:gd name="connsiteX0" fmla="*/ 0 w 9249733"/>
                <a:gd name="connsiteY0" fmla="*/ 4422156 h 4422156"/>
                <a:gd name="connsiteX1" fmla="*/ 588632 w 9249733"/>
                <a:gd name="connsiteY1" fmla="*/ 4091518 h 4422156"/>
                <a:gd name="connsiteX2" fmla="*/ 1764702 w 9249733"/>
                <a:gd name="connsiteY2" fmla="*/ 3977656 h 4422156"/>
                <a:gd name="connsiteX3" fmla="*/ 3035046 w 9249733"/>
                <a:gd name="connsiteY3" fmla="*/ 3907587 h 4422156"/>
                <a:gd name="connsiteX4" fmla="*/ 5825878 w 9249733"/>
                <a:gd name="connsiteY4" fmla="*/ 3157411 h 4422156"/>
                <a:gd name="connsiteX5" fmla="*/ 8009567 w 9249733"/>
                <a:gd name="connsiteY5" fmla="*/ 3870 h 4422156"/>
                <a:gd name="connsiteX6" fmla="*/ 9249733 w 9249733"/>
                <a:gd name="connsiteY6" fmla="*/ 1695158 h 4422156"/>
                <a:gd name="connsiteX0" fmla="*/ 0 w 9249733"/>
                <a:gd name="connsiteY0" fmla="*/ 4419572 h 4419572"/>
                <a:gd name="connsiteX1" fmla="*/ 588632 w 9249733"/>
                <a:gd name="connsiteY1" fmla="*/ 4088934 h 4419572"/>
                <a:gd name="connsiteX2" fmla="*/ 1764702 w 9249733"/>
                <a:gd name="connsiteY2" fmla="*/ 3975072 h 4419572"/>
                <a:gd name="connsiteX3" fmla="*/ 3035046 w 9249733"/>
                <a:gd name="connsiteY3" fmla="*/ 3905003 h 4419572"/>
                <a:gd name="connsiteX4" fmla="*/ 5825878 w 9249733"/>
                <a:gd name="connsiteY4" fmla="*/ 3154827 h 4419572"/>
                <a:gd name="connsiteX5" fmla="*/ 8009567 w 9249733"/>
                <a:gd name="connsiteY5" fmla="*/ 1286 h 4419572"/>
                <a:gd name="connsiteX6" fmla="*/ 9249733 w 9249733"/>
                <a:gd name="connsiteY6" fmla="*/ 1692574 h 4419572"/>
                <a:gd name="connsiteX0" fmla="*/ 0 w 9249733"/>
                <a:gd name="connsiteY0" fmla="*/ 4421797 h 4421797"/>
                <a:gd name="connsiteX1" fmla="*/ 588632 w 9249733"/>
                <a:gd name="connsiteY1" fmla="*/ 4091159 h 4421797"/>
                <a:gd name="connsiteX2" fmla="*/ 1764702 w 9249733"/>
                <a:gd name="connsiteY2" fmla="*/ 3977297 h 4421797"/>
                <a:gd name="connsiteX3" fmla="*/ 3035046 w 9249733"/>
                <a:gd name="connsiteY3" fmla="*/ 3907228 h 4421797"/>
                <a:gd name="connsiteX4" fmla="*/ 5825878 w 9249733"/>
                <a:gd name="connsiteY4" fmla="*/ 3157052 h 4421797"/>
                <a:gd name="connsiteX5" fmla="*/ 8009567 w 9249733"/>
                <a:gd name="connsiteY5" fmla="*/ 3511 h 4421797"/>
                <a:gd name="connsiteX6" fmla="*/ 9249733 w 9249733"/>
                <a:gd name="connsiteY6" fmla="*/ 1694799 h 4421797"/>
                <a:gd name="connsiteX0" fmla="*/ 0 w 9249733"/>
                <a:gd name="connsiteY0" fmla="*/ 4421797 h 4421797"/>
                <a:gd name="connsiteX1" fmla="*/ 588632 w 9249733"/>
                <a:gd name="connsiteY1" fmla="*/ 4091159 h 4421797"/>
                <a:gd name="connsiteX2" fmla="*/ 1764702 w 9249733"/>
                <a:gd name="connsiteY2" fmla="*/ 3977297 h 4421797"/>
                <a:gd name="connsiteX3" fmla="*/ 3035046 w 9249733"/>
                <a:gd name="connsiteY3" fmla="*/ 3907228 h 4421797"/>
                <a:gd name="connsiteX4" fmla="*/ 5825878 w 9249733"/>
                <a:gd name="connsiteY4" fmla="*/ 3157052 h 4421797"/>
                <a:gd name="connsiteX5" fmla="*/ 8009567 w 9249733"/>
                <a:gd name="connsiteY5" fmla="*/ 3511 h 4421797"/>
                <a:gd name="connsiteX6" fmla="*/ 9249733 w 9249733"/>
                <a:gd name="connsiteY6" fmla="*/ 1694799 h 4421797"/>
                <a:gd name="connsiteX0" fmla="*/ 0 w 9249733"/>
                <a:gd name="connsiteY0" fmla="*/ 4418498 h 4418498"/>
                <a:gd name="connsiteX1" fmla="*/ 588632 w 9249733"/>
                <a:gd name="connsiteY1" fmla="*/ 4087860 h 4418498"/>
                <a:gd name="connsiteX2" fmla="*/ 1764702 w 9249733"/>
                <a:gd name="connsiteY2" fmla="*/ 3973998 h 4418498"/>
                <a:gd name="connsiteX3" fmla="*/ 3035046 w 9249733"/>
                <a:gd name="connsiteY3" fmla="*/ 3903929 h 4418498"/>
                <a:gd name="connsiteX4" fmla="*/ 5825878 w 9249733"/>
                <a:gd name="connsiteY4" fmla="*/ 3153753 h 4418498"/>
                <a:gd name="connsiteX5" fmla="*/ 8009567 w 9249733"/>
                <a:gd name="connsiteY5" fmla="*/ 212 h 4418498"/>
                <a:gd name="connsiteX6" fmla="*/ 9249733 w 9249733"/>
                <a:gd name="connsiteY6" fmla="*/ 1691500 h 4418498"/>
                <a:gd name="connsiteX0" fmla="*/ 0 w 9249733"/>
                <a:gd name="connsiteY0" fmla="*/ 4418498 h 4418498"/>
                <a:gd name="connsiteX1" fmla="*/ 588632 w 9249733"/>
                <a:gd name="connsiteY1" fmla="*/ 4087860 h 4418498"/>
                <a:gd name="connsiteX2" fmla="*/ 1764702 w 9249733"/>
                <a:gd name="connsiteY2" fmla="*/ 3973998 h 4418498"/>
                <a:gd name="connsiteX3" fmla="*/ 3035046 w 9249733"/>
                <a:gd name="connsiteY3" fmla="*/ 3903929 h 4418498"/>
                <a:gd name="connsiteX4" fmla="*/ 6318607 w 9249733"/>
                <a:gd name="connsiteY4" fmla="*/ 3069671 h 4418498"/>
                <a:gd name="connsiteX5" fmla="*/ 8009567 w 9249733"/>
                <a:gd name="connsiteY5" fmla="*/ 212 h 4418498"/>
                <a:gd name="connsiteX6" fmla="*/ 9249733 w 9249733"/>
                <a:gd name="connsiteY6" fmla="*/ 1691500 h 4418498"/>
                <a:gd name="connsiteX0" fmla="*/ 0 w 9249733"/>
                <a:gd name="connsiteY0" fmla="*/ 4460531 h 4460531"/>
                <a:gd name="connsiteX1" fmla="*/ 588632 w 9249733"/>
                <a:gd name="connsiteY1" fmla="*/ 4129893 h 4460531"/>
                <a:gd name="connsiteX2" fmla="*/ 1764702 w 9249733"/>
                <a:gd name="connsiteY2" fmla="*/ 4016031 h 4460531"/>
                <a:gd name="connsiteX3" fmla="*/ 3035046 w 9249733"/>
                <a:gd name="connsiteY3" fmla="*/ 3945962 h 4460531"/>
                <a:gd name="connsiteX4" fmla="*/ 6318607 w 9249733"/>
                <a:gd name="connsiteY4" fmla="*/ 3111704 h 4460531"/>
                <a:gd name="connsiteX5" fmla="*/ 8206659 w 9249733"/>
                <a:gd name="connsiteY5" fmla="*/ 204 h 4460531"/>
                <a:gd name="connsiteX6" fmla="*/ 9249733 w 9249733"/>
                <a:gd name="connsiteY6" fmla="*/ 1733533 h 4460531"/>
                <a:gd name="connsiteX0" fmla="*/ 0 w 9249733"/>
                <a:gd name="connsiteY0" fmla="*/ 4460531 h 4460531"/>
                <a:gd name="connsiteX1" fmla="*/ 588632 w 9249733"/>
                <a:gd name="connsiteY1" fmla="*/ 4129893 h 4460531"/>
                <a:gd name="connsiteX2" fmla="*/ 1764702 w 9249733"/>
                <a:gd name="connsiteY2" fmla="*/ 4016031 h 4460531"/>
                <a:gd name="connsiteX3" fmla="*/ 3035046 w 9249733"/>
                <a:gd name="connsiteY3" fmla="*/ 3945962 h 4460531"/>
                <a:gd name="connsiteX4" fmla="*/ 6318607 w 9249733"/>
                <a:gd name="connsiteY4" fmla="*/ 3111704 h 4460531"/>
                <a:gd name="connsiteX5" fmla="*/ 7840633 w 9249733"/>
                <a:gd name="connsiteY5" fmla="*/ 204 h 4460531"/>
                <a:gd name="connsiteX6" fmla="*/ 9249733 w 9249733"/>
                <a:gd name="connsiteY6" fmla="*/ 1733533 h 4460531"/>
                <a:gd name="connsiteX0" fmla="*/ 0 w 9291967"/>
                <a:gd name="connsiteY0" fmla="*/ 4460568 h 4460568"/>
                <a:gd name="connsiteX1" fmla="*/ 588632 w 9291967"/>
                <a:gd name="connsiteY1" fmla="*/ 4129930 h 4460568"/>
                <a:gd name="connsiteX2" fmla="*/ 1764702 w 9291967"/>
                <a:gd name="connsiteY2" fmla="*/ 4016068 h 4460568"/>
                <a:gd name="connsiteX3" fmla="*/ 3035046 w 9291967"/>
                <a:gd name="connsiteY3" fmla="*/ 3945999 h 4460568"/>
                <a:gd name="connsiteX4" fmla="*/ 6318607 w 9291967"/>
                <a:gd name="connsiteY4" fmla="*/ 3111741 h 4460568"/>
                <a:gd name="connsiteX5" fmla="*/ 7840633 w 9291967"/>
                <a:gd name="connsiteY5" fmla="*/ 241 h 4460568"/>
                <a:gd name="connsiteX6" fmla="*/ 9291967 w 9291967"/>
                <a:gd name="connsiteY6" fmla="*/ 1523363 h 4460568"/>
                <a:gd name="connsiteX0" fmla="*/ 0 w 9291967"/>
                <a:gd name="connsiteY0" fmla="*/ 4439553 h 4439553"/>
                <a:gd name="connsiteX1" fmla="*/ 588632 w 9291967"/>
                <a:gd name="connsiteY1" fmla="*/ 4108915 h 4439553"/>
                <a:gd name="connsiteX2" fmla="*/ 1764702 w 9291967"/>
                <a:gd name="connsiteY2" fmla="*/ 3995053 h 4439553"/>
                <a:gd name="connsiteX3" fmla="*/ 3035046 w 9291967"/>
                <a:gd name="connsiteY3" fmla="*/ 3924984 h 4439553"/>
                <a:gd name="connsiteX4" fmla="*/ 6318607 w 9291967"/>
                <a:gd name="connsiteY4" fmla="*/ 3090726 h 4439553"/>
                <a:gd name="connsiteX5" fmla="*/ 8094037 w 9291967"/>
                <a:gd name="connsiteY5" fmla="*/ 246 h 4439553"/>
                <a:gd name="connsiteX6" fmla="*/ 9291967 w 9291967"/>
                <a:gd name="connsiteY6" fmla="*/ 1502348 h 4439553"/>
                <a:gd name="connsiteX0" fmla="*/ 0 w 9306046"/>
                <a:gd name="connsiteY0" fmla="*/ 4439567 h 4439567"/>
                <a:gd name="connsiteX1" fmla="*/ 588632 w 9306046"/>
                <a:gd name="connsiteY1" fmla="*/ 4108929 h 4439567"/>
                <a:gd name="connsiteX2" fmla="*/ 1764702 w 9306046"/>
                <a:gd name="connsiteY2" fmla="*/ 3995067 h 4439567"/>
                <a:gd name="connsiteX3" fmla="*/ 3035046 w 9306046"/>
                <a:gd name="connsiteY3" fmla="*/ 3924998 h 4439567"/>
                <a:gd name="connsiteX4" fmla="*/ 6318607 w 9306046"/>
                <a:gd name="connsiteY4" fmla="*/ 3090740 h 4439567"/>
                <a:gd name="connsiteX5" fmla="*/ 8094037 w 9306046"/>
                <a:gd name="connsiteY5" fmla="*/ 260 h 4439567"/>
                <a:gd name="connsiteX6" fmla="*/ 9306046 w 9306046"/>
                <a:gd name="connsiteY6" fmla="*/ 1439299 h 4439567"/>
                <a:gd name="connsiteX0" fmla="*/ 0 w 10953167"/>
                <a:gd name="connsiteY0" fmla="*/ 4439582 h 4439582"/>
                <a:gd name="connsiteX1" fmla="*/ 588632 w 10953167"/>
                <a:gd name="connsiteY1" fmla="*/ 4108944 h 4439582"/>
                <a:gd name="connsiteX2" fmla="*/ 1764702 w 10953167"/>
                <a:gd name="connsiteY2" fmla="*/ 3995082 h 4439582"/>
                <a:gd name="connsiteX3" fmla="*/ 3035046 w 10953167"/>
                <a:gd name="connsiteY3" fmla="*/ 3925013 h 4439582"/>
                <a:gd name="connsiteX4" fmla="*/ 6318607 w 10953167"/>
                <a:gd name="connsiteY4" fmla="*/ 3090755 h 4439582"/>
                <a:gd name="connsiteX5" fmla="*/ 8094037 w 10953167"/>
                <a:gd name="connsiteY5" fmla="*/ 275 h 4439582"/>
                <a:gd name="connsiteX6" fmla="*/ 10953167 w 10953167"/>
                <a:gd name="connsiteY6" fmla="*/ 1376252 h 4439582"/>
                <a:gd name="connsiteX0" fmla="*/ 0 w 10953167"/>
                <a:gd name="connsiteY0" fmla="*/ 4439563 h 4439563"/>
                <a:gd name="connsiteX1" fmla="*/ 588632 w 10953167"/>
                <a:gd name="connsiteY1" fmla="*/ 4108925 h 4439563"/>
                <a:gd name="connsiteX2" fmla="*/ 1764702 w 10953167"/>
                <a:gd name="connsiteY2" fmla="*/ 3995063 h 4439563"/>
                <a:gd name="connsiteX3" fmla="*/ 3035046 w 10953167"/>
                <a:gd name="connsiteY3" fmla="*/ 3924994 h 4439563"/>
                <a:gd name="connsiteX4" fmla="*/ 6318607 w 10953167"/>
                <a:gd name="connsiteY4" fmla="*/ 3090736 h 4439563"/>
                <a:gd name="connsiteX5" fmla="*/ 8094037 w 10953167"/>
                <a:gd name="connsiteY5" fmla="*/ 256 h 4439563"/>
                <a:gd name="connsiteX6" fmla="*/ 10953167 w 10953167"/>
                <a:gd name="connsiteY6" fmla="*/ 1460316 h 4439563"/>
                <a:gd name="connsiteX0" fmla="*/ 0 w 10953167"/>
                <a:gd name="connsiteY0" fmla="*/ 4439585 h 4439585"/>
                <a:gd name="connsiteX1" fmla="*/ 588632 w 10953167"/>
                <a:gd name="connsiteY1" fmla="*/ 4108947 h 4439585"/>
                <a:gd name="connsiteX2" fmla="*/ 1764702 w 10953167"/>
                <a:gd name="connsiteY2" fmla="*/ 3995085 h 4439585"/>
                <a:gd name="connsiteX3" fmla="*/ 3035046 w 10953167"/>
                <a:gd name="connsiteY3" fmla="*/ 3925016 h 4439585"/>
                <a:gd name="connsiteX4" fmla="*/ 6318607 w 10953167"/>
                <a:gd name="connsiteY4" fmla="*/ 3090758 h 4439585"/>
                <a:gd name="connsiteX5" fmla="*/ 8094037 w 10953167"/>
                <a:gd name="connsiteY5" fmla="*/ 278 h 4439585"/>
                <a:gd name="connsiteX6" fmla="*/ 10953167 w 10953167"/>
                <a:gd name="connsiteY6" fmla="*/ 1460338 h 4439585"/>
                <a:gd name="connsiteX0" fmla="*/ 0 w 10953167"/>
                <a:gd name="connsiteY0" fmla="*/ 4464978 h 4464978"/>
                <a:gd name="connsiteX1" fmla="*/ 588632 w 10953167"/>
                <a:gd name="connsiteY1" fmla="*/ 4134340 h 4464978"/>
                <a:gd name="connsiteX2" fmla="*/ 1764702 w 10953167"/>
                <a:gd name="connsiteY2" fmla="*/ 4020478 h 4464978"/>
                <a:gd name="connsiteX3" fmla="*/ 3035046 w 10953167"/>
                <a:gd name="connsiteY3" fmla="*/ 3950409 h 4464978"/>
                <a:gd name="connsiteX4" fmla="*/ 6318607 w 10953167"/>
                <a:gd name="connsiteY4" fmla="*/ 3116151 h 4464978"/>
                <a:gd name="connsiteX5" fmla="*/ 9352840 w 10953167"/>
                <a:gd name="connsiteY5" fmla="*/ 271 h 4464978"/>
                <a:gd name="connsiteX6" fmla="*/ 10953167 w 10953167"/>
                <a:gd name="connsiteY6" fmla="*/ 1485731 h 4464978"/>
                <a:gd name="connsiteX0" fmla="*/ 0 w 10953167"/>
                <a:gd name="connsiteY0" fmla="*/ 4464978 h 4464978"/>
                <a:gd name="connsiteX1" fmla="*/ 588632 w 10953167"/>
                <a:gd name="connsiteY1" fmla="*/ 4134340 h 4464978"/>
                <a:gd name="connsiteX2" fmla="*/ 1764702 w 10953167"/>
                <a:gd name="connsiteY2" fmla="*/ 4020478 h 4464978"/>
                <a:gd name="connsiteX3" fmla="*/ 3035046 w 10953167"/>
                <a:gd name="connsiteY3" fmla="*/ 3950409 h 4464978"/>
                <a:gd name="connsiteX4" fmla="*/ 6726868 w 10953167"/>
                <a:gd name="connsiteY4" fmla="*/ 3065351 h 4464978"/>
                <a:gd name="connsiteX5" fmla="*/ 9352840 w 10953167"/>
                <a:gd name="connsiteY5" fmla="*/ 271 h 4464978"/>
                <a:gd name="connsiteX6" fmla="*/ 10953167 w 10953167"/>
                <a:gd name="connsiteY6" fmla="*/ 1485731 h 4464978"/>
                <a:gd name="connsiteX0" fmla="*/ 0 w 10953167"/>
                <a:gd name="connsiteY0" fmla="*/ 4464978 h 4464978"/>
                <a:gd name="connsiteX1" fmla="*/ 588632 w 10953167"/>
                <a:gd name="connsiteY1" fmla="*/ 4134340 h 4464978"/>
                <a:gd name="connsiteX2" fmla="*/ 1764702 w 10953167"/>
                <a:gd name="connsiteY2" fmla="*/ 4020478 h 4464978"/>
                <a:gd name="connsiteX3" fmla="*/ 3035046 w 10953167"/>
                <a:gd name="connsiteY3" fmla="*/ 3950409 h 4464978"/>
                <a:gd name="connsiteX4" fmla="*/ 6896977 w 10953167"/>
                <a:gd name="connsiteY4" fmla="*/ 3065351 h 4464978"/>
                <a:gd name="connsiteX5" fmla="*/ 9352840 w 10953167"/>
                <a:gd name="connsiteY5" fmla="*/ 271 h 4464978"/>
                <a:gd name="connsiteX6" fmla="*/ 10953167 w 10953167"/>
                <a:gd name="connsiteY6" fmla="*/ 1485731 h 4464978"/>
                <a:gd name="connsiteX0" fmla="*/ 0 w 10953167"/>
                <a:gd name="connsiteY0" fmla="*/ 4515766 h 4515766"/>
                <a:gd name="connsiteX1" fmla="*/ 588632 w 10953167"/>
                <a:gd name="connsiteY1" fmla="*/ 4185128 h 4515766"/>
                <a:gd name="connsiteX2" fmla="*/ 1764702 w 10953167"/>
                <a:gd name="connsiteY2" fmla="*/ 4071266 h 4515766"/>
                <a:gd name="connsiteX3" fmla="*/ 3035046 w 10953167"/>
                <a:gd name="connsiteY3" fmla="*/ 4001197 h 4515766"/>
                <a:gd name="connsiteX4" fmla="*/ 6896977 w 10953167"/>
                <a:gd name="connsiteY4" fmla="*/ 3116139 h 4515766"/>
                <a:gd name="connsiteX5" fmla="*/ 9659036 w 10953167"/>
                <a:gd name="connsiteY5" fmla="*/ 259 h 4515766"/>
                <a:gd name="connsiteX6" fmla="*/ 10953167 w 10953167"/>
                <a:gd name="connsiteY6" fmla="*/ 1536519 h 4515766"/>
                <a:gd name="connsiteX0" fmla="*/ 0 w 10953167"/>
                <a:gd name="connsiteY0" fmla="*/ 4515766 h 4515766"/>
                <a:gd name="connsiteX1" fmla="*/ 588632 w 10953167"/>
                <a:gd name="connsiteY1" fmla="*/ 4185128 h 4515766"/>
                <a:gd name="connsiteX2" fmla="*/ 1764702 w 10953167"/>
                <a:gd name="connsiteY2" fmla="*/ 4071266 h 4515766"/>
                <a:gd name="connsiteX3" fmla="*/ 3035046 w 10953167"/>
                <a:gd name="connsiteY3" fmla="*/ 4001197 h 4515766"/>
                <a:gd name="connsiteX4" fmla="*/ 6896977 w 10953167"/>
                <a:gd name="connsiteY4" fmla="*/ 3116139 h 4515766"/>
                <a:gd name="connsiteX5" fmla="*/ 9659036 w 10953167"/>
                <a:gd name="connsiteY5" fmla="*/ 259 h 4515766"/>
                <a:gd name="connsiteX6" fmla="*/ 10953167 w 10953167"/>
                <a:gd name="connsiteY6" fmla="*/ 1536519 h 4515766"/>
                <a:gd name="connsiteX0" fmla="*/ 0 w 10953167"/>
                <a:gd name="connsiteY0" fmla="*/ 4515803 h 4515803"/>
                <a:gd name="connsiteX1" fmla="*/ 588632 w 10953167"/>
                <a:gd name="connsiteY1" fmla="*/ 4185165 h 4515803"/>
                <a:gd name="connsiteX2" fmla="*/ 1764702 w 10953167"/>
                <a:gd name="connsiteY2" fmla="*/ 4071303 h 4515803"/>
                <a:gd name="connsiteX3" fmla="*/ 3035046 w 10953167"/>
                <a:gd name="connsiteY3" fmla="*/ 4001234 h 4515803"/>
                <a:gd name="connsiteX4" fmla="*/ 6896977 w 10953167"/>
                <a:gd name="connsiteY4" fmla="*/ 3116176 h 4515803"/>
                <a:gd name="connsiteX5" fmla="*/ 9659036 w 10953167"/>
                <a:gd name="connsiteY5" fmla="*/ 296 h 4515803"/>
                <a:gd name="connsiteX6" fmla="*/ 10953167 w 10953167"/>
                <a:gd name="connsiteY6" fmla="*/ 1536556 h 4515803"/>
                <a:gd name="connsiteX0" fmla="*/ 0 w 10953167"/>
                <a:gd name="connsiteY0" fmla="*/ 4515820 h 4515820"/>
                <a:gd name="connsiteX1" fmla="*/ 588632 w 10953167"/>
                <a:gd name="connsiteY1" fmla="*/ 4185182 h 4515820"/>
                <a:gd name="connsiteX2" fmla="*/ 1764702 w 10953167"/>
                <a:gd name="connsiteY2" fmla="*/ 4071320 h 4515820"/>
                <a:gd name="connsiteX3" fmla="*/ 3035046 w 10953167"/>
                <a:gd name="connsiteY3" fmla="*/ 4001251 h 4515820"/>
                <a:gd name="connsiteX4" fmla="*/ 6896977 w 10953167"/>
                <a:gd name="connsiteY4" fmla="*/ 3116193 h 4515820"/>
                <a:gd name="connsiteX5" fmla="*/ 9659036 w 10953167"/>
                <a:gd name="connsiteY5" fmla="*/ 313 h 4515820"/>
                <a:gd name="connsiteX6" fmla="*/ 10953167 w 10953167"/>
                <a:gd name="connsiteY6" fmla="*/ 1536573 h 4515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53167" h="4515820">
                  <a:moveTo>
                    <a:pt x="0" y="4515820"/>
                  </a:moveTo>
                  <a:cubicBezTo>
                    <a:pt x="210608" y="4356011"/>
                    <a:pt x="294515" y="4259265"/>
                    <a:pt x="588632" y="4185182"/>
                  </a:cubicBezTo>
                  <a:cubicBezTo>
                    <a:pt x="882749" y="4111099"/>
                    <a:pt x="1089485" y="4096720"/>
                    <a:pt x="1764702" y="4071320"/>
                  </a:cubicBezTo>
                  <a:lnTo>
                    <a:pt x="3035046" y="4001251"/>
                  </a:lnTo>
                  <a:cubicBezTo>
                    <a:pt x="3824563" y="3994901"/>
                    <a:pt x="5792979" y="3783016"/>
                    <a:pt x="6896977" y="3116193"/>
                  </a:cubicBezTo>
                  <a:cubicBezTo>
                    <a:pt x="8000975" y="2449370"/>
                    <a:pt x="8323492" y="19801"/>
                    <a:pt x="9659036" y="313"/>
                  </a:cubicBezTo>
                  <a:cubicBezTo>
                    <a:pt x="10544088" y="-19175"/>
                    <a:pt x="10510112" y="874348"/>
                    <a:pt x="10953167" y="1536573"/>
                  </a:cubicBezTo>
                </a:path>
              </a:pathLst>
            </a:custGeom>
            <a:noFill/>
            <a:ln w="57150">
              <a:solidFill>
                <a:srgbClr val="A81317">
                  <a:alpha val="70000"/>
                </a:srgbClr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0280906" y="2834646"/>
              <a:ext cx="2133179" cy="749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bg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Эффективность</a:t>
              </a:r>
              <a:endParaRPr lang="en-US" sz="14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algn="ctr"/>
              <a:r>
                <a:rPr lang="ru-RU" sz="1400" dirty="0">
                  <a:solidFill>
                    <a:schemeClr val="bg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Команды</a:t>
              </a:r>
              <a:r>
                <a:rPr lang="en-US" sz="1400" dirty="0">
                  <a:solidFill>
                    <a:schemeClr val="bg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ru-RU" sz="1400" dirty="0">
                  <a:solidFill>
                    <a:schemeClr val="bg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проекта</a:t>
              </a:r>
            </a:p>
          </p:txBody>
        </p:sp>
      </p:grpSp>
      <p:sp>
        <p:nvSpPr>
          <p:cNvPr id="27" name="Нашивка 26"/>
          <p:cNvSpPr/>
          <p:nvPr/>
        </p:nvSpPr>
        <p:spPr>
          <a:xfrm>
            <a:off x="3310213" y="6240989"/>
            <a:ext cx="3391517" cy="307777"/>
          </a:xfrm>
          <a:prstGeom prst="chevron">
            <a:avLst/>
          </a:prstGeom>
          <a:solidFill>
            <a:srgbClr val="8C271A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Определение</a:t>
            </a:r>
          </a:p>
        </p:txBody>
      </p:sp>
      <p:sp>
        <p:nvSpPr>
          <p:cNvPr id="28" name="Ромб 27"/>
          <p:cNvSpPr/>
          <p:nvPr/>
        </p:nvSpPr>
        <p:spPr>
          <a:xfrm>
            <a:off x="7332220" y="6194865"/>
            <a:ext cx="297273" cy="302663"/>
          </a:xfrm>
          <a:prstGeom prst="diamond">
            <a:avLst/>
          </a:prstGeom>
          <a:solidFill>
            <a:srgbClr val="8C271A"/>
          </a:solidFill>
        </p:spPr>
        <p:txBody>
          <a:bodyPr wrap="square" rtlCol="0">
            <a:spAutoFit/>
          </a:bodyPr>
          <a:lstStyle/>
          <a:p>
            <a:pPr algn="ctr"/>
            <a:endParaRPr lang="ru-RU" sz="1400" b="1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Нашивка 28"/>
          <p:cNvSpPr/>
          <p:nvPr/>
        </p:nvSpPr>
        <p:spPr>
          <a:xfrm>
            <a:off x="8199117" y="6227467"/>
            <a:ext cx="2810108" cy="307777"/>
          </a:xfrm>
          <a:prstGeom prst="chevron">
            <a:avLst/>
          </a:prstGeom>
          <a:solidFill>
            <a:srgbClr val="8C271A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Реализация</a:t>
            </a:r>
          </a:p>
        </p:txBody>
      </p:sp>
      <p:sp>
        <p:nvSpPr>
          <p:cNvPr id="37" name="Заголовок 1"/>
          <p:cNvSpPr txBox="1">
            <a:spLocks/>
          </p:cNvSpPr>
          <p:nvPr/>
        </p:nvSpPr>
        <p:spPr>
          <a:xfrm>
            <a:off x="762852" y="1422110"/>
            <a:ext cx="9287739" cy="44335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0"/>
              </a:spcAft>
            </a:pPr>
            <a:r>
              <a:rPr 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Проблема поздней эффективности проектной команды</a:t>
            </a:r>
          </a:p>
        </p:txBody>
      </p:sp>
      <p:grpSp>
        <p:nvGrpSpPr>
          <p:cNvPr id="18" name="Группа 17"/>
          <p:cNvGrpSpPr/>
          <p:nvPr/>
        </p:nvGrpSpPr>
        <p:grpSpPr>
          <a:xfrm>
            <a:off x="650134" y="2382018"/>
            <a:ext cx="2484586" cy="3724096"/>
            <a:chOff x="461542" y="2022706"/>
            <a:chExt cx="2890894" cy="4333103"/>
          </a:xfrm>
        </p:grpSpPr>
        <p:sp>
          <p:nvSpPr>
            <p:cNvPr id="35" name="TextBox 34"/>
            <p:cNvSpPr txBox="1"/>
            <p:nvPr/>
          </p:nvSpPr>
          <p:spPr>
            <a:xfrm>
              <a:off x="461542" y="2022706"/>
              <a:ext cx="2657001" cy="433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7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СВОЕВРЕМЕННОЕ ЗАКРЫТИЕ ПОТРЕБНОСТИ </a:t>
              </a:r>
              <a:r>
                <a:rPr lang="ru-RU" sz="15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проекта в квалифицированной и эффективной команде проекта благодаря сервисам</a:t>
              </a:r>
              <a:r>
                <a:rPr lang="en-US" sz="15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:</a:t>
              </a:r>
              <a:endParaRPr lang="ru-RU" sz="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en-US" sz="1400" b="1" dirty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PMC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PMA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PM Check UP</a:t>
              </a:r>
              <a:endParaRPr lang="ru-RU" sz="20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PM Support</a:t>
              </a:r>
              <a:endParaRPr lang="ru-RU" sz="20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endParaRPr lang="ru-RU" sz="16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7" name="Прямая со стрелкой 6"/>
            <p:cNvCxnSpPr/>
            <p:nvPr/>
          </p:nvCxnSpPr>
          <p:spPr>
            <a:xfrm flipV="1">
              <a:off x="2347278" y="4760194"/>
              <a:ext cx="1005158" cy="1988"/>
            </a:xfrm>
            <a:prstGeom prst="straightConnector1">
              <a:avLst/>
            </a:prstGeom>
            <a:ln w="73025">
              <a:solidFill>
                <a:srgbClr val="8C271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Полилиния: фигура 1">
            <a:extLst>
              <a:ext uri="{FF2B5EF4-FFF2-40B4-BE49-F238E27FC236}">
                <a16:creationId xmlns:a16="http://schemas.microsoft.com/office/drawing/2014/main" id="{AF9378D7-3C35-45B8-9C68-D1DE80AF4F63}"/>
              </a:ext>
            </a:extLst>
          </p:cNvPr>
          <p:cNvSpPr/>
          <p:nvPr/>
        </p:nvSpPr>
        <p:spPr>
          <a:xfrm>
            <a:off x="3332793" y="2346406"/>
            <a:ext cx="6604953" cy="3721463"/>
          </a:xfrm>
          <a:custGeom>
            <a:avLst/>
            <a:gdLst>
              <a:gd name="connsiteX0" fmla="*/ 0 w 8490857"/>
              <a:gd name="connsiteY0" fmla="*/ 0 h 4362994"/>
              <a:gd name="connsiteX1" fmla="*/ 1863634 w 8490857"/>
              <a:gd name="connsiteY1" fmla="*/ 365760 h 4362994"/>
              <a:gd name="connsiteX2" fmla="*/ 4206240 w 8490857"/>
              <a:gd name="connsiteY2" fmla="*/ 1402080 h 4362994"/>
              <a:gd name="connsiteX3" fmla="*/ 5747657 w 8490857"/>
              <a:gd name="connsiteY3" fmla="*/ 3283131 h 4362994"/>
              <a:gd name="connsiteX4" fmla="*/ 8490857 w 8490857"/>
              <a:gd name="connsiteY4" fmla="*/ 4362994 h 4362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90857" h="4362994">
                <a:moveTo>
                  <a:pt x="0" y="0"/>
                </a:moveTo>
                <a:cubicBezTo>
                  <a:pt x="581297" y="66040"/>
                  <a:pt x="1162594" y="132080"/>
                  <a:pt x="1863634" y="365760"/>
                </a:cubicBezTo>
                <a:cubicBezTo>
                  <a:pt x="2564674" y="599440"/>
                  <a:pt x="3558903" y="915852"/>
                  <a:pt x="4206240" y="1402080"/>
                </a:cubicBezTo>
                <a:cubicBezTo>
                  <a:pt x="4853577" y="1888309"/>
                  <a:pt x="5033554" y="2789645"/>
                  <a:pt x="5747657" y="3283131"/>
                </a:cubicBezTo>
                <a:cubicBezTo>
                  <a:pt x="6461760" y="3776617"/>
                  <a:pt x="7815943" y="4167051"/>
                  <a:pt x="8490857" y="4362994"/>
                </a:cubicBezTo>
              </a:path>
            </a:pathLst>
          </a:custGeom>
          <a:ln w="57150">
            <a:solidFill>
              <a:srgbClr val="686F8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40000"/>
                  <a:lumOff val="60000"/>
                  <a:alpha val="55000"/>
                </a:schemeClr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32124" y="2307046"/>
            <a:ext cx="1400377" cy="557149"/>
            <a:chOff x="3019683" y="1890584"/>
            <a:chExt cx="1629383" cy="648260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3143251" y="1890584"/>
              <a:ext cx="1354608" cy="630194"/>
            </a:xfrm>
            <a:prstGeom prst="roundRect">
              <a:avLst/>
            </a:prstGeom>
            <a:solidFill>
              <a:srgbClr val="686F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>
                <a:latin typeface="Tahoma Bold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019683" y="1930061"/>
              <a:ext cx="1629383" cy="6087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bg1"/>
                  </a:solidFill>
                  <a:latin typeface="Tahoma Bold"/>
                  <a:ea typeface="Segoe UI" panose="020B0502040204020203" pitchFamily="34" charset="0"/>
                  <a:cs typeface="Segoe UI" panose="020B0502040204020203" pitchFamily="34" charset="0"/>
                </a:rPr>
                <a:t>Возможность изменений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3308256" y="2193652"/>
            <a:ext cx="6668673" cy="3862201"/>
            <a:chOff x="3062515" y="1386665"/>
            <a:chExt cx="7759211" cy="4493793"/>
          </a:xfrm>
        </p:grpSpPr>
        <p:sp>
          <p:nvSpPr>
            <p:cNvPr id="34" name="Полилиния: фигура 33">
              <a:extLst>
                <a:ext uri="{FF2B5EF4-FFF2-40B4-BE49-F238E27FC236}">
                  <a16:creationId xmlns:a16="http://schemas.microsoft.com/office/drawing/2014/main" id="{499E5783-FF2C-4F66-A6FF-138316DF11E1}"/>
                </a:ext>
              </a:extLst>
            </p:cNvPr>
            <p:cNvSpPr/>
            <p:nvPr/>
          </p:nvSpPr>
          <p:spPr>
            <a:xfrm flipV="1">
              <a:off x="3062515" y="1386665"/>
              <a:ext cx="7759211" cy="4493793"/>
            </a:xfrm>
            <a:custGeom>
              <a:avLst/>
              <a:gdLst>
                <a:gd name="connsiteX0" fmla="*/ 0 w 8490857"/>
                <a:gd name="connsiteY0" fmla="*/ 0 h 4362994"/>
                <a:gd name="connsiteX1" fmla="*/ 1863634 w 8490857"/>
                <a:gd name="connsiteY1" fmla="*/ 365760 h 4362994"/>
                <a:gd name="connsiteX2" fmla="*/ 4206240 w 8490857"/>
                <a:gd name="connsiteY2" fmla="*/ 1402080 h 4362994"/>
                <a:gd name="connsiteX3" fmla="*/ 5747657 w 8490857"/>
                <a:gd name="connsiteY3" fmla="*/ 3283131 h 4362994"/>
                <a:gd name="connsiteX4" fmla="*/ 8490857 w 8490857"/>
                <a:gd name="connsiteY4" fmla="*/ 4362994 h 4362994"/>
                <a:gd name="connsiteX0" fmla="*/ 0 w 8572771"/>
                <a:gd name="connsiteY0" fmla="*/ 0 h 4486357"/>
                <a:gd name="connsiteX1" fmla="*/ 1863634 w 8572771"/>
                <a:gd name="connsiteY1" fmla="*/ 365760 h 4486357"/>
                <a:gd name="connsiteX2" fmla="*/ 4206240 w 8572771"/>
                <a:gd name="connsiteY2" fmla="*/ 1402080 h 4486357"/>
                <a:gd name="connsiteX3" fmla="*/ 5747657 w 8572771"/>
                <a:gd name="connsiteY3" fmla="*/ 3283131 h 4486357"/>
                <a:gd name="connsiteX4" fmla="*/ 8572771 w 8572771"/>
                <a:gd name="connsiteY4" fmla="*/ 4486357 h 4486357"/>
                <a:gd name="connsiteX0" fmla="*/ 0 w 8572771"/>
                <a:gd name="connsiteY0" fmla="*/ 0 h 4486357"/>
                <a:gd name="connsiteX1" fmla="*/ 1863634 w 8572771"/>
                <a:gd name="connsiteY1" fmla="*/ 365760 h 4486357"/>
                <a:gd name="connsiteX2" fmla="*/ 4206240 w 8572771"/>
                <a:gd name="connsiteY2" fmla="*/ 1402080 h 4486357"/>
                <a:gd name="connsiteX3" fmla="*/ 5747657 w 8572771"/>
                <a:gd name="connsiteY3" fmla="*/ 3283131 h 4486357"/>
                <a:gd name="connsiteX4" fmla="*/ 8572771 w 8572771"/>
                <a:gd name="connsiteY4" fmla="*/ 4486357 h 4486357"/>
                <a:gd name="connsiteX0" fmla="*/ 0 w 8572771"/>
                <a:gd name="connsiteY0" fmla="*/ 0 h 4486357"/>
                <a:gd name="connsiteX1" fmla="*/ 1863634 w 8572771"/>
                <a:gd name="connsiteY1" fmla="*/ 365760 h 4486357"/>
                <a:gd name="connsiteX2" fmla="*/ 4206240 w 8572771"/>
                <a:gd name="connsiteY2" fmla="*/ 1402080 h 4486357"/>
                <a:gd name="connsiteX3" fmla="*/ 5747657 w 8572771"/>
                <a:gd name="connsiteY3" fmla="*/ 3283131 h 4486357"/>
                <a:gd name="connsiteX4" fmla="*/ 8572771 w 8572771"/>
                <a:gd name="connsiteY4" fmla="*/ 4486357 h 4486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771" h="4486357">
                  <a:moveTo>
                    <a:pt x="0" y="0"/>
                  </a:moveTo>
                  <a:cubicBezTo>
                    <a:pt x="581297" y="66040"/>
                    <a:pt x="1162594" y="132080"/>
                    <a:pt x="1863634" y="365760"/>
                  </a:cubicBezTo>
                  <a:cubicBezTo>
                    <a:pt x="2564674" y="599440"/>
                    <a:pt x="3558903" y="915852"/>
                    <a:pt x="4206240" y="1402080"/>
                  </a:cubicBezTo>
                  <a:cubicBezTo>
                    <a:pt x="4853577" y="1888309"/>
                    <a:pt x="5033554" y="2789645"/>
                    <a:pt x="5747657" y="3283131"/>
                  </a:cubicBezTo>
                  <a:cubicBezTo>
                    <a:pt x="6461760" y="3776617"/>
                    <a:pt x="7679420" y="4093034"/>
                    <a:pt x="8572771" y="4486357"/>
                  </a:cubicBezTo>
                </a:path>
              </a:pathLst>
            </a:custGeom>
            <a:ln w="57150">
              <a:solidFill>
                <a:schemeClr val="accent6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sz="1400">
                <a:latin typeface="Tahoma Bold"/>
              </a:endParaRPr>
            </a:p>
          </p:txBody>
        </p:sp>
        <p:sp>
          <p:nvSpPr>
            <p:cNvPr id="24" name="Скругленный прямоугольник 23"/>
            <p:cNvSpPr/>
            <p:nvPr/>
          </p:nvSpPr>
          <p:spPr>
            <a:xfrm>
              <a:off x="5210948" y="3878306"/>
              <a:ext cx="1354608" cy="630194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>
                <a:latin typeface="Tahoma Bold"/>
              </a:endParaRPr>
            </a:p>
          </p:txBody>
        </p:sp>
        <p:sp>
          <p:nvSpPr>
            <p:cNvPr id="23" name="Text Box 3"/>
            <p:cNvSpPr txBox="1">
              <a:spLocks noChangeArrowheads="1"/>
            </p:cNvSpPr>
            <p:nvPr/>
          </p:nvSpPr>
          <p:spPr bwMode="auto">
            <a:xfrm>
              <a:off x="5199595" y="3884898"/>
              <a:ext cx="1409525" cy="6147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ts val="1700"/>
                </a:lnSpc>
              </a:pP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 Bold"/>
                  <a:ea typeface="Segoe UI" panose="020B0502040204020203" pitchFamily="34" charset="0"/>
                  <a:cs typeface="Segoe UI" panose="020B0502040204020203" pitchFamily="34" charset="0"/>
                </a:rPr>
                <a:t>Стоимость изменений</a:t>
              </a: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5907446" y="1977506"/>
            <a:ext cx="2093554" cy="841347"/>
            <a:chOff x="4864392" y="822044"/>
            <a:chExt cx="2013801" cy="775532"/>
          </a:xfrm>
        </p:grpSpPr>
        <p:sp>
          <p:nvSpPr>
            <p:cNvPr id="36" name="Скругленный прямоугольник 35"/>
            <p:cNvSpPr/>
            <p:nvPr/>
          </p:nvSpPr>
          <p:spPr>
            <a:xfrm>
              <a:off x="4864392" y="822044"/>
              <a:ext cx="1993040" cy="775532"/>
            </a:xfrm>
            <a:prstGeom prst="roundRect">
              <a:avLst/>
            </a:prstGeom>
            <a:solidFill>
              <a:srgbClr val="8C27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>
                <a:latin typeface="Tahoma Bold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880518" y="847123"/>
              <a:ext cx="1997675" cy="680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bg1"/>
                  </a:solidFill>
                  <a:latin typeface="Tahoma Bold"/>
                  <a:ea typeface="Segoe UI" panose="020B0502040204020203" pitchFamily="34" charset="0"/>
                  <a:cs typeface="Segoe UI" panose="020B0502040204020203" pitchFamily="34" charset="0"/>
                </a:rPr>
                <a:t>Эффективность</a:t>
              </a:r>
              <a:endParaRPr lang="en-US" sz="1400" dirty="0">
                <a:solidFill>
                  <a:schemeClr val="bg1"/>
                </a:solidFill>
                <a:latin typeface="Tahoma Bold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algn="ctr"/>
              <a:r>
                <a:rPr lang="ru-RU" sz="1400" dirty="0">
                  <a:solidFill>
                    <a:schemeClr val="bg1"/>
                  </a:solidFill>
                  <a:latin typeface="Tahoma Bold"/>
                  <a:ea typeface="Segoe UI" panose="020B0502040204020203" pitchFamily="34" charset="0"/>
                  <a:cs typeface="Segoe UI" panose="020B0502040204020203" pitchFamily="34" charset="0"/>
                </a:rPr>
                <a:t>Привлеченной команды проекта</a:t>
              </a:r>
            </a:p>
          </p:txBody>
        </p:sp>
      </p:grpSp>
      <p:sp>
        <p:nvSpPr>
          <p:cNvPr id="39" name="Полилиния 38"/>
          <p:cNvSpPr/>
          <p:nvPr/>
        </p:nvSpPr>
        <p:spPr>
          <a:xfrm>
            <a:off x="3388393" y="2935998"/>
            <a:ext cx="6502749" cy="3139906"/>
          </a:xfrm>
          <a:custGeom>
            <a:avLst/>
            <a:gdLst>
              <a:gd name="connsiteX0" fmla="*/ 0 w 9207500"/>
              <a:gd name="connsiteY0" fmla="*/ 4550448 h 4550448"/>
              <a:gd name="connsiteX1" fmla="*/ 673100 w 9207500"/>
              <a:gd name="connsiteY1" fmla="*/ 4156748 h 4550448"/>
              <a:gd name="connsiteX2" fmla="*/ 1511300 w 9207500"/>
              <a:gd name="connsiteY2" fmla="*/ 4105948 h 4550448"/>
              <a:gd name="connsiteX3" fmla="*/ 6248400 w 9207500"/>
              <a:gd name="connsiteY3" fmla="*/ 4067848 h 4550448"/>
              <a:gd name="connsiteX4" fmla="*/ 8051800 w 9207500"/>
              <a:gd name="connsiteY4" fmla="*/ 16548 h 4550448"/>
              <a:gd name="connsiteX5" fmla="*/ 9207500 w 9207500"/>
              <a:gd name="connsiteY5" fmla="*/ 2632748 h 4550448"/>
              <a:gd name="connsiteX0" fmla="*/ 0 w 9207500"/>
              <a:gd name="connsiteY0" fmla="*/ 4550448 h 4550448"/>
              <a:gd name="connsiteX1" fmla="*/ 673100 w 9207500"/>
              <a:gd name="connsiteY1" fmla="*/ 4156748 h 4550448"/>
              <a:gd name="connsiteX2" fmla="*/ 1511300 w 9207500"/>
              <a:gd name="connsiteY2" fmla="*/ 4105948 h 4550448"/>
              <a:gd name="connsiteX3" fmla="*/ 4699000 w 9207500"/>
              <a:gd name="connsiteY3" fmla="*/ 4067848 h 4550448"/>
              <a:gd name="connsiteX4" fmla="*/ 6248400 w 9207500"/>
              <a:gd name="connsiteY4" fmla="*/ 4067848 h 4550448"/>
              <a:gd name="connsiteX5" fmla="*/ 8051800 w 9207500"/>
              <a:gd name="connsiteY5" fmla="*/ 16548 h 4550448"/>
              <a:gd name="connsiteX6" fmla="*/ 9207500 w 9207500"/>
              <a:gd name="connsiteY6" fmla="*/ 2632748 h 4550448"/>
              <a:gd name="connsiteX0" fmla="*/ 0 w 9207500"/>
              <a:gd name="connsiteY0" fmla="*/ 4542593 h 4542593"/>
              <a:gd name="connsiteX1" fmla="*/ 673100 w 9207500"/>
              <a:gd name="connsiteY1" fmla="*/ 4148893 h 4542593"/>
              <a:gd name="connsiteX2" fmla="*/ 1511300 w 9207500"/>
              <a:gd name="connsiteY2" fmla="*/ 4098093 h 4542593"/>
              <a:gd name="connsiteX3" fmla="*/ 4699000 w 9207500"/>
              <a:gd name="connsiteY3" fmla="*/ 4059993 h 4542593"/>
              <a:gd name="connsiteX4" fmla="*/ 6515100 w 9207500"/>
              <a:gd name="connsiteY4" fmla="*/ 3640893 h 4542593"/>
              <a:gd name="connsiteX5" fmla="*/ 8051800 w 9207500"/>
              <a:gd name="connsiteY5" fmla="*/ 8693 h 4542593"/>
              <a:gd name="connsiteX6" fmla="*/ 9207500 w 9207500"/>
              <a:gd name="connsiteY6" fmla="*/ 2624893 h 4542593"/>
              <a:gd name="connsiteX0" fmla="*/ 0 w 9207500"/>
              <a:gd name="connsiteY0" fmla="*/ 4542593 h 4542593"/>
              <a:gd name="connsiteX1" fmla="*/ 673100 w 9207500"/>
              <a:gd name="connsiteY1" fmla="*/ 4148893 h 4542593"/>
              <a:gd name="connsiteX2" fmla="*/ 1511300 w 9207500"/>
              <a:gd name="connsiteY2" fmla="*/ 4098093 h 4542593"/>
              <a:gd name="connsiteX3" fmla="*/ 4724400 w 9207500"/>
              <a:gd name="connsiteY3" fmla="*/ 3996493 h 4542593"/>
              <a:gd name="connsiteX4" fmla="*/ 6515100 w 9207500"/>
              <a:gd name="connsiteY4" fmla="*/ 3640893 h 4542593"/>
              <a:gd name="connsiteX5" fmla="*/ 8051800 w 9207500"/>
              <a:gd name="connsiteY5" fmla="*/ 8693 h 4542593"/>
              <a:gd name="connsiteX6" fmla="*/ 9207500 w 9207500"/>
              <a:gd name="connsiteY6" fmla="*/ 2624893 h 4542593"/>
              <a:gd name="connsiteX0" fmla="*/ 0 w 9207500"/>
              <a:gd name="connsiteY0" fmla="*/ 4536097 h 4536097"/>
              <a:gd name="connsiteX1" fmla="*/ 673100 w 9207500"/>
              <a:gd name="connsiteY1" fmla="*/ 4142397 h 4536097"/>
              <a:gd name="connsiteX2" fmla="*/ 1511300 w 9207500"/>
              <a:gd name="connsiteY2" fmla="*/ 4091597 h 4536097"/>
              <a:gd name="connsiteX3" fmla="*/ 4724400 w 9207500"/>
              <a:gd name="connsiteY3" fmla="*/ 3989997 h 4536097"/>
              <a:gd name="connsiteX4" fmla="*/ 6769100 w 9207500"/>
              <a:gd name="connsiteY4" fmla="*/ 3113697 h 4536097"/>
              <a:gd name="connsiteX5" fmla="*/ 8051800 w 9207500"/>
              <a:gd name="connsiteY5" fmla="*/ 2197 h 4536097"/>
              <a:gd name="connsiteX6" fmla="*/ 9207500 w 9207500"/>
              <a:gd name="connsiteY6" fmla="*/ 2618397 h 4536097"/>
              <a:gd name="connsiteX0" fmla="*/ 0 w 9207500"/>
              <a:gd name="connsiteY0" fmla="*/ 4536097 h 4536097"/>
              <a:gd name="connsiteX1" fmla="*/ 673100 w 9207500"/>
              <a:gd name="connsiteY1" fmla="*/ 4142397 h 4536097"/>
              <a:gd name="connsiteX2" fmla="*/ 1511300 w 9207500"/>
              <a:gd name="connsiteY2" fmla="*/ 4091597 h 4536097"/>
              <a:gd name="connsiteX3" fmla="*/ 3668554 w 9207500"/>
              <a:gd name="connsiteY3" fmla="*/ 4021528 h 4536097"/>
              <a:gd name="connsiteX4" fmla="*/ 6769100 w 9207500"/>
              <a:gd name="connsiteY4" fmla="*/ 3113697 h 4536097"/>
              <a:gd name="connsiteX5" fmla="*/ 8051800 w 9207500"/>
              <a:gd name="connsiteY5" fmla="*/ 2197 h 4536097"/>
              <a:gd name="connsiteX6" fmla="*/ 9207500 w 9207500"/>
              <a:gd name="connsiteY6" fmla="*/ 2618397 h 4536097"/>
              <a:gd name="connsiteX0" fmla="*/ 0 w 9207500"/>
              <a:gd name="connsiteY0" fmla="*/ 4536097 h 4536097"/>
              <a:gd name="connsiteX1" fmla="*/ 673100 w 9207500"/>
              <a:gd name="connsiteY1" fmla="*/ 4142397 h 4536097"/>
              <a:gd name="connsiteX2" fmla="*/ 1511300 w 9207500"/>
              <a:gd name="connsiteY2" fmla="*/ 4091597 h 4536097"/>
              <a:gd name="connsiteX3" fmla="*/ 3668554 w 9207500"/>
              <a:gd name="connsiteY3" fmla="*/ 4021528 h 4536097"/>
              <a:gd name="connsiteX4" fmla="*/ 5825878 w 9207500"/>
              <a:gd name="connsiteY4" fmla="*/ 3271352 h 4536097"/>
              <a:gd name="connsiteX5" fmla="*/ 8051800 w 9207500"/>
              <a:gd name="connsiteY5" fmla="*/ 2197 h 4536097"/>
              <a:gd name="connsiteX6" fmla="*/ 9207500 w 9207500"/>
              <a:gd name="connsiteY6" fmla="*/ 2618397 h 4536097"/>
              <a:gd name="connsiteX0" fmla="*/ 0 w 8799239"/>
              <a:gd name="connsiteY0" fmla="*/ 4538545 h 4538545"/>
              <a:gd name="connsiteX1" fmla="*/ 673100 w 8799239"/>
              <a:gd name="connsiteY1" fmla="*/ 4144845 h 4538545"/>
              <a:gd name="connsiteX2" fmla="*/ 1511300 w 8799239"/>
              <a:gd name="connsiteY2" fmla="*/ 4094045 h 4538545"/>
              <a:gd name="connsiteX3" fmla="*/ 3668554 w 8799239"/>
              <a:gd name="connsiteY3" fmla="*/ 4023976 h 4538545"/>
              <a:gd name="connsiteX4" fmla="*/ 5825878 w 8799239"/>
              <a:gd name="connsiteY4" fmla="*/ 3273800 h 4538545"/>
              <a:gd name="connsiteX5" fmla="*/ 8051800 w 8799239"/>
              <a:gd name="connsiteY5" fmla="*/ 4645 h 4538545"/>
              <a:gd name="connsiteX6" fmla="*/ 8799239 w 8799239"/>
              <a:gd name="connsiteY6" fmla="*/ 1391134 h 4538545"/>
              <a:gd name="connsiteX0" fmla="*/ 0 w 8799239"/>
              <a:gd name="connsiteY0" fmla="*/ 4539025 h 4539025"/>
              <a:gd name="connsiteX1" fmla="*/ 673100 w 8799239"/>
              <a:gd name="connsiteY1" fmla="*/ 4145325 h 4539025"/>
              <a:gd name="connsiteX2" fmla="*/ 1511300 w 8799239"/>
              <a:gd name="connsiteY2" fmla="*/ 4094525 h 4539025"/>
              <a:gd name="connsiteX3" fmla="*/ 3668554 w 8799239"/>
              <a:gd name="connsiteY3" fmla="*/ 4024456 h 4539025"/>
              <a:gd name="connsiteX4" fmla="*/ 5825878 w 8799239"/>
              <a:gd name="connsiteY4" fmla="*/ 3274280 h 4539025"/>
              <a:gd name="connsiteX5" fmla="*/ 8051800 w 8799239"/>
              <a:gd name="connsiteY5" fmla="*/ 5125 h 4539025"/>
              <a:gd name="connsiteX6" fmla="*/ 8799239 w 8799239"/>
              <a:gd name="connsiteY6" fmla="*/ 1391614 h 4539025"/>
              <a:gd name="connsiteX0" fmla="*/ 0 w 8799394"/>
              <a:gd name="connsiteY0" fmla="*/ 4549309 h 4549309"/>
              <a:gd name="connsiteX1" fmla="*/ 673100 w 8799394"/>
              <a:gd name="connsiteY1" fmla="*/ 4155609 h 4549309"/>
              <a:gd name="connsiteX2" fmla="*/ 1511300 w 8799394"/>
              <a:gd name="connsiteY2" fmla="*/ 4104809 h 4549309"/>
              <a:gd name="connsiteX3" fmla="*/ 3668554 w 8799394"/>
              <a:gd name="connsiteY3" fmla="*/ 4034740 h 4549309"/>
              <a:gd name="connsiteX4" fmla="*/ 5825878 w 8799394"/>
              <a:gd name="connsiteY4" fmla="*/ 3284564 h 4549309"/>
              <a:gd name="connsiteX5" fmla="*/ 8051800 w 8799394"/>
              <a:gd name="connsiteY5" fmla="*/ 15409 h 4549309"/>
              <a:gd name="connsiteX6" fmla="*/ 8799239 w 8799394"/>
              <a:gd name="connsiteY6" fmla="*/ 1401898 h 4549309"/>
              <a:gd name="connsiteX0" fmla="*/ 0 w 8799394"/>
              <a:gd name="connsiteY0" fmla="*/ 4549309 h 4549309"/>
              <a:gd name="connsiteX1" fmla="*/ 673100 w 8799394"/>
              <a:gd name="connsiteY1" fmla="*/ 4155609 h 4549309"/>
              <a:gd name="connsiteX2" fmla="*/ 1511300 w 8799394"/>
              <a:gd name="connsiteY2" fmla="*/ 4104809 h 4549309"/>
              <a:gd name="connsiteX3" fmla="*/ 3668554 w 8799394"/>
              <a:gd name="connsiteY3" fmla="*/ 4034740 h 4549309"/>
              <a:gd name="connsiteX4" fmla="*/ 5825878 w 8799394"/>
              <a:gd name="connsiteY4" fmla="*/ 3284564 h 4549309"/>
              <a:gd name="connsiteX5" fmla="*/ 8051800 w 8799394"/>
              <a:gd name="connsiteY5" fmla="*/ 15409 h 4549309"/>
              <a:gd name="connsiteX6" fmla="*/ 8799239 w 8799394"/>
              <a:gd name="connsiteY6" fmla="*/ 1401898 h 4549309"/>
              <a:gd name="connsiteX0" fmla="*/ 0 w 8799394"/>
              <a:gd name="connsiteY0" fmla="*/ 4549309 h 4549309"/>
              <a:gd name="connsiteX1" fmla="*/ 673100 w 8799394"/>
              <a:gd name="connsiteY1" fmla="*/ 4155609 h 4549309"/>
              <a:gd name="connsiteX2" fmla="*/ 1511300 w 8799394"/>
              <a:gd name="connsiteY2" fmla="*/ 4104809 h 4549309"/>
              <a:gd name="connsiteX3" fmla="*/ 3668554 w 8799394"/>
              <a:gd name="connsiteY3" fmla="*/ 4034740 h 4549309"/>
              <a:gd name="connsiteX4" fmla="*/ 5825878 w 8799394"/>
              <a:gd name="connsiteY4" fmla="*/ 3284564 h 4549309"/>
              <a:gd name="connsiteX5" fmla="*/ 8051800 w 8799394"/>
              <a:gd name="connsiteY5" fmla="*/ 15409 h 4549309"/>
              <a:gd name="connsiteX6" fmla="*/ 8799239 w 8799394"/>
              <a:gd name="connsiteY6" fmla="*/ 1401898 h 4549309"/>
              <a:gd name="connsiteX0" fmla="*/ 0 w 8799394"/>
              <a:gd name="connsiteY0" fmla="*/ 4549309 h 4549309"/>
              <a:gd name="connsiteX1" fmla="*/ 673100 w 8799394"/>
              <a:gd name="connsiteY1" fmla="*/ 4155609 h 4549309"/>
              <a:gd name="connsiteX2" fmla="*/ 1511300 w 8799394"/>
              <a:gd name="connsiteY2" fmla="*/ 4104809 h 4549309"/>
              <a:gd name="connsiteX3" fmla="*/ 3668554 w 8799394"/>
              <a:gd name="connsiteY3" fmla="*/ 4034740 h 4549309"/>
              <a:gd name="connsiteX4" fmla="*/ 5825878 w 8799394"/>
              <a:gd name="connsiteY4" fmla="*/ 3284564 h 4549309"/>
              <a:gd name="connsiteX5" fmla="*/ 8051800 w 8799394"/>
              <a:gd name="connsiteY5" fmla="*/ 15409 h 4549309"/>
              <a:gd name="connsiteX6" fmla="*/ 8799239 w 8799394"/>
              <a:gd name="connsiteY6" fmla="*/ 1401898 h 4549309"/>
              <a:gd name="connsiteX0" fmla="*/ 0 w 8799394"/>
              <a:gd name="connsiteY0" fmla="*/ 4549309 h 4549309"/>
              <a:gd name="connsiteX1" fmla="*/ 673100 w 8799394"/>
              <a:gd name="connsiteY1" fmla="*/ 4155609 h 4549309"/>
              <a:gd name="connsiteX2" fmla="*/ 1511300 w 8799394"/>
              <a:gd name="connsiteY2" fmla="*/ 4104809 h 4549309"/>
              <a:gd name="connsiteX3" fmla="*/ 3668554 w 8799394"/>
              <a:gd name="connsiteY3" fmla="*/ 4034740 h 4549309"/>
              <a:gd name="connsiteX4" fmla="*/ 5825878 w 8799394"/>
              <a:gd name="connsiteY4" fmla="*/ 3284564 h 4549309"/>
              <a:gd name="connsiteX5" fmla="*/ 8051800 w 8799394"/>
              <a:gd name="connsiteY5" fmla="*/ 15409 h 4549309"/>
              <a:gd name="connsiteX6" fmla="*/ 8799239 w 8799394"/>
              <a:gd name="connsiteY6" fmla="*/ 1401898 h 4549309"/>
              <a:gd name="connsiteX0" fmla="*/ 0 w 8799394"/>
              <a:gd name="connsiteY0" fmla="*/ 4549309 h 4549309"/>
              <a:gd name="connsiteX1" fmla="*/ 673100 w 8799394"/>
              <a:gd name="connsiteY1" fmla="*/ 4155609 h 4549309"/>
              <a:gd name="connsiteX2" fmla="*/ 1511300 w 8799394"/>
              <a:gd name="connsiteY2" fmla="*/ 4104809 h 4549309"/>
              <a:gd name="connsiteX3" fmla="*/ 3035046 w 8799394"/>
              <a:gd name="connsiteY3" fmla="*/ 4034740 h 4549309"/>
              <a:gd name="connsiteX4" fmla="*/ 5825878 w 8799394"/>
              <a:gd name="connsiteY4" fmla="*/ 3284564 h 4549309"/>
              <a:gd name="connsiteX5" fmla="*/ 8051800 w 8799394"/>
              <a:gd name="connsiteY5" fmla="*/ 15409 h 4549309"/>
              <a:gd name="connsiteX6" fmla="*/ 8799239 w 8799394"/>
              <a:gd name="connsiteY6" fmla="*/ 1401898 h 4549309"/>
              <a:gd name="connsiteX0" fmla="*/ 0 w 8869759"/>
              <a:gd name="connsiteY0" fmla="*/ 4544517 h 4544517"/>
              <a:gd name="connsiteX1" fmla="*/ 673100 w 8869759"/>
              <a:gd name="connsiteY1" fmla="*/ 4150817 h 4544517"/>
              <a:gd name="connsiteX2" fmla="*/ 1511300 w 8869759"/>
              <a:gd name="connsiteY2" fmla="*/ 4100017 h 4544517"/>
              <a:gd name="connsiteX3" fmla="*/ 3035046 w 8869759"/>
              <a:gd name="connsiteY3" fmla="*/ 4029948 h 4544517"/>
              <a:gd name="connsiteX4" fmla="*/ 5825878 w 8869759"/>
              <a:gd name="connsiteY4" fmla="*/ 3279772 h 4544517"/>
              <a:gd name="connsiteX5" fmla="*/ 8051800 w 8869759"/>
              <a:gd name="connsiteY5" fmla="*/ 10617 h 4544517"/>
              <a:gd name="connsiteX6" fmla="*/ 8869629 w 8869759"/>
              <a:gd name="connsiteY6" fmla="*/ 1565271 h 4544517"/>
              <a:gd name="connsiteX0" fmla="*/ 0 w 8869629"/>
              <a:gd name="connsiteY0" fmla="*/ 4543926 h 4543926"/>
              <a:gd name="connsiteX1" fmla="*/ 673100 w 8869629"/>
              <a:gd name="connsiteY1" fmla="*/ 4150226 h 4543926"/>
              <a:gd name="connsiteX2" fmla="*/ 1511300 w 8869629"/>
              <a:gd name="connsiteY2" fmla="*/ 4099426 h 4543926"/>
              <a:gd name="connsiteX3" fmla="*/ 3035046 w 8869629"/>
              <a:gd name="connsiteY3" fmla="*/ 4029357 h 4543926"/>
              <a:gd name="connsiteX4" fmla="*/ 5825878 w 8869629"/>
              <a:gd name="connsiteY4" fmla="*/ 3279181 h 4543926"/>
              <a:gd name="connsiteX5" fmla="*/ 8051800 w 8869629"/>
              <a:gd name="connsiteY5" fmla="*/ 10026 h 4543926"/>
              <a:gd name="connsiteX6" fmla="*/ 8869629 w 8869629"/>
              <a:gd name="connsiteY6" fmla="*/ 1564680 h 4543926"/>
              <a:gd name="connsiteX0" fmla="*/ 0 w 8869629"/>
              <a:gd name="connsiteY0" fmla="*/ 4533611 h 4533611"/>
              <a:gd name="connsiteX1" fmla="*/ 673100 w 8869629"/>
              <a:gd name="connsiteY1" fmla="*/ 4139911 h 4533611"/>
              <a:gd name="connsiteX2" fmla="*/ 1511300 w 8869629"/>
              <a:gd name="connsiteY2" fmla="*/ 4089111 h 4533611"/>
              <a:gd name="connsiteX3" fmla="*/ 3035046 w 8869629"/>
              <a:gd name="connsiteY3" fmla="*/ 4019042 h 4533611"/>
              <a:gd name="connsiteX4" fmla="*/ 5825878 w 8869629"/>
              <a:gd name="connsiteY4" fmla="*/ 3268866 h 4533611"/>
              <a:gd name="connsiteX5" fmla="*/ 7812475 w 8869629"/>
              <a:gd name="connsiteY5" fmla="*/ 10222 h 4533611"/>
              <a:gd name="connsiteX6" fmla="*/ 8869629 w 8869629"/>
              <a:gd name="connsiteY6" fmla="*/ 1554365 h 4533611"/>
              <a:gd name="connsiteX0" fmla="*/ 0 w 8869629"/>
              <a:gd name="connsiteY0" fmla="*/ 4430938 h 4430938"/>
              <a:gd name="connsiteX1" fmla="*/ 673100 w 8869629"/>
              <a:gd name="connsiteY1" fmla="*/ 4037238 h 4430938"/>
              <a:gd name="connsiteX2" fmla="*/ 1511300 w 8869629"/>
              <a:gd name="connsiteY2" fmla="*/ 3986438 h 4430938"/>
              <a:gd name="connsiteX3" fmla="*/ 3035046 w 8869629"/>
              <a:gd name="connsiteY3" fmla="*/ 3916369 h 4430938"/>
              <a:gd name="connsiteX4" fmla="*/ 5825878 w 8869629"/>
              <a:gd name="connsiteY4" fmla="*/ 3166193 h 4430938"/>
              <a:gd name="connsiteX5" fmla="*/ 8009567 w 8869629"/>
              <a:gd name="connsiteY5" fmla="*/ 12652 h 4430938"/>
              <a:gd name="connsiteX6" fmla="*/ 8869629 w 8869629"/>
              <a:gd name="connsiteY6" fmla="*/ 1451692 h 4430938"/>
              <a:gd name="connsiteX0" fmla="*/ 0 w 8869629"/>
              <a:gd name="connsiteY0" fmla="*/ 4430938 h 4430938"/>
              <a:gd name="connsiteX1" fmla="*/ 588632 w 8869629"/>
              <a:gd name="connsiteY1" fmla="*/ 4100300 h 4430938"/>
              <a:gd name="connsiteX2" fmla="*/ 1511300 w 8869629"/>
              <a:gd name="connsiteY2" fmla="*/ 3986438 h 4430938"/>
              <a:gd name="connsiteX3" fmla="*/ 3035046 w 8869629"/>
              <a:gd name="connsiteY3" fmla="*/ 3916369 h 4430938"/>
              <a:gd name="connsiteX4" fmla="*/ 5825878 w 8869629"/>
              <a:gd name="connsiteY4" fmla="*/ 3166193 h 4430938"/>
              <a:gd name="connsiteX5" fmla="*/ 8009567 w 8869629"/>
              <a:gd name="connsiteY5" fmla="*/ 12652 h 4430938"/>
              <a:gd name="connsiteX6" fmla="*/ 8869629 w 8869629"/>
              <a:gd name="connsiteY6" fmla="*/ 1451692 h 4430938"/>
              <a:gd name="connsiteX0" fmla="*/ 0 w 8869629"/>
              <a:gd name="connsiteY0" fmla="*/ 4430938 h 4430938"/>
              <a:gd name="connsiteX1" fmla="*/ 588632 w 8869629"/>
              <a:gd name="connsiteY1" fmla="*/ 4100300 h 4430938"/>
              <a:gd name="connsiteX2" fmla="*/ 1511300 w 8869629"/>
              <a:gd name="connsiteY2" fmla="*/ 3986438 h 4430938"/>
              <a:gd name="connsiteX3" fmla="*/ 3035046 w 8869629"/>
              <a:gd name="connsiteY3" fmla="*/ 3916369 h 4430938"/>
              <a:gd name="connsiteX4" fmla="*/ 5825878 w 8869629"/>
              <a:gd name="connsiteY4" fmla="*/ 3166193 h 4430938"/>
              <a:gd name="connsiteX5" fmla="*/ 8009567 w 8869629"/>
              <a:gd name="connsiteY5" fmla="*/ 12652 h 4430938"/>
              <a:gd name="connsiteX6" fmla="*/ 8869629 w 8869629"/>
              <a:gd name="connsiteY6" fmla="*/ 1451692 h 4430938"/>
              <a:gd name="connsiteX0" fmla="*/ 0 w 8869629"/>
              <a:gd name="connsiteY0" fmla="*/ 4430938 h 4430938"/>
              <a:gd name="connsiteX1" fmla="*/ 588632 w 8869629"/>
              <a:gd name="connsiteY1" fmla="*/ 4100300 h 4430938"/>
              <a:gd name="connsiteX2" fmla="*/ 1764702 w 8869629"/>
              <a:gd name="connsiteY2" fmla="*/ 3986438 h 4430938"/>
              <a:gd name="connsiteX3" fmla="*/ 3035046 w 8869629"/>
              <a:gd name="connsiteY3" fmla="*/ 3916369 h 4430938"/>
              <a:gd name="connsiteX4" fmla="*/ 5825878 w 8869629"/>
              <a:gd name="connsiteY4" fmla="*/ 3166193 h 4430938"/>
              <a:gd name="connsiteX5" fmla="*/ 8009567 w 8869629"/>
              <a:gd name="connsiteY5" fmla="*/ 12652 h 4430938"/>
              <a:gd name="connsiteX6" fmla="*/ 8869629 w 8869629"/>
              <a:gd name="connsiteY6" fmla="*/ 1451692 h 4430938"/>
              <a:gd name="connsiteX0" fmla="*/ 0 w 9249733"/>
              <a:gd name="connsiteY0" fmla="*/ 4426286 h 4426286"/>
              <a:gd name="connsiteX1" fmla="*/ 588632 w 9249733"/>
              <a:gd name="connsiteY1" fmla="*/ 4095648 h 4426286"/>
              <a:gd name="connsiteX2" fmla="*/ 1764702 w 9249733"/>
              <a:gd name="connsiteY2" fmla="*/ 3981786 h 4426286"/>
              <a:gd name="connsiteX3" fmla="*/ 3035046 w 9249733"/>
              <a:gd name="connsiteY3" fmla="*/ 3911717 h 4426286"/>
              <a:gd name="connsiteX4" fmla="*/ 5825878 w 9249733"/>
              <a:gd name="connsiteY4" fmla="*/ 3161541 h 4426286"/>
              <a:gd name="connsiteX5" fmla="*/ 8009567 w 9249733"/>
              <a:gd name="connsiteY5" fmla="*/ 8000 h 4426286"/>
              <a:gd name="connsiteX6" fmla="*/ 9249733 w 9249733"/>
              <a:gd name="connsiteY6" fmla="*/ 1699288 h 4426286"/>
              <a:gd name="connsiteX0" fmla="*/ 0 w 9249733"/>
              <a:gd name="connsiteY0" fmla="*/ 4425403 h 4425403"/>
              <a:gd name="connsiteX1" fmla="*/ 588632 w 9249733"/>
              <a:gd name="connsiteY1" fmla="*/ 4094765 h 4425403"/>
              <a:gd name="connsiteX2" fmla="*/ 1764702 w 9249733"/>
              <a:gd name="connsiteY2" fmla="*/ 3980903 h 4425403"/>
              <a:gd name="connsiteX3" fmla="*/ 3035046 w 9249733"/>
              <a:gd name="connsiteY3" fmla="*/ 3910834 h 4425403"/>
              <a:gd name="connsiteX4" fmla="*/ 5825878 w 9249733"/>
              <a:gd name="connsiteY4" fmla="*/ 3160658 h 4425403"/>
              <a:gd name="connsiteX5" fmla="*/ 8009567 w 9249733"/>
              <a:gd name="connsiteY5" fmla="*/ 7117 h 4425403"/>
              <a:gd name="connsiteX6" fmla="*/ 9249733 w 9249733"/>
              <a:gd name="connsiteY6" fmla="*/ 1698405 h 4425403"/>
              <a:gd name="connsiteX0" fmla="*/ 0 w 9249733"/>
              <a:gd name="connsiteY0" fmla="*/ 4425118 h 4425118"/>
              <a:gd name="connsiteX1" fmla="*/ 588632 w 9249733"/>
              <a:gd name="connsiteY1" fmla="*/ 4094480 h 4425118"/>
              <a:gd name="connsiteX2" fmla="*/ 1764702 w 9249733"/>
              <a:gd name="connsiteY2" fmla="*/ 3980618 h 4425118"/>
              <a:gd name="connsiteX3" fmla="*/ 3035046 w 9249733"/>
              <a:gd name="connsiteY3" fmla="*/ 3910549 h 4425118"/>
              <a:gd name="connsiteX4" fmla="*/ 5825878 w 9249733"/>
              <a:gd name="connsiteY4" fmla="*/ 3160373 h 4425118"/>
              <a:gd name="connsiteX5" fmla="*/ 8009567 w 9249733"/>
              <a:gd name="connsiteY5" fmla="*/ 6832 h 4425118"/>
              <a:gd name="connsiteX6" fmla="*/ 9249733 w 9249733"/>
              <a:gd name="connsiteY6" fmla="*/ 1698120 h 4425118"/>
              <a:gd name="connsiteX0" fmla="*/ 0 w 9249733"/>
              <a:gd name="connsiteY0" fmla="*/ 4422156 h 4422156"/>
              <a:gd name="connsiteX1" fmla="*/ 588632 w 9249733"/>
              <a:gd name="connsiteY1" fmla="*/ 4091518 h 4422156"/>
              <a:gd name="connsiteX2" fmla="*/ 1764702 w 9249733"/>
              <a:gd name="connsiteY2" fmla="*/ 3977656 h 4422156"/>
              <a:gd name="connsiteX3" fmla="*/ 3035046 w 9249733"/>
              <a:gd name="connsiteY3" fmla="*/ 3907587 h 4422156"/>
              <a:gd name="connsiteX4" fmla="*/ 5825878 w 9249733"/>
              <a:gd name="connsiteY4" fmla="*/ 3157411 h 4422156"/>
              <a:gd name="connsiteX5" fmla="*/ 8009567 w 9249733"/>
              <a:gd name="connsiteY5" fmla="*/ 3870 h 4422156"/>
              <a:gd name="connsiteX6" fmla="*/ 9249733 w 9249733"/>
              <a:gd name="connsiteY6" fmla="*/ 1695158 h 4422156"/>
              <a:gd name="connsiteX0" fmla="*/ 0 w 9249733"/>
              <a:gd name="connsiteY0" fmla="*/ 4419572 h 4419572"/>
              <a:gd name="connsiteX1" fmla="*/ 588632 w 9249733"/>
              <a:gd name="connsiteY1" fmla="*/ 4088934 h 4419572"/>
              <a:gd name="connsiteX2" fmla="*/ 1764702 w 9249733"/>
              <a:gd name="connsiteY2" fmla="*/ 3975072 h 4419572"/>
              <a:gd name="connsiteX3" fmla="*/ 3035046 w 9249733"/>
              <a:gd name="connsiteY3" fmla="*/ 3905003 h 4419572"/>
              <a:gd name="connsiteX4" fmla="*/ 5825878 w 9249733"/>
              <a:gd name="connsiteY4" fmla="*/ 3154827 h 4419572"/>
              <a:gd name="connsiteX5" fmla="*/ 8009567 w 9249733"/>
              <a:gd name="connsiteY5" fmla="*/ 1286 h 4419572"/>
              <a:gd name="connsiteX6" fmla="*/ 9249733 w 9249733"/>
              <a:gd name="connsiteY6" fmla="*/ 1692574 h 4419572"/>
              <a:gd name="connsiteX0" fmla="*/ 0 w 9249733"/>
              <a:gd name="connsiteY0" fmla="*/ 4421797 h 4421797"/>
              <a:gd name="connsiteX1" fmla="*/ 588632 w 9249733"/>
              <a:gd name="connsiteY1" fmla="*/ 4091159 h 4421797"/>
              <a:gd name="connsiteX2" fmla="*/ 1764702 w 9249733"/>
              <a:gd name="connsiteY2" fmla="*/ 3977297 h 4421797"/>
              <a:gd name="connsiteX3" fmla="*/ 3035046 w 9249733"/>
              <a:gd name="connsiteY3" fmla="*/ 3907228 h 4421797"/>
              <a:gd name="connsiteX4" fmla="*/ 5825878 w 9249733"/>
              <a:gd name="connsiteY4" fmla="*/ 3157052 h 4421797"/>
              <a:gd name="connsiteX5" fmla="*/ 8009567 w 9249733"/>
              <a:gd name="connsiteY5" fmla="*/ 3511 h 4421797"/>
              <a:gd name="connsiteX6" fmla="*/ 9249733 w 9249733"/>
              <a:gd name="connsiteY6" fmla="*/ 1694799 h 4421797"/>
              <a:gd name="connsiteX0" fmla="*/ 0 w 9249733"/>
              <a:gd name="connsiteY0" fmla="*/ 4421797 h 4421797"/>
              <a:gd name="connsiteX1" fmla="*/ 588632 w 9249733"/>
              <a:gd name="connsiteY1" fmla="*/ 4091159 h 4421797"/>
              <a:gd name="connsiteX2" fmla="*/ 1764702 w 9249733"/>
              <a:gd name="connsiteY2" fmla="*/ 3977297 h 4421797"/>
              <a:gd name="connsiteX3" fmla="*/ 3035046 w 9249733"/>
              <a:gd name="connsiteY3" fmla="*/ 3907228 h 4421797"/>
              <a:gd name="connsiteX4" fmla="*/ 5825878 w 9249733"/>
              <a:gd name="connsiteY4" fmla="*/ 3157052 h 4421797"/>
              <a:gd name="connsiteX5" fmla="*/ 8009567 w 9249733"/>
              <a:gd name="connsiteY5" fmla="*/ 3511 h 4421797"/>
              <a:gd name="connsiteX6" fmla="*/ 9249733 w 9249733"/>
              <a:gd name="connsiteY6" fmla="*/ 1694799 h 4421797"/>
              <a:gd name="connsiteX0" fmla="*/ 0 w 9249733"/>
              <a:gd name="connsiteY0" fmla="*/ 4418498 h 4418498"/>
              <a:gd name="connsiteX1" fmla="*/ 588632 w 9249733"/>
              <a:gd name="connsiteY1" fmla="*/ 4087860 h 4418498"/>
              <a:gd name="connsiteX2" fmla="*/ 1764702 w 9249733"/>
              <a:gd name="connsiteY2" fmla="*/ 3973998 h 4418498"/>
              <a:gd name="connsiteX3" fmla="*/ 3035046 w 9249733"/>
              <a:gd name="connsiteY3" fmla="*/ 3903929 h 4418498"/>
              <a:gd name="connsiteX4" fmla="*/ 5825878 w 9249733"/>
              <a:gd name="connsiteY4" fmla="*/ 3153753 h 4418498"/>
              <a:gd name="connsiteX5" fmla="*/ 8009567 w 9249733"/>
              <a:gd name="connsiteY5" fmla="*/ 212 h 4418498"/>
              <a:gd name="connsiteX6" fmla="*/ 9249733 w 9249733"/>
              <a:gd name="connsiteY6" fmla="*/ 1691500 h 4418498"/>
              <a:gd name="connsiteX0" fmla="*/ 0 w 9249733"/>
              <a:gd name="connsiteY0" fmla="*/ 4418498 h 4418498"/>
              <a:gd name="connsiteX1" fmla="*/ 588632 w 9249733"/>
              <a:gd name="connsiteY1" fmla="*/ 4087860 h 4418498"/>
              <a:gd name="connsiteX2" fmla="*/ 1764702 w 9249733"/>
              <a:gd name="connsiteY2" fmla="*/ 3973998 h 4418498"/>
              <a:gd name="connsiteX3" fmla="*/ 3035046 w 9249733"/>
              <a:gd name="connsiteY3" fmla="*/ 3903929 h 4418498"/>
              <a:gd name="connsiteX4" fmla="*/ 6318607 w 9249733"/>
              <a:gd name="connsiteY4" fmla="*/ 3069671 h 4418498"/>
              <a:gd name="connsiteX5" fmla="*/ 8009567 w 9249733"/>
              <a:gd name="connsiteY5" fmla="*/ 212 h 4418498"/>
              <a:gd name="connsiteX6" fmla="*/ 9249733 w 9249733"/>
              <a:gd name="connsiteY6" fmla="*/ 1691500 h 4418498"/>
              <a:gd name="connsiteX0" fmla="*/ 0 w 9249733"/>
              <a:gd name="connsiteY0" fmla="*/ 4460531 h 4460531"/>
              <a:gd name="connsiteX1" fmla="*/ 588632 w 9249733"/>
              <a:gd name="connsiteY1" fmla="*/ 4129893 h 4460531"/>
              <a:gd name="connsiteX2" fmla="*/ 1764702 w 9249733"/>
              <a:gd name="connsiteY2" fmla="*/ 4016031 h 4460531"/>
              <a:gd name="connsiteX3" fmla="*/ 3035046 w 9249733"/>
              <a:gd name="connsiteY3" fmla="*/ 3945962 h 4460531"/>
              <a:gd name="connsiteX4" fmla="*/ 6318607 w 9249733"/>
              <a:gd name="connsiteY4" fmla="*/ 3111704 h 4460531"/>
              <a:gd name="connsiteX5" fmla="*/ 8206659 w 9249733"/>
              <a:gd name="connsiteY5" fmla="*/ 204 h 4460531"/>
              <a:gd name="connsiteX6" fmla="*/ 9249733 w 9249733"/>
              <a:gd name="connsiteY6" fmla="*/ 1733533 h 4460531"/>
              <a:gd name="connsiteX0" fmla="*/ 0 w 9249733"/>
              <a:gd name="connsiteY0" fmla="*/ 4460531 h 4460531"/>
              <a:gd name="connsiteX1" fmla="*/ 588632 w 9249733"/>
              <a:gd name="connsiteY1" fmla="*/ 4129893 h 4460531"/>
              <a:gd name="connsiteX2" fmla="*/ 1764702 w 9249733"/>
              <a:gd name="connsiteY2" fmla="*/ 4016031 h 4460531"/>
              <a:gd name="connsiteX3" fmla="*/ 3035046 w 9249733"/>
              <a:gd name="connsiteY3" fmla="*/ 3945962 h 4460531"/>
              <a:gd name="connsiteX4" fmla="*/ 6318607 w 9249733"/>
              <a:gd name="connsiteY4" fmla="*/ 3111704 h 4460531"/>
              <a:gd name="connsiteX5" fmla="*/ 7840633 w 9249733"/>
              <a:gd name="connsiteY5" fmla="*/ 204 h 4460531"/>
              <a:gd name="connsiteX6" fmla="*/ 9249733 w 9249733"/>
              <a:gd name="connsiteY6" fmla="*/ 1733533 h 4460531"/>
              <a:gd name="connsiteX0" fmla="*/ 0 w 9291967"/>
              <a:gd name="connsiteY0" fmla="*/ 4460568 h 4460568"/>
              <a:gd name="connsiteX1" fmla="*/ 588632 w 9291967"/>
              <a:gd name="connsiteY1" fmla="*/ 4129930 h 4460568"/>
              <a:gd name="connsiteX2" fmla="*/ 1764702 w 9291967"/>
              <a:gd name="connsiteY2" fmla="*/ 4016068 h 4460568"/>
              <a:gd name="connsiteX3" fmla="*/ 3035046 w 9291967"/>
              <a:gd name="connsiteY3" fmla="*/ 3945999 h 4460568"/>
              <a:gd name="connsiteX4" fmla="*/ 6318607 w 9291967"/>
              <a:gd name="connsiteY4" fmla="*/ 3111741 h 4460568"/>
              <a:gd name="connsiteX5" fmla="*/ 7840633 w 9291967"/>
              <a:gd name="connsiteY5" fmla="*/ 241 h 4460568"/>
              <a:gd name="connsiteX6" fmla="*/ 9291967 w 9291967"/>
              <a:gd name="connsiteY6" fmla="*/ 1523363 h 4460568"/>
              <a:gd name="connsiteX0" fmla="*/ 0 w 9291967"/>
              <a:gd name="connsiteY0" fmla="*/ 4439553 h 4439553"/>
              <a:gd name="connsiteX1" fmla="*/ 588632 w 9291967"/>
              <a:gd name="connsiteY1" fmla="*/ 4108915 h 4439553"/>
              <a:gd name="connsiteX2" fmla="*/ 1764702 w 9291967"/>
              <a:gd name="connsiteY2" fmla="*/ 3995053 h 4439553"/>
              <a:gd name="connsiteX3" fmla="*/ 3035046 w 9291967"/>
              <a:gd name="connsiteY3" fmla="*/ 3924984 h 4439553"/>
              <a:gd name="connsiteX4" fmla="*/ 6318607 w 9291967"/>
              <a:gd name="connsiteY4" fmla="*/ 3090726 h 4439553"/>
              <a:gd name="connsiteX5" fmla="*/ 8094037 w 9291967"/>
              <a:gd name="connsiteY5" fmla="*/ 246 h 4439553"/>
              <a:gd name="connsiteX6" fmla="*/ 9291967 w 9291967"/>
              <a:gd name="connsiteY6" fmla="*/ 1502348 h 4439553"/>
              <a:gd name="connsiteX0" fmla="*/ 0 w 9306046"/>
              <a:gd name="connsiteY0" fmla="*/ 4439567 h 4439567"/>
              <a:gd name="connsiteX1" fmla="*/ 588632 w 9306046"/>
              <a:gd name="connsiteY1" fmla="*/ 4108929 h 4439567"/>
              <a:gd name="connsiteX2" fmla="*/ 1764702 w 9306046"/>
              <a:gd name="connsiteY2" fmla="*/ 3995067 h 4439567"/>
              <a:gd name="connsiteX3" fmla="*/ 3035046 w 9306046"/>
              <a:gd name="connsiteY3" fmla="*/ 3924998 h 4439567"/>
              <a:gd name="connsiteX4" fmla="*/ 6318607 w 9306046"/>
              <a:gd name="connsiteY4" fmla="*/ 3090740 h 4439567"/>
              <a:gd name="connsiteX5" fmla="*/ 8094037 w 9306046"/>
              <a:gd name="connsiteY5" fmla="*/ 260 h 4439567"/>
              <a:gd name="connsiteX6" fmla="*/ 9306046 w 9306046"/>
              <a:gd name="connsiteY6" fmla="*/ 1439299 h 4439567"/>
              <a:gd name="connsiteX0" fmla="*/ 0 w 10953167"/>
              <a:gd name="connsiteY0" fmla="*/ 4439582 h 4439582"/>
              <a:gd name="connsiteX1" fmla="*/ 588632 w 10953167"/>
              <a:gd name="connsiteY1" fmla="*/ 4108944 h 4439582"/>
              <a:gd name="connsiteX2" fmla="*/ 1764702 w 10953167"/>
              <a:gd name="connsiteY2" fmla="*/ 3995082 h 4439582"/>
              <a:gd name="connsiteX3" fmla="*/ 3035046 w 10953167"/>
              <a:gd name="connsiteY3" fmla="*/ 3925013 h 4439582"/>
              <a:gd name="connsiteX4" fmla="*/ 6318607 w 10953167"/>
              <a:gd name="connsiteY4" fmla="*/ 3090755 h 4439582"/>
              <a:gd name="connsiteX5" fmla="*/ 8094037 w 10953167"/>
              <a:gd name="connsiteY5" fmla="*/ 275 h 4439582"/>
              <a:gd name="connsiteX6" fmla="*/ 10953167 w 10953167"/>
              <a:gd name="connsiteY6" fmla="*/ 1376252 h 4439582"/>
              <a:gd name="connsiteX0" fmla="*/ 0 w 10953167"/>
              <a:gd name="connsiteY0" fmla="*/ 4439563 h 4439563"/>
              <a:gd name="connsiteX1" fmla="*/ 588632 w 10953167"/>
              <a:gd name="connsiteY1" fmla="*/ 4108925 h 4439563"/>
              <a:gd name="connsiteX2" fmla="*/ 1764702 w 10953167"/>
              <a:gd name="connsiteY2" fmla="*/ 3995063 h 4439563"/>
              <a:gd name="connsiteX3" fmla="*/ 3035046 w 10953167"/>
              <a:gd name="connsiteY3" fmla="*/ 3924994 h 4439563"/>
              <a:gd name="connsiteX4" fmla="*/ 6318607 w 10953167"/>
              <a:gd name="connsiteY4" fmla="*/ 3090736 h 4439563"/>
              <a:gd name="connsiteX5" fmla="*/ 8094037 w 10953167"/>
              <a:gd name="connsiteY5" fmla="*/ 256 h 4439563"/>
              <a:gd name="connsiteX6" fmla="*/ 10953167 w 10953167"/>
              <a:gd name="connsiteY6" fmla="*/ 1460316 h 4439563"/>
              <a:gd name="connsiteX0" fmla="*/ 0 w 10953167"/>
              <a:gd name="connsiteY0" fmla="*/ 4439585 h 4439585"/>
              <a:gd name="connsiteX1" fmla="*/ 588632 w 10953167"/>
              <a:gd name="connsiteY1" fmla="*/ 4108947 h 4439585"/>
              <a:gd name="connsiteX2" fmla="*/ 1764702 w 10953167"/>
              <a:gd name="connsiteY2" fmla="*/ 3995085 h 4439585"/>
              <a:gd name="connsiteX3" fmla="*/ 3035046 w 10953167"/>
              <a:gd name="connsiteY3" fmla="*/ 3925016 h 4439585"/>
              <a:gd name="connsiteX4" fmla="*/ 6318607 w 10953167"/>
              <a:gd name="connsiteY4" fmla="*/ 3090758 h 4439585"/>
              <a:gd name="connsiteX5" fmla="*/ 8094037 w 10953167"/>
              <a:gd name="connsiteY5" fmla="*/ 278 h 4439585"/>
              <a:gd name="connsiteX6" fmla="*/ 10953167 w 10953167"/>
              <a:gd name="connsiteY6" fmla="*/ 1460338 h 4439585"/>
              <a:gd name="connsiteX0" fmla="*/ 0 w 10953167"/>
              <a:gd name="connsiteY0" fmla="*/ 4464978 h 4464978"/>
              <a:gd name="connsiteX1" fmla="*/ 588632 w 10953167"/>
              <a:gd name="connsiteY1" fmla="*/ 4134340 h 4464978"/>
              <a:gd name="connsiteX2" fmla="*/ 1764702 w 10953167"/>
              <a:gd name="connsiteY2" fmla="*/ 4020478 h 4464978"/>
              <a:gd name="connsiteX3" fmla="*/ 3035046 w 10953167"/>
              <a:gd name="connsiteY3" fmla="*/ 3950409 h 4464978"/>
              <a:gd name="connsiteX4" fmla="*/ 6318607 w 10953167"/>
              <a:gd name="connsiteY4" fmla="*/ 3116151 h 4464978"/>
              <a:gd name="connsiteX5" fmla="*/ 9352840 w 10953167"/>
              <a:gd name="connsiteY5" fmla="*/ 271 h 4464978"/>
              <a:gd name="connsiteX6" fmla="*/ 10953167 w 10953167"/>
              <a:gd name="connsiteY6" fmla="*/ 1485731 h 4464978"/>
              <a:gd name="connsiteX0" fmla="*/ 0 w 10953167"/>
              <a:gd name="connsiteY0" fmla="*/ 4464978 h 4464978"/>
              <a:gd name="connsiteX1" fmla="*/ 588632 w 10953167"/>
              <a:gd name="connsiteY1" fmla="*/ 4134340 h 4464978"/>
              <a:gd name="connsiteX2" fmla="*/ 1764702 w 10953167"/>
              <a:gd name="connsiteY2" fmla="*/ 4020478 h 4464978"/>
              <a:gd name="connsiteX3" fmla="*/ 3035046 w 10953167"/>
              <a:gd name="connsiteY3" fmla="*/ 3950409 h 4464978"/>
              <a:gd name="connsiteX4" fmla="*/ 6726868 w 10953167"/>
              <a:gd name="connsiteY4" fmla="*/ 3065351 h 4464978"/>
              <a:gd name="connsiteX5" fmla="*/ 9352840 w 10953167"/>
              <a:gd name="connsiteY5" fmla="*/ 271 h 4464978"/>
              <a:gd name="connsiteX6" fmla="*/ 10953167 w 10953167"/>
              <a:gd name="connsiteY6" fmla="*/ 1485731 h 4464978"/>
              <a:gd name="connsiteX0" fmla="*/ 0 w 10953167"/>
              <a:gd name="connsiteY0" fmla="*/ 4464978 h 4464978"/>
              <a:gd name="connsiteX1" fmla="*/ 588632 w 10953167"/>
              <a:gd name="connsiteY1" fmla="*/ 4134340 h 4464978"/>
              <a:gd name="connsiteX2" fmla="*/ 1764702 w 10953167"/>
              <a:gd name="connsiteY2" fmla="*/ 4020478 h 4464978"/>
              <a:gd name="connsiteX3" fmla="*/ 3035046 w 10953167"/>
              <a:gd name="connsiteY3" fmla="*/ 3950409 h 4464978"/>
              <a:gd name="connsiteX4" fmla="*/ 6896977 w 10953167"/>
              <a:gd name="connsiteY4" fmla="*/ 3065351 h 4464978"/>
              <a:gd name="connsiteX5" fmla="*/ 9352840 w 10953167"/>
              <a:gd name="connsiteY5" fmla="*/ 271 h 4464978"/>
              <a:gd name="connsiteX6" fmla="*/ 10953167 w 10953167"/>
              <a:gd name="connsiteY6" fmla="*/ 1485731 h 4464978"/>
              <a:gd name="connsiteX0" fmla="*/ 0 w 10953167"/>
              <a:gd name="connsiteY0" fmla="*/ 4515766 h 4515766"/>
              <a:gd name="connsiteX1" fmla="*/ 588632 w 10953167"/>
              <a:gd name="connsiteY1" fmla="*/ 4185128 h 4515766"/>
              <a:gd name="connsiteX2" fmla="*/ 1764702 w 10953167"/>
              <a:gd name="connsiteY2" fmla="*/ 4071266 h 4515766"/>
              <a:gd name="connsiteX3" fmla="*/ 3035046 w 10953167"/>
              <a:gd name="connsiteY3" fmla="*/ 4001197 h 4515766"/>
              <a:gd name="connsiteX4" fmla="*/ 6896977 w 10953167"/>
              <a:gd name="connsiteY4" fmla="*/ 3116139 h 4515766"/>
              <a:gd name="connsiteX5" fmla="*/ 9659036 w 10953167"/>
              <a:gd name="connsiteY5" fmla="*/ 259 h 4515766"/>
              <a:gd name="connsiteX6" fmla="*/ 10953167 w 10953167"/>
              <a:gd name="connsiteY6" fmla="*/ 1536519 h 4515766"/>
              <a:gd name="connsiteX0" fmla="*/ 0 w 10953167"/>
              <a:gd name="connsiteY0" fmla="*/ 4515766 h 4515766"/>
              <a:gd name="connsiteX1" fmla="*/ 588632 w 10953167"/>
              <a:gd name="connsiteY1" fmla="*/ 4185128 h 4515766"/>
              <a:gd name="connsiteX2" fmla="*/ 1764702 w 10953167"/>
              <a:gd name="connsiteY2" fmla="*/ 4071266 h 4515766"/>
              <a:gd name="connsiteX3" fmla="*/ 3035046 w 10953167"/>
              <a:gd name="connsiteY3" fmla="*/ 4001197 h 4515766"/>
              <a:gd name="connsiteX4" fmla="*/ 6896977 w 10953167"/>
              <a:gd name="connsiteY4" fmla="*/ 3116139 h 4515766"/>
              <a:gd name="connsiteX5" fmla="*/ 9659036 w 10953167"/>
              <a:gd name="connsiteY5" fmla="*/ 259 h 4515766"/>
              <a:gd name="connsiteX6" fmla="*/ 10953167 w 10953167"/>
              <a:gd name="connsiteY6" fmla="*/ 1536519 h 4515766"/>
              <a:gd name="connsiteX0" fmla="*/ 0 w 10953167"/>
              <a:gd name="connsiteY0" fmla="*/ 4515803 h 4515803"/>
              <a:gd name="connsiteX1" fmla="*/ 588632 w 10953167"/>
              <a:gd name="connsiteY1" fmla="*/ 4185165 h 4515803"/>
              <a:gd name="connsiteX2" fmla="*/ 1764702 w 10953167"/>
              <a:gd name="connsiteY2" fmla="*/ 4071303 h 4515803"/>
              <a:gd name="connsiteX3" fmla="*/ 3035046 w 10953167"/>
              <a:gd name="connsiteY3" fmla="*/ 4001234 h 4515803"/>
              <a:gd name="connsiteX4" fmla="*/ 6896977 w 10953167"/>
              <a:gd name="connsiteY4" fmla="*/ 3116176 h 4515803"/>
              <a:gd name="connsiteX5" fmla="*/ 9659036 w 10953167"/>
              <a:gd name="connsiteY5" fmla="*/ 296 h 4515803"/>
              <a:gd name="connsiteX6" fmla="*/ 10953167 w 10953167"/>
              <a:gd name="connsiteY6" fmla="*/ 1536556 h 4515803"/>
              <a:gd name="connsiteX0" fmla="*/ 0 w 10953167"/>
              <a:gd name="connsiteY0" fmla="*/ 4515820 h 4515820"/>
              <a:gd name="connsiteX1" fmla="*/ 588632 w 10953167"/>
              <a:gd name="connsiteY1" fmla="*/ 4185182 h 4515820"/>
              <a:gd name="connsiteX2" fmla="*/ 1764702 w 10953167"/>
              <a:gd name="connsiteY2" fmla="*/ 4071320 h 4515820"/>
              <a:gd name="connsiteX3" fmla="*/ 3035046 w 10953167"/>
              <a:gd name="connsiteY3" fmla="*/ 4001251 h 4515820"/>
              <a:gd name="connsiteX4" fmla="*/ 6896977 w 10953167"/>
              <a:gd name="connsiteY4" fmla="*/ 3116193 h 4515820"/>
              <a:gd name="connsiteX5" fmla="*/ 9659036 w 10953167"/>
              <a:gd name="connsiteY5" fmla="*/ 313 h 4515820"/>
              <a:gd name="connsiteX6" fmla="*/ 10953167 w 10953167"/>
              <a:gd name="connsiteY6" fmla="*/ 1536573 h 4515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953167" h="4515820">
                <a:moveTo>
                  <a:pt x="0" y="4515820"/>
                </a:moveTo>
                <a:cubicBezTo>
                  <a:pt x="210608" y="4356011"/>
                  <a:pt x="294515" y="4259265"/>
                  <a:pt x="588632" y="4185182"/>
                </a:cubicBezTo>
                <a:cubicBezTo>
                  <a:pt x="882749" y="4111099"/>
                  <a:pt x="1089485" y="4096720"/>
                  <a:pt x="1764702" y="4071320"/>
                </a:cubicBezTo>
                <a:lnTo>
                  <a:pt x="3035046" y="4001251"/>
                </a:lnTo>
                <a:cubicBezTo>
                  <a:pt x="3824563" y="3994901"/>
                  <a:pt x="5792979" y="3783016"/>
                  <a:pt x="6896977" y="3116193"/>
                </a:cubicBezTo>
                <a:cubicBezTo>
                  <a:pt x="8000975" y="2449370"/>
                  <a:pt x="8323492" y="19801"/>
                  <a:pt x="9659036" y="313"/>
                </a:cubicBezTo>
                <a:cubicBezTo>
                  <a:pt x="10544088" y="-19175"/>
                  <a:pt x="10510112" y="874348"/>
                  <a:pt x="10953167" y="1536573"/>
                </a:cubicBezTo>
              </a:path>
            </a:pathLst>
          </a:custGeom>
          <a:noFill/>
          <a:ln w="57150">
            <a:solidFill>
              <a:srgbClr val="8C271A">
                <a:alpha val="70000"/>
              </a:srgbClr>
            </a:solidFill>
            <a:prstDash val="dash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9086310" y="3952897"/>
            <a:ext cx="1712923" cy="541622"/>
          </a:xfrm>
          <a:prstGeom prst="roundRect">
            <a:avLst/>
          </a:prstGeom>
          <a:solidFill>
            <a:srgbClr val="A81317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ahoma Bold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111961" y="3949401"/>
            <a:ext cx="1716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Tahoma Bold"/>
                <a:ea typeface="Segoe UI" panose="020B0502040204020203" pitchFamily="34" charset="0"/>
                <a:cs typeface="Segoe UI" panose="020B0502040204020203" pitchFamily="34" charset="0"/>
              </a:rPr>
              <a:t>Эффективность</a:t>
            </a:r>
            <a:endParaRPr lang="en-US" sz="1400" dirty="0">
              <a:solidFill>
                <a:schemeClr val="bg1"/>
              </a:solidFill>
              <a:latin typeface="Tahoma Bold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Tahoma Bold"/>
                <a:ea typeface="Segoe UI" panose="020B0502040204020203" pitchFamily="34" charset="0"/>
                <a:cs typeface="Segoe UI" panose="020B0502040204020203" pitchFamily="34" charset="0"/>
              </a:rPr>
              <a:t>Команды</a:t>
            </a:r>
            <a:r>
              <a:rPr lang="en-US" sz="1400" dirty="0">
                <a:solidFill>
                  <a:schemeClr val="bg1"/>
                </a:solidFill>
                <a:latin typeface="Tahoma Bold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Tahoma Bold"/>
                <a:ea typeface="Segoe UI" panose="020B0502040204020203" pitchFamily="34" charset="0"/>
                <a:cs typeface="Segoe UI" panose="020B0502040204020203" pitchFamily="34" charset="0"/>
              </a:rPr>
              <a:t>проекта</a:t>
            </a:r>
          </a:p>
        </p:txBody>
      </p:sp>
      <p:sp>
        <p:nvSpPr>
          <p:cNvPr id="43" name="Заголовок 1"/>
          <p:cNvSpPr txBox="1">
            <a:spLocks/>
          </p:cNvSpPr>
          <p:nvPr/>
        </p:nvSpPr>
        <p:spPr>
          <a:xfrm>
            <a:off x="747857" y="487417"/>
            <a:ext cx="859536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Поздняя квалификация команды – корневая причина большинства неудач</a:t>
            </a:r>
          </a:p>
        </p:txBody>
      </p:sp>
    </p:spTree>
    <p:extLst>
      <p:ext uri="{BB962C8B-B14F-4D97-AF65-F5344CB8AC3E}">
        <p14:creationId xmlns:p14="http://schemas.microsoft.com/office/powerpoint/2010/main" val="524537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0 L -0.25 0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9" grpId="0" animBg="1"/>
      <p:bldP spid="40" grpId="0" animBg="1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37"/>
          <p:cNvSpPr>
            <a:spLocks noGrp="1"/>
          </p:cNvSpPr>
          <p:nvPr>
            <p:ph type="title" idx="4294967295"/>
          </p:nvPr>
        </p:nvSpPr>
        <p:spPr>
          <a:xfrm>
            <a:off x="927100" y="550863"/>
            <a:ext cx="11264900" cy="476250"/>
          </a:xfrm>
          <a:prstGeom prst="rect">
            <a:avLst/>
          </a:prstGeom>
        </p:spPr>
        <p:txBody>
          <a:bodyPr/>
          <a:lstStyle/>
          <a:p>
            <a:r>
              <a:rPr lang="ru-RU" sz="2000" b="1" kern="0" dirty="0" err="1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Аутсорсить</a:t>
            </a:r>
            <a:r>
              <a:rPr lang="ru-RU" sz="2000" b="1" kern="0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или выращивать свои кадры</a:t>
            </a:r>
            <a:r>
              <a:rPr lang="en-US" sz="2000" b="1" kern="0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?</a:t>
            </a:r>
            <a:endParaRPr lang="ru-RU" sz="2000" b="1" dirty="0">
              <a:solidFill>
                <a:srgbClr val="8C271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0" name="Группа 59"/>
          <p:cNvGrpSpPr/>
          <p:nvPr/>
        </p:nvGrpSpPr>
        <p:grpSpPr>
          <a:xfrm>
            <a:off x="553037" y="1125809"/>
            <a:ext cx="8208912" cy="5732191"/>
            <a:chOff x="553037" y="1125809"/>
            <a:chExt cx="8208912" cy="5732191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553037" y="1125809"/>
              <a:ext cx="8208912" cy="5732191"/>
              <a:chOff x="553037" y="1125809"/>
              <a:chExt cx="8208912" cy="5732191"/>
            </a:xfrm>
          </p:grpSpPr>
          <p:sp>
            <p:nvSpPr>
              <p:cNvPr id="3" name="Прямоугольник 2"/>
              <p:cNvSpPr/>
              <p:nvPr/>
            </p:nvSpPr>
            <p:spPr>
              <a:xfrm flipH="1">
                <a:off x="553037" y="1125809"/>
                <a:ext cx="8208912" cy="49685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7" name="Группа 6"/>
              <p:cNvGrpSpPr/>
              <p:nvPr/>
            </p:nvGrpSpPr>
            <p:grpSpPr>
              <a:xfrm flipH="1">
                <a:off x="1096321" y="1675657"/>
                <a:ext cx="7080708" cy="5182343"/>
                <a:chOff x="1221235" y="1675657"/>
                <a:chExt cx="7080708" cy="5182343"/>
              </a:xfrm>
            </p:grpSpPr>
            <p:sp>
              <p:nvSpPr>
                <p:cNvPr id="4" name="Хорда 3"/>
                <p:cNvSpPr/>
                <p:nvPr/>
              </p:nvSpPr>
              <p:spPr bwMode="auto">
                <a:xfrm rot="10800000" flipH="1">
                  <a:off x="3764871" y="1679757"/>
                  <a:ext cx="1969509" cy="1969509"/>
                </a:xfrm>
                <a:prstGeom prst="chord">
                  <a:avLst>
                    <a:gd name="adj1" fmla="val 21543632"/>
                    <a:gd name="adj2" fmla="val 10834100"/>
                  </a:avLst>
                </a:prstGeom>
                <a:solidFill>
                  <a:schemeClr val="bg1">
                    <a:lumMod val="85000"/>
                  </a:schemeClr>
                </a:solidFill>
                <a:ln w="19050">
                  <a:noFill/>
                  <a:round/>
                  <a:headEnd/>
                  <a:tailEnd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ru-RU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5" name="Прямоугольник 4"/>
                <p:cNvSpPr/>
                <p:nvPr/>
              </p:nvSpPr>
              <p:spPr bwMode="auto">
                <a:xfrm flipH="1">
                  <a:off x="4657493" y="2673259"/>
                  <a:ext cx="135826" cy="3564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headEnd/>
                  <a:tailEnd/>
                </a:ln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6" name="Диагональная полоса 5"/>
                <p:cNvSpPr/>
                <p:nvPr/>
              </p:nvSpPr>
              <p:spPr bwMode="auto">
                <a:xfrm rot="18900000" flipH="1">
                  <a:off x="4304205" y="6000712"/>
                  <a:ext cx="857288" cy="857288"/>
                </a:xfrm>
                <a:prstGeom prst="diagStripe">
                  <a:avLst>
                    <a:gd name="adj" fmla="val 63356"/>
                  </a:avLst>
                </a:prstGeom>
                <a:solidFill>
                  <a:schemeClr val="bg1">
                    <a:lumMod val="65000"/>
                  </a:schemeClr>
                </a:solidFill>
                <a:ln>
                  <a:headEnd/>
                  <a:tailEnd/>
                </a:ln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7" name="Арка 16"/>
                <p:cNvSpPr/>
                <p:nvPr/>
              </p:nvSpPr>
              <p:spPr bwMode="auto">
                <a:xfrm rot="10194533" flipH="1">
                  <a:off x="3747250" y="1675657"/>
                  <a:ext cx="1969509" cy="1969509"/>
                </a:xfrm>
                <a:prstGeom prst="blockArc">
                  <a:avLst>
                    <a:gd name="adj1" fmla="val 2618701"/>
                    <a:gd name="adj2" fmla="val 4753022"/>
                    <a:gd name="adj3" fmla="val 18333"/>
                  </a:avLst>
                </a:prstGeom>
                <a:solidFill>
                  <a:srgbClr val="519173"/>
                </a:solidFill>
                <a:ln w="19050">
                  <a:noFill/>
                  <a:round/>
                  <a:headEnd/>
                  <a:tailEnd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ru-RU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0" name="Равнобедренный треугольник 9"/>
                <p:cNvSpPr/>
                <p:nvPr/>
              </p:nvSpPr>
              <p:spPr bwMode="auto">
                <a:xfrm flipH="1">
                  <a:off x="1287111" y="1949925"/>
                  <a:ext cx="2920261" cy="2268001"/>
                </a:xfrm>
                <a:prstGeom prst="triangle">
                  <a:avLst/>
                </a:prstGeom>
                <a:noFill/>
                <a:ln w="19050">
                  <a:solidFill>
                    <a:schemeClr val="bg1">
                      <a:lumMod val="65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ru-RU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2" name="Равнобедренный треугольник 11"/>
                <p:cNvSpPr/>
                <p:nvPr/>
              </p:nvSpPr>
              <p:spPr bwMode="auto">
                <a:xfrm flipH="1">
                  <a:off x="5310892" y="3392825"/>
                  <a:ext cx="2920261" cy="2279369"/>
                </a:xfrm>
                <a:prstGeom prst="triangle">
                  <a:avLst/>
                </a:prstGeom>
                <a:noFill/>
                <a:ln w="19050">
                  <a:solidFill>
                    <a:schemeClr val="bg1">
                      <a:lumMod val="65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ru-RU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3" name="Стрелка вверх 12"/>
                <p:cNvSpPr/>
                <p:nvPr/>
              </p:nvSpPr>
              <p:spPr bwMode="auto">
                <a:xfrm rot="1890261" flipH="1">
                  <a:off x="4864679" y="1809122"/>
                  <a:ext cx="251480" cy="867553"/>
                </a:xfrm>
                <a:prstGeom prst="upArrow">
                  <a:avLst>
                    <a:gd name="adj1" fmla="val 48608"/>
                    <a:gd name="adj2" fmla="val 255855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headEnd/>
                  <a:tailEnd/>
                </a:ln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4" name="Блок-схема: задержка 13"/>
                <p:cNvSpPr/>
                <p:nvPr/>
              </p:nvSpPr>
              <p:spPr>
                <a:xfrm rot="16200000" flipH="1">
                  <a:off x="6565782" y="4373518"/>
                  <a:ext cx="408551" cy="3063770"/>
                </a:xfrm>
                <a:prstGeom prst="flowChartDelay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  <a:scene3d>
                  <a:camera prst="orthographicFront">
                    <a:rot lat="0" lon="0" rev="0"/>
                  </a:camera>
                  <a:lightRig rig="threePt" dir="t">
                    <a:rot lat="0" lon="0" rev="7800000"/>
                  </a:lightRig>
                </a:scene3d>
                <a:sp3d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wrap="square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ru-RU" sz="1200" b="1" dirty="0">
                      <a:solidFill>
                        <a:srgbClr val="8C271A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специалисты в штат</a:t>
                  </a:r>
                  <a:endParaRPr lang="en-US" sz="1200" b="1" dirty="0">
                    <a:solidFill>
                      <a:srgbClr val="8C271A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5" name="Скругленный прямоугольник 14"/>
                <p:cNvSpPr/>
                <p:nvPr/>
              </p:nvSpPr>
              <p:spPr bwMode="auto">
                <a:xfrm rot="1189368" flipH="1">
                  <a:off x="2558016" y="2570099"/>
                  <a:ext cx="4463999" cy="180000"/>
                </a:xfrm>
                <a:prstGeom prst="roundRect">
                  <a:avLst>
                    <a:gd name="adj" fmla="val 4837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headEnd/>
                  <a:tailEnd/>
                </a:ln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6" name="Блок-схема: задержка 15"/>
                <p:cNvSpPr/>
                <p:nvPr/>
              </p:nvSpPr>
              <p:spPr>
                <a:xfrm rot="16200000" flipH="1">
                  <a:off x="2522800" y="2949003"/>
                  <a:ext cx="408551" cy="3011682"/>
                </a:xfrm>
                <a:prstGeom prst="flowChartDelay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  <a:scene3d>
                  <a:camera prst="orthographicFront">
                    <a:rot lat="0" lon="0" rev="0"/>
                  </a:camera>
                  <a:lightRig rig="threePt" dir="t">
                    <a:rot lat="0" lon="0" rev="7800000"/>
                  </a:lightRig>
                </a:scene3d>
                <a:sp3d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wrap="square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endParaRPr lang="ru-RU" sz="1200" b="1" dirty="0">
                    <a:solidFill>
                      <a:srgbClr val="8C271A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</p:grpSp>
        <p:sp>
          <p:nvSpPr>
            <p:cNvPr id="11" name="TextBox 10"/>
            <p:cNvSpPr txBox="1"/>
            <p:nvPr/>
          </p:nvSpPr>
          <p:spPr>
            <a:xfrm flipH="1">
              <a:off x="1209259" y="3727693"/>
              <a:ext cx="2920261" cy="1990288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180975" indent="-180975">
                <a:spcAft>
                  <a:spcPts val="400"/>
                </a:spcAft>
                <a:buFont typeface="Arial" pitchFamily="34" charset="0"/>
                <a:buChar char="•"/>
              </a:pPr>
              <a:r>
                <a:rPr lang="ru-RU" sz="1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Высокие зарплаты (РП 500</a:t>
              </a:r>
              <a:r>
                <a:rPr lang="en-US" sz="1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+, </a:t>
              </a:r>
              <a:r>
                <a:rPr lang="ru-RU" sz="1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планировщик </a:t>
              </a:r>
              <a:r>
                <a:rPr lang="en-US" sz="1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200+</a:t>
              </a:r>
              <a:r>
                <a:rPr lang="ru-RU" sz="1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, </a:t>
              </a:r>
              <a:r>
                <a:rPr lang="ru-RU" sz="1000" b="1" dirty="0" err="1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супервайзор</a:t>
              </a:r>
              <a:r>
                <a:rPr lang="ru-RU" sz="1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150</a:t>
              </a:r>
              <a:r>
                <a:rPr lang="en-US" sz="1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+</a:t>
              </a:r>
              <a:endParaRPr lang="ru-RU" sz="10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180975" indent="-180975">
                <a:spcAft>
                  <a:spcPts val="400"/>
                </a:spcAft>
                <a:buFont typeface="Arial" pitchFamily="34" charset="0"/>
                <a:buChar char="•"/>
              </a:pPr>
              <a:r>
                <a:rPr lang="ru-RU" sz="1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Сложно найти ( от 3 месяцев до года)</a:t>
              </a:r>
            </a:p>
            <a:p>
              <a:pPr marL="180975" indent="-180975">
                <a:spcAft>
                  <a:spcPts val="400"/>
                </a:spcAft>
                <a:buFont typeface="Arial" pitchFamily="34" charset="0"/>
                <a:buChar char="•"/>
              </a:pPr>
              <a:r>
                <a:rPr lang="ru-RU" sz="1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Сложно удержать</a:t>
              </a:r>
            </a:p>
            <a:p>
              <a:pPr marL="180975" indent="-180975">
                <a:spcAft>
                  <a:spcPts val="400"/>
                </a:spcAft>
                <a:buFont typeface="Arial" pitchFamily="34" charset="0"/>
                <a:buChar char="•"/>
              </a:pPr>
              <a:r>
                <a:rPr lang="ru-RU" sz="1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Риск </a:t>
              </a:r>
              <a:r>
                <a:rPr lang="ru-RU" sz="1000" b="1" dirty="0" err="1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непрофессиональности</a:t>
              </a:r>
              <a:endParaRPr lang="ru-RU" sz="10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180975" indent="-180975">
                <a:spcAft>
                  <a:spcPts val="400"/>
                </a:spcAft>
                <a:buFont typeface="Arial" pitchFamily="34" charset="0"/>
                <a:buChar char="•"/>
              </a:pPr>
              <a:r>
                <a:rPr lang="ru-RU" sz="1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Необходимы профессиональное управление</a:t>
              </a:r>
            </a:p>
            <a:p>
              <a:pPr marL="180975" indent="-180975">
                <a:spcAft>
                  <a:spcPts val="400"/>
                </a:spcAft>
                <a:buFont typeface="Arial" pitchFamily="34" charset="0"/>
                <a:buChar char="•"/>
              </a:pPr>
              <a:r>
                <a:rPr lang="en-US" sz="1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HR </a:t>
              </a:r>
              <a:r>
                <a:rPr lang="ru-RU" sz="1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риски</a:t>
              </a:r>
            </a:p>
            <a:p>
              <a:pPr marL="180975" indent="-180975">
                <a:spcAft>
                  <a:spcPts val="400"/>
                </a:spcAft>
                <a:buFont typeface="Arial" pitchFamily="34" charset="0"/>
                <a:buChar char="•"/>
              </a:pPr>
              <a:r>
                <a:rPr lang="ru-RU" sz="1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Долгий выход на эффективную работу</a:t>
              </a:r>
            </a:p>
            <a:p>
              <a:pPr marL="180975" indent="-180975">
                <a:spcAft>
                  <a:spcPts val="400"/>
                </a:spcAft>
                <a:buFont typeface="Arial" pitchFamily="34" charset="0"/>
                <a:buChar char="•"/>
              </a:pPr>
              <a:r>
                <a:rPr lang="ru-RU" sz="1000" b="1" dirty="0">
                  <a:solidFill>
                    <a:srgbClr val="34652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Зато свое!</a:t>
              </a:r>
            </a:p>
          </p:txBody>
        </p:sp>
      </p:grpSp>
      <p:grpSp>
        <p:nvGrpSpPr>
          <p:cNvPr id="59" name="Группа 58"/>
          <p:cNvGrpSpPr/>
          <p:nvPr/>
        </p:nvGrpSpPr>
        <p:grpSpPr>
          <a:xfrm>
            <a:off x="559780" y="1125809"/>
            <a:ext cx="8208912" cy="5732191"/>
            <a:chOff x="543596" y="1125809"/>
            <a:chExt cx="8208912" cy="5732191"/>
          </a:xfrm>
        </p:grpSpPr>
        <p:grpSp>
          <p:nvGrpSpPr>
            <p:cNvPr id="45" name="Группа 44"/>
            <p:cNvGrpSpPr/>
            <p:nvPr/>
          </p:nvGrpSpPr>
          <p:grpSpPr>
            <a:xfrm flipH="1">
              <a:off x="543596" y="1125809"/>
              <a:ext cx="8208912" cy="5732191"/>
              <a:chOff x="553037" y="1125809"/>
              <a:chExt cx="8208912" cy="5732191"/>
            </a:xfrm>
          </p:grpSpPr>
          <p:sp>
            <p:nvSpPr>
              <p:cNvPr id="46" name="Прямоугольник 45"/>
              <p:cNvSpPr/>
              <p:nvPr/>
            </p:nvSpPr>
            <p:spPr>
              <a:xfrm flipH="1">
                <a:off x="553037" y="1125809"/>
                <a:ext cx="8208912" cy="547729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grpSp>
            <p:nvGrpSpPr>
              <p:cNvPr id="47" name="Группа 46"/>
              <p:cNvGrpSpPr/>
              <p:nvPr/>
            </p:nvGrpSpPr>
            <p:grpSpPr>
              <a:xfrm flipH="1">
                <a:off x="1111236" y="1675657"/>
                <a:ext cx="7111056" cy="5182343"/>
                <a:chOff x="1175972" y="1675657"/>
                <a:chExt cx="7111056" cy="5182343"/>
              </a:xfrm>
            </p:grpSpPr>
            <p:sp>
              <p:nvSpPr>
                <p:cNvPr id="48" name="Хорда 47"/>
                <p:cNvSpPr/>
                <p:nvPr/>
              </p:nvSpPr>
              <p:spPr bwMode="auto">
                <a:xfrm rot="10800000" flipH="1">
                  <a:off x="3764871" y="1679757"/>
                  <a:ext cx="1969509" cy="1969509"/>
                </a:xfrm>
                <a:prstGeom prst="chord">
                  <a:avLst>
                    <a:gd name="adj1" fmla="val 21543632"/>
                    <a:gd name="adj2" fmla="val 10834100"/>
                  </a:avLst>
                </a:prstGeom>
                <a:solidFill>
                  <a:schemeClr val="bg1">
                    <a:lumMod val="85000"/>
                  </a:schemeClr>
                </a:solidFill>
                <a:ln w="19050">
                  <a:noFill/>
                  <a:round/>
                  <a:headEnd/>
                  <a:tailEnd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ru-RU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49" name="Прямоугольник 48"/>
                <p:cNvSpPr/>
                <p:nvPr/>
              </p:nvSpPr>
              <p:spPr bwMode="auto">
                <a:xfrm flipH="1">
                  <a:off x="4657493" y="2673259"/>
                  <a:ext cx="135826" cy="3564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headEnd/>
                  <a:tailEnd/>
                </a:ln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50" name="Диагональная полоса 49"/>
                <p:cNvSpPr/>
                <p:nvPr/>
              </p:nvSpPr>
              <p:spPr bwMode="auto">
                <a:xfrm rot="18900000" flipH="1">
                  <a:off x="4304205" y="6000712"/>
                  <a:ext cx="857288" cy="857288"/>
                </a:xfrm>
                <a:prstGeom prst="diagStripe">
                  <a:avLst>
                    <a:gd name="adj" fmla="val 63356"/>
                  </a:avLst>
                </a:prstGeom>
                <a:solidFill>
                  <a:schemeClr val="bg1">
                    <a:lumMod val="65000"/>
                  </a:schemeClr>
                </a:solidFill>
                <a:ln>
                  <a:headEnd/>
                  <a:tailEnd/>
                </a:ln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51" name="Арка 50"/>
                <p:cNvSpPr/>
                <p:nvPr/>
              </p:nvSpPr>
              <p:spPr bwMode="auto">
                <a:xfrm rot="10194533" flipH="1">
                  <a:off x="3747250" y="1675657"/>
                  <a:ext cx="1969509" cy="1969509"/>
                </a:xfrm>
                <a:prstGeom prst="blockArc">
                  <a:avLst>
                    <a:gd name="adj1" fmla="val 2618701"/>
                    <a:gd name="adj2" fmla="val 4753022"/>
                    <a:gd name="adj3" fmla="val 18333"/>
                  </a:avLst>
                </a:prstGeom>
                <a:solidFill>
                  <a:srgbClr val="519173"/>
                </a:solidFill>
                <a:ln w="19050">
                  <a:noFill/>
                  <a:round/>
                  <a:headEnd/>
                  <a:tailEnd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ru-RU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52" name="Равнобедренный треугольник 51"/>
                <p:cNvSpPr/>
                <p:nvPr/>
              </p:nvSpPr>
              <p:spPr bwMode="auto">
                <a:xfrm flipH="1">
                  <a:off x="1287111" y="1949925"/>
                  <a:ext cx="2920261" cy="2268001"/>
                </a:xfrm>
                <a:prstGeom prst="triangle">
                  <a:avLst/>
                </a:prstGeom>
                <a:noFill/>
                <a:ln w="19050">
                  <a:solidFill>
                    <a:schemeClr val="bg1">
                      <a:lumMod val="65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ru-RU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53" name="Равнобедренный треугольник 52"/>
                <p:cNvSpPr/>
                <p:nvPr/>
              </p:nvSpPr>
              <p:spPr bwMode="auto">
                <a:xfrm flipH="1">
                  <a:off x="5310892" y="3392825"/>
                  <a:ext cx="2920261" cy="2279369"/>
                </a:xfrm>
                <a:prstGeom prst="triangle">
                  <a:avLst/>
                </a:prstGeom>
                <a:noFill/>
                <a:ln w="19050">
                  <a:solidFill>
                    <a:schemeClr val="bg1">
                      <a:lumMod val="65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ru-RU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54" name="Стрелка вверх 53"/>
                <p:cNvSpPr/>
                <p:nvPr/>
              </p:nvSpPr>
              <p:spPr bwMode="auto">
                <a:xfrm rot="1890261" flipH="1">
                  <a:off x="4864679" y="1809122"/>
                  <a:ext cx="251480" cy="867553"/>
                </a:xfrm>
                <a:prstGeom prst="upArrow">
                  <a:avLst>
                    <a:gd name="adj1" fmla="val 48608"/>
                    <a:gd name="adj2" fmla="val 255855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headEnd/>
                  <a:tailEnd/>
                </a:ln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55" name="Блок-схема: задержка 54"/>
                <p:cNvSpPr/>
                <p:nvPr/>
              </p:nvSpPr>
              <p:spPr>
                <a:xfrm rot="5400000">
                  <a:off x="2503581" y="2925045"/>
                  <a:ext cx="408551" cy="3063770"/>
                </a:xfrm>
                <a:prstGeom prst="flowChartDelay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  <a:scene3d>
                  <a:camera prst="orthographicFront">
                    <a:rot lat="0" lon="0" rev="0"/>
                  </a:camera>
                  <a:lightRig rig="threePt" dir="t">
                    <a:rot lat="0" lon="0" rev="7800000"/>
                  </a:lightRig>
                </a:scene3d>
                <a:sp3d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wrap="square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ru-RU" sz="1200" b="1" dirty="0">
                      <a:solidFill>
                        <a:srgbClr val="8C271A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специалисты в штат</a:t>
                  </a:r>
                  <a:endParaRPr lang="en-US" sz="1200" b="1" dirty="0">
                    <a:solidFill>
                      <a:srgbClr val="8C271A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56" name="Скругленный прямоугольник 55"/>
                <p:cNvSpPr/>
                <p:nvPr/>
              </p:nvSpPr>
              <p:spPr bwMode="auto">
                <a:xfrm rot="1189368" flipH="1">
                  <a:off x="2558016" y="2570099"/>
                  <a:ext cx="4463999" cy="180000"/>
                </a:xfrm>
                <a:prstGeom prst="roundRect">
                  <a:avLst>
                    <a:gd name="adj" fmla="val 4837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headEnd/>
                  <a:tailEnd/>
                </a:ln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57" name="Блок-схема: задержка 56"/>
                <p:cNvSpPr/>
                <p:nvPr/>
              </p:nvSpPr>
              <p:spPr>
                <a:xfrm rot="5400000">
                  <a:off x="6576911" y="4413663"/>
                  <a:ext cx="408551" cy="3011682"/>
                </a:xfrm>
                <a:prstGeom prst="flowChartDelay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  <a:scene3d>
                  <a:camera prst="orthographicFront">
                    <a:rot lat="0" lon="0" rev="0"/>
                  </a:camera>
                  <a:lightRig rig="threePt" dir="t">
                    <a:rot lat="0" lon="0" rev="7800000"/>
                  </a:lightRig>
                </a:scene3d>
                <a:sp3d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wrap="square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ru-RU" sz="1200" b="1" dirty="0">
                      <a:solidFill>
                        <a:srgbClr val="8C271A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Аутсорсинг</a:t>
                  </a:r>
                  <a:r>
                    <a:rPr lang="en-US" sz="1200" b="1" dirty="0">
                      <a:solidFill>
                        <a:srgbClr val="8C271A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 </a:t>
                  </a:r>
                  <a:r>
                    <a:rPr lang="ru-RU" sz="1200" b="1" dirty="0">
                      <a:solidFill>
                        <a:srgbClr val="8C271A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rPr>
                    <a:t>сервисов</a:t>
                  </a:r>
                </a:p>
              </p:txBody>
            </p:sp>
          </p:grpSp>
        </p:grpSp>
        <p:sp>
          <p:nvSpPr>
            <p:cNvPr id="58" name="TextBox 57"/>
            <p:cNvSpPr txBox="1"/>
            <p:nvPr/>
          </p:nvSpPr>
          <p:spPr>
            <a:xfrm>
              <a:off x="1207910" y="2238759"/>
              <a:ext cx="2920261" cy="1990288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180975" indent="-180975">
                <a:spcAft>
                  <a:spcPts val="400"/>
                </a:spcAft>
                <a:buFont typeface="Arial" pitchFamily="34" charset="0"/>
                <a:buChar char="•"/>
              </a:pPr>
              <a:r>
                <a:rPr lang="ru-RU" sz="1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Высокие зарплаты (РП 500</a:t>
              </a:r>
              <a:r>
                <a:rPr lang="en-US" sz="1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+, </a:t>
              </a:r>
              <a:r>
                <a:rPr lang="ru-RU" sz="1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планировщик </a:t>
              </a:r>
              <a:r>
                <a:rPr lang="en-US" sz="1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200+</a:t>
              </a:r>
              <a:r>
                <a:rPr lang="ru-RU" sz="1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, </a:t>
              </a:r>
              <a:r>
                <a:rPr lang="ru-RU" sz="1000" b="1" dirty="0" err="1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супервайзор</a:t>
              </a:r>
              <a:r>
                <a:rPr lang="ru-RU" sz="1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150</a:t>
              </a:r>
              <a:r>
                <a:rPr lang="en-US" sz="1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+</a:t>
              </a:r>
              <a:endParaRPr lang="ru-RU" sz="10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180975" indent="-180975">
                <a:spcAft>
                  <a:spcPts val="400"/>
                </a:spcAft>
                <a:buFont typeface="Arial" pitchFamily="34" charset="0"/>
                <a:buChar char="•"/>
              </a:pPr>
              <a:r>
                <a:rPr lang="ru-RU" sz="1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Сложно найти ( от 3 месяцев до года)</a:t>
              </a:r>
            </a:p>
            <a:p>
              <a:pPr marL="180975" indent="-180975">
                <a:spcAft>
                  <a:spcPts val="400"/>
                </a:spcAft>
                <a:buFont typeface="Arial" pitchFamily="34" charset="0"/>
                <a:buChar char="•"/>
              </a:pPr>
              <a:r>
                <a:rPr lang="ru-RU" sz="1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Сложно удержать</a:t>
              </a:r>
            </a:p>
            <a:p>
              <a:pPr marL="180975" indent="-180975">
                <a:spcAft>
                  <a:spcPts val="400"/>
                </a:spcAft>
                <a:buFont typeface="Arial" pitchFamily="34" charset="0"/>
                <a:buChar char="•"/>
              </a:pPr>
              <a:r>
                <a:rPr lang="ru-RU" sz="1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Риск </a:t>
              </a:r>
              <a:r>
                <a:rPr lang="ru-RU" sz="1000" b="1" dirty="0" err="1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непрофессиональности</a:t>
              </a:r>
              <a:endParaRPr lang="ru-RU" sz="10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180975" indent="-180975">
                <a:spcAft>
                  <a:spcPts val="400"/>
                </a:spcAft>
                <a:buFont typeface="Arial" pitchFamily="34" charset="0"/>
                <a:buChar char="•"/>
              </a:pPr>
              <a:r>
                <a:rPr lang="ru-RU" sz="1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Необходимы профессиональное управление</a:t>
              </a:r>
            </a:p>
            <a:p>
              <a:pPr marL="180975" indent="-180975">
                <a:spcAft>
                  <a:spcPts val="400"/>
                </a:spcAft>
                <a:buFont typeface="Arial" pitchFamily="34" charset="0"/>
                <a:buChar char="•"/>
              </a:pPr>
              <a:r>
                <a:rPr lang="en-US" sz="1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HR </a:t>
              </a:r>
              <a:r>
                <a:rPr lang="ru-RU" sz="1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риски</a:t>
              </a:r>
            </a:p>
            <a:p>
              <a:pPr marL="180975" indent="-180975">
                <a:spcAft>
                  <a:spcPts val="400"/>
                </a:spcAft>
                <a:buFont typeface="Arial" pitchFamily="34" charset="0"/>
                <a:buChar char="•"/>
              </a:pPr>
              <a:r>
                <a:rPr lang="ru-RU" sz="1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Долгий выход на эффективную работу</a:t>
              </a:r>
            </a:p>
            <a:p>
              <a:pPr marL="180975" indent="-180975">
                <a:spcAft>
                  <a:spcPts val="400"/>
                </a:spcAft>
                <a:buFont typeface="Arial" pitchFamily="34" charset="0"/>
                <a:buChar char="•"/>
              </a:pPr>
              <a:r>
                <a:rPr lang="ru-RU" sz="1000" b="1" dirty="0">
                  <a:solidFill>
                    <a:srgbClr val="34652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Зато свое!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 flipH="1">
              <a:off x="5280033" y="4284014"/>
              <a:ext cx="2852348" cy="1374735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180975" indent="-180975">
                <a:spcAft>
                  <a:spcPts val="400"/>
                </a:spcAft>
                <a:buFont typeface="Arial" pitchFamily="34" charset="0"/>
                <a:buChar char="•"/>
              </a:pPr>
              <a:r>
                <a:rPr lang="ru-RU" sz="1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Дорого ( на первый взгляд</a:t>
              </a:r>
              <a:r>
                <a:rPr lang="en-US" sz="1000" b="1" dirty="0">
                  <a:solidFill>
                    <a:srgbClr val="8C271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)</a:t>
              </a:r>
              <a:endParaRPr lang="ru-RU" sz="10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180975" indent="-180975">
                <a:spcAft>
                  <a:spcPts val="400"/>
                </a:spcAft>
                <a:buFont typeface="Arial" pitchFamily="34" charset="0"/>
                <a:buChar char="•"/>
              </a:pPr>
              <a:r>
                <a:rPr lang="ru-RU" sz="1000" b="1" dirty="0">
                  <a:solidFill>
                    <a:schemeClr val="accent6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Профессиональный сервис сразу</a:t>
              </a:r>
            </a:p>
            <a:p>
              <a:pPr marL="180975" indent="-180975">
                <a:spcAft>
                  <a:spcPts val="400"/>
                </a:spcAft>
                <a:buFont typeface="Arial" pitchFamily="34" charset="0"/>
                <a:buChar char="•"/>
              </a:pPr>
              <a:r>
                <a:rPr lang="ru-RU" sz="1000" b="1" dirty="0">
                  <a:solidFill>
                    <a:schemeClr val="accent6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Масштабирование</a:t>
              </a:r>
            </a:p>
            <a:p>
              <a:pPr marL="180975" indent="-180975">
                <a:spcAft>
                  <a:spcPts val="400"/>
                </a:spcAft>
                <a:buFont typeface="Arial" pitchFamily="34" charset="0"/>
                <a:buChar char="•"/>
              </a:pPr>
              <a:r>
                <a:rPr lang="ru-RU" sz="1000" b="1" dirty="0">
                  <a:solidFill>
                    <a:schemeClr val="accent6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Все </a:t>
              </a:r>
              <a:r>
                <a:rPr lang="en-US" sz="1000" b="1" dirty="0">
                  <a:solidFill>
                    <a:schemeClr val="accent6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HR </a:t>
              </a:r>
              <a:r>
                <a:rPr lang="ru-RU" sz="1000" b="1" dirty="0">
                  <a:solidFill>
                    <a:schemeClr val="accent6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риски на подрядчике – покупаются не люди, а сервис</a:t>
              </a:r>
            </a:p>
            <a:p>
              <a:pPr marL="180975" indent="-180975">
                <a:spcAft>
                  <a:spcPts val="400"/>
                </a:spcAft>
                <a:buFont typeface="Arial" pitchFamily="34" charset="0"/>
                <a:buChar char="•"/>
              </a:pPr>
              <a:r>
                <a:rPr lang="ru-RU" sz="1000" b="1" dirty="0">
                  <a:solidFill>
                    <a:schemeClr val="accent6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Возможность выращивать свои кадры через </a:t>
              </a:r>
              <a:r>
                <a:rPr lang="en-US" sz="1000" b="1" dirty="0">
                  <a:solidFill>
                    <a:schemeClr val="accent6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“</a:t>
              </a:r>
              <a:r>
                <a:rPr lang="ru-RU" sz="1000" b="1" dirty="0">
                  <a:solidFill>
                    <a:schemeClr val="accent6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обучение в бою</a:t>
              </a:r>
              <a:r>
                <a:rPr lang="en-US" sz="1000" b="1" dirty="0">
                  <a:solidFill>
                    <a:schemeClr val="accent6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”</a:t>
              </a:r>
              <a:endParaRPr lang="ru-RU" sz="1000" b="1" dirty="0">
                <a:solidFill>
                  <a:schemeClr val="accent6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650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CA0458B-63CC-49BC-8CC9-23F7603EDE7E}"/>
              </a:ext>
            </a:extLst>
          </p:cNvPr>
          <p:cNvSpPr txBox="1"/>
          <p:nvPr/>
        </p:nvSpPr>
        <p:spPr>
          <a:xfrm>
            <a:off x="848398" y="1200912"/>
            <a:ext cx="1097784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Сервисы</a:t>
            </a: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Clr>
                <a:srgbClr val="8C271A"/>
              </a:buClr>
              <a:buFont typeface="Arial" panose="020B0604020202020204" pitchFamily="34" charset="0"/>
              <a:buChar char="•"/>
            </a:pPr>
            <a:r>
              <a:rPr lang="ru-RU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Операционного управления проектом</a:t>
            </a:r>
            <a:endParaRPr lang="en-US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Clr>
                <a:srgbClr val="8C271A"/>
              </a:buClr>
              <a:buFont typeface="Arial" panose="020B0604020202020204" pitchFamily="34" charset="0"/>
              <a:buChar char="•"/>
            </a:pPr>
            <a:r>
              <a:rPr lang="ru-RU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Планирования</a:t>
            </a:r>
          </a:p>
          <a:p>
            <a:pPr marL="285750" indent="-285750">
              <a:buClr>
                <a:srgbClr val="8C271A"/>
              </a:buClr>
              <a:buFont typeface="Arial" panose="020B0604020202020204" pitchFamily="34" charset="0"/>
              <a:buChar char="•"/>
            </a:pPr>
            <a:r>
              <a:rPr lang="ru-RU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Администрирования</a:t>
            </a:r>
          </a:p>
          <a:p>
            <a:pPr marL="285750" indent="-285750">
              <a:buClr>
                <a:srgbClr val="8C271A"/>
              </a:buClr>
              <a:buFont typeface="Arial" panose="020B0604020202020204" pitchFamily="34" charset="0"/>
              <a:buChar char="•"/>
            </a:pPr>
            <a:r>
              <a:rPr lang="ru-RU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Управления рисками</a:t>
            </a:r>
          </a:p>
          <a:p>
            <a:pPr marL="285750" indent="-285750">
              <a:buClr>
                <a:srgbClr val="8C271A"/>
              </a:buClr>
              <a:buFont typeface="Arial" panose="020B0604020202020204" pitchFamily="34" charset="0"/>
              <a:buChar char="•"/>
            </a:pPr>
            <a:r>
              <a:rPr lang="ru-RU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Супервайзинг</a:t>
            </a:r>
            <a:r>
              <a:rPr lang="ru-RU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 сбор факта)</a:t>
            </a:r>
          </a:p>
          <a:p>
            <a:pPr marL="285750" indent="-285750">
              <a:buClr>
                <a:srgbClr val="8C271A"/>
              </a:buClr>
              <a:buFont typeface="Arial" panose="020B0604020202020204" pitchFamily="34" charset="0"/>
              <a:buChar char="•"/>
            </a:pPr>
            <a:r>
              <a:rPr lang="ru-RU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Информационные системы УП ( </a:t>
            </a:r>
            <a:r>
              <a:rPr lang="en-US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Project, Primavera</a:t>
            </a:r>
            <a:r>
              <a:rPr lang="ru-RU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– забудьте о лицензиях, серверах и </a:t>
            </a:r>
            <a:r>
              <a:rPr lang="ru-RU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санкциях</a:t>
            </a:r>
            <a:r>
              <a:rPr lang="ru-RU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endParaRPr lang="ru-RU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39BEF58-1C4A-435A-91C9-C133A9C3F023}"/>
              </a:ext>
            </a:extLst>
          </p:cNvPr>
          <p:cNvSpPr txBox="1"/>
          <p:nvPr/>
        </p:nvSpPr>
        <p:spPr>
          <a:xfrm>
            <a:off x="256033" y="4343154"/>
            <a:ext cx="11935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8C271A"/>
              </a:buClr>
              <a:buSzPct val="150000"/>
            </a:pPr>
            <a:r>
              <a:rPr lang="ru-RU" sz="20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Занимайтесь профессионально своей работой, а остальное отдайте профессионалам!</a:t>
            </a:r>
          </a:p>
          <a:p>
            <a:pPr algn="ctr"/>
            <a:endParaRPr lang="ru-RU" sz="2000" b="1" dirty="0">
              <a:solidFill>
                <a:srgbClr val="8C271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D5D6EB8-57E1-4EFB-84A7-062FA050C874}"/>
              </a:ext>
            </a:extLst>
          </p:cNvPr>
          <p:cNvSpPr txBox="1"/>
          <p:nvPr/>
        </p:nvSpPr>
        <p:spPr>
          <a:xfrm>
            <a:off x="767494" y="5202028"/>
            <a:ext cx="936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Сравните затраты на аутсорсинг и стоимость одного дня задержки</a:t>
            </a: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67494" y="534208"/>
            <a:ext cx="6096001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Что можно </a:t>
            </a:r>
            <a:r>
              <a:rPr lang="ru-RU" sz="2000" b="1" dirty="0" err="1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аутсорсить</a:t>
            </a:r>
            <a:r>
              <a:rPr lang="en-US" sz="20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?</a:t>
            </a:r>
          </a:p>
          <a:p>
            <a:endParaRPr lang="en-US" sz="2000" b="1" dirty="0">
              <a:solidFill>
                <a:srgbClr val="8C271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5D6EB8-57E1-4EFB-84A7-062FA050C874}"/>
              </a:ext>
            </a:extLst>
          </p:cNvPr>
          <p:cNvSpPr txBox="1"/>
          <p:nvPr/>
        </p:nvSpPr>
        <p:spPr>
          <a:xfrm>
            <a:off x="3169318" y="5862127"/>
            <a:ext cx="110099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 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очередь </a:t>
            </a:r>
            <a:r>
              <a:rPr lang="ru-RU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Нефтегазоконденстаного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месторождения </a:t>
            </a:r>
            <a:r>
              <a:rPr lang="ru-RU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Таас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Юрях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стоимость </a:t>
            </a:r>
            <a:r>
              <a:rPr lang="ru-RU" b="1" dirty="0"/>
              <a:t>ВСЕГО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контракта на аутсорсинг =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3 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дням сокращения сроков ( из 158)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152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Ромб 87"/>
          <p:cNvSpPr/>
          <p:nvPr/>
        </p:nvSpPr>
        <p:spPr>
          <a:xfrm>
            <a:off x="466025" y="6001357"/>
            <a:ext cx="238125" cy="238125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>
              <a:solidFill>
                <a:prstClr val="white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762881" y="6001357"/>
            <a:ext cx="6896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Авиация</a:t>
            </a:r>
            <a:endParaRPr lang="ru-RU" sz="10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0" name="Ромб 89"/>
          <p:cNvSpPr/>
          <p:nvPr/>
        </p:nvSpPr>
        <p:spPr>
          <a:xfrm>
            <a:off x="2808094" y="6001357"/>
            <a:ext cx="238125" cy="238125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>
              <a:solidFill>
                <a:prstClr val="white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3104950" y="6001357"/>
            <a:ext cx="2856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t"/>
            <a:r>
              <a:rPr lang="en-US" sz="10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IT</a:t>
            </a:r>
            <a:endParaRPr lang="ru-RU" sz="10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2" name="Ромб 91"/>
          <p:cNvSpPr/>
          <p:nvPr/>
        </p:nvSpPr>
        <p:spPr>
          <a:xfrm>
            <a:off x="3511853" y="6001357"/>
            <a:ext cx="238125" cy="238125"/>
          </a:xfrm>
          <a:prstGeom prst="diamond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>
              <a:solidFill>
                <a:prstClr val="white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3808709" y="6001357"/>
            <a:ext cx="10486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t"/>
            <a:r>
              <a:rPr lang="ru-RU" sz="10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Строительство</a:t>
            </a:r>
            <a:endParaRPr lang="ru-RU" sz="10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4" name="Ромб 93"/>
          <p:cNvSpPr/>
          <p:nvPr/>
        </p:nvSpPr>
        <p:spPr>
          <a:xfrm>
            <a:off x="4916125" y="6001357"/>
            <a:ext cx="238125" cy="238125"/>
          </a:xfrm>
          <a:prstGeom prst="diamond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>
              <a:solidFill>
                <a:prstClr val="white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5212981" y="6001357"/>
            <a:ext cx="124906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t"/>
            <a:r>
              <a:rPr lang="ru-RU" sz="1000" dirty="0" err="1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Нефтегазодобыча</a:t>
            </a:r>
            <a:endParaRPr lang="ru-RU" sz="10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6" name="Ромб 95"/>
          <p:cNvSpPr/>
          <p:nvPr/>
        </p:nvSpPr>
        <p:spPr>
          <a:xfrm>
            <a:off x="6520772" y="6001357"/>
            <a:ext cx="238125" cy="238125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>
              <a:solidFill>
                <a:prstClr val="white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6817628" y="6001357"/>
            <a:ext cx="5918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t"/>
            <a:r>
              <a:rPr lang="ru-RU" sz="10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Ритейл</a:t>
            </a:r>
            <a:endParaRPr lang="ru-RU" sz="1000" dirty="0">
              <a:solidFill>
                <a:srgbClr val="1F497D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8" name="Ромб 97"/>
          <p:cNvSpPr/>
          <p:nvPr/>
        </p:nvSpPr>
        <p:spPr>
          <a:xfrm>
            <a:off x="7468188" y="6001357"/>
            <a:ext cx="238125" cy="238125"/>
          </a:xfrm>
          <a:prstGeom prst="diamond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>
              <a:solidFill>
                <a:prstClr val="white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7765044" y="6001357"/>
            <a:ext cx="8531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t"/>
            <a:r>
              <a:rPr lang="ru-RU" sz="10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Энергетика</a:t>
            </a:r>
            <a:endParaRPr lang="ru-RU" sz="10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3" name="Ромб 52"/>
          <p:cNvSpPr/>
          <p:nvPr/>
        </p:nvSpPr>
        <p:spPr>
          <a:xfrm rot="2700000">
            <a:off x="8676894" y="6021647"/>
            <a:ext cx="238125" cy="238125"/>
          </a:xfrm>
          <a:prstGeom prst="diamond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>
              <a:solidFill>
                <a:prstClr val="white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8973755" y="6001357"/>
            <a:ext cx="16161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t"/>
            <a:r>
              <a:rPr lang="ru-RU" sz="10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Экономический эффект </a:t>
            </a:r>
            <a:endParaRPr lang="ru-RU" sz="10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1279" y="5539974"/>
            <a:ext cx="22699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Проекты в областях:</a:t>
            </a:r>
          </a:p>
        </p:txBody>
      </p:sp>
      <p:sp>
        <p:nvSpPr>
          <p:cNvPr id="56" name="Ромб 55"/>
          <p:cNvSpPr/>
          <p:nvPr/>
        </p:nvSpPr>
        <p:spPr>
          <a:xfrm>
            <a:off x="1511224" y="6001357"/>
            <a:ext cx="238125" cy="238125"/>
          </a:xfrm>
          <a:prstGeom prst="diamond">
            <a:avLst/>
          </a:prstGeom>
          <a:solidFill>
            <a:srgbClr val="8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>
              <a:solidFill>
                <a:prstClr val="white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808080" y="6001357"/>
            <a:ext cx="94128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Страхование</a:t>
            </a:r>
            <a:endParaRPr lang="ru-RU" sz="100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9032" y="768152"/>
            <a:ext cx="1158428" cy="929036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8558535" y="1632095"/>
            <a:ext cx="31102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«Крест </a:t>
            </a:r>
          </a:p>
          <a:p>
            <a:pPr algn="ctr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Алферова – Кутузова»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468751" y="2656247"/>
            <a:ext cx="33201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При росте масштаба проекта затраты  на управление проектом экспоненциально убывают, а эффект от его использования экспоненциально возрастает </a:t>
            </a:r>
            <a:endParaRPr lang="ru-RU" sz="1600" dirty="0">
              <a:solidFill>
                <a:prstClr val="black">
                  <a:lumMod val="65000"/>
                  <a:lumOff val="35000"/>
                </a:prst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59330" y="4409418"/>
            <a:ext cx="294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Эффективная команда окупает себя </a:t>
            </a:r>
          </a:p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десятки раз!</a:t>
            </a:r>
          </a:p>
        </p:txBody>
      </p:sp>
      <p:grpSp>
        <p:nvGrpSpPr>
          <p:cNvPr id="23" name="Группа 22"/>
          <p:cNvGrpSpPr/>
          <p:nvPr/>
        </p:nvGrpSpPr>
        <p:grpSpPr>
          <a:xfrm>
            <a:off x="759657" y="914673"/>
            <a:ext cx="7418417" cy="4712405"/>
            <a:chOff x="350502" y="619022"/>
            <a:chExt cx="8376239" cy="5320842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350502" y="933233"/>
              <a:ext cx="8314862" cy="4695731"/>
              <a:chOff x="350502" y="933233"/>
              <a:chExt cx="8314862" cy="4695731"/>
            </a:xfrm>
          </p:grpSpPr>
          <p:grpSp>
            <p:nvGrpSpPr>
              <p:cNvPr id="8" name="Группа 7"/>
              <p:cNvGrpSpPr/>
              <p:nvPr/>
            </p:nvGrpSpPr>
            <p:grpSpPr>
              <a:xfrm>
                <a:off x="350502" y="933233"/>
                <a:ext cx="8314862" cy="4695731"/>
                <a:chOff x="290541" y="801745"/>
                <a:chExt cx="8917865" cy="5036275"/>
              </a:xfrm>
            </p:grpSpPr>
            <p:pic>
              <p:nvPicPr>
                <p:cNvPr id="16" name="Рисунок 15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90541" y="801745"/>
                  <a:ext cx="8917865" cy="5036275"/>
                </a:xfrm>
                <a:prstGeom prst="rect">
                  <a:avLst/>
                </a:prstGeom>
                <a:ln>
                  <a:noFill/>
                </a:ln>
              </p:spPr>
            </p:pic>
            <p:sp>
              <p:nvSpPr>
                <p:cNvPr id="27" name="Прямоугольник 26"/>
                <p:cNvSpPr/>
                <p:nvPr/>
              </p:nvSpPr>
              <p:spPr>
                <a:xfrm flipV="1">
                  <a:off x="6890682" y="885637"/>
                  <a:ext cx="1123356" cy="23737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3" name="Прямоугольник 32"/>
                <p:cNvSpPr/>
                <p:nvPr/>
              </p:nvSpPr>
              <p:spPr>
                <a:xfrm flipV="1">
                  <a:off x="6684971" y="874627"/>
                  <a:ext cx="1123356" cy="17536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2" name="Прямоугольник 11"/>
              <p:cNvSpPr/>
              <p:nvPr/>
            </p:nvSpPr>
            <p:spPr>
              <a:xfrm>
                <a:off x="6782408" y="2302542"/>
                <a:ext cx="739101" cy="1700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6742922" y="1803918"/>
                <a:ext cx="167951" cy="8708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40" name="Прямоугольник 39"/>
              <p:cNvSpPr/>
              <p:nvPr/>
            </p:nvSpPr>
            <p:spPr>
              <a:xfrm rot="18603924">
                <a:off x="7283554" y="1716609"/>
                <a:ext cx="167951" cy="14070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41" name="Прямоугольник 40"/>
              <p:cNvSpPr/>
              <p:nvPr/>
            </p:nvSpPr>
            <p:spPr>
              <a:xfrm rot="17941355">
                <a:off x="6778251" y="4336034"/>
                <a:ext cx="167951" cy="11632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42" name="Прямоугольник 41"/>
              <p:cNvSpPr/>
              <p:nvPr/>
            </p:nvSpPr>
            <p:spPr>
              <a:xfrm>
                <a:off x="7071077" y="4297679"/>
                <a:ext cx="167951" cy="9480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Прямоугольник 42"/>
              <p:cNvSpPr/>
              <p:nvPr/>
            </p:nvSpPr>
            <p:spPr>
              <a:xfrm>
                <a:off x="7269197" y="4337123"/>
                <a:ext cx="167951" cy="11632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58" name="TextBox 57"/>
            <p:cNvSpPr txBox="1"/>
            <p:nvPr/>
          </p:nvSpPr>
          <p:spPr>
            <a:xfrm>
              <a:off x="7065709" y="5693643"/>
              <a:ext cx="166103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t"/>
              <a:r>
                <a:rPr lang="en-US" sz="1000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* </a:t>
              </a:r>
              <a:r>
                <a:rPr lang="ru-RU" sz="1000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Практика </a:t>
              </a:r>
              <a:r>
                <a:rPr lang="en-US" sz="1000" dirty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PM Excellence</a:t>
              </a:r>
              <a:endParaRPr lang="ru-RU" sz="10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5896031" y="619022"/>
              <a:ext cx="1373166" cy="1730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399299" y="963195"/>
              <a:ext cx="1128712" cy="2565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547688" y="1005778"/>
              <a:ext cx="1128712" cy="2565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7970044" y="5274470"/>
              <a:ext cx="169069" cy="145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 rot="2159261">
              <a:off x="8064130" y="5058816"/>
              <a:ext cx="123238" cy="1202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1026" name="Picture 2" descr="https://pmexcellence.com/local/static/img/logo-new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4369" y="1023790"/>
              <a:ext cx="1277778" cy="2009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Прямая со стрелкой 10"/>
            <p:cNvCxnSpPr/>
            <p:nvPr/>
          </p:nvCxnSpPr>
          <p:spPr>
            <a:xfrm flipV="1">
              <a:off x="6861266" y="2386483"/>
              <a:ext cx="11807" cy="1980000"/>
            </a:xfrm>
            <a:prstGeom prst="straightConnector1">
              <a:avLst/>
            </a:prstGeom>
            <a:ln w="19050">
              <a:solidFill>
                <a:srgbClr val="70AD4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 стрелкой 36"/>
            <p:cNvCxnSpPr/>
            <p:nvPr/>
          </p:nvCxnSpPr>
          <p:spPr>
            <a:xfrm flipV="1">
              <a:off x="7147932" y="2318878"/>
              <a:ext cx="24774" cy="2304000"/>
            </a:xfrm>
            <a:prstGeom prst="straightConnector1">
              <a:avLst/>
            </a:prstGeom>
            <a:ln w="19050">
              <a:solidFill>
                <a:srgbClr val="70AD4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/>
            <p:cNvCxnSpPr/>
            <p:nvPr/>
          </p:nvCxnSpPr>
          <p:spPr>
            <a:xfrm flipV="1">
              <a:off x="7355393" y="1766928"/>
              <a:ext cx="10712" cy="2628000"/>
            </a:xfrm>
            <a:prstGeom prst="straightConnector1">
              <a:avLst/>
            </a:prstGeom>
            <a:ln w="19050">
              <a:solidFill>
                <a:srgbClr val="70AD4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Прямоугольник 31"/>
            <p:cNvSpPr/>
            <p:nvPr/>
          </p:nvSpPr>
          <p:spPr>
            <a:xfrm>
              <a:off x="7077282" y="4863952"/>
              <a:ext cx="195943" cy="1754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7304271" y="4994591"/>
              <a:ext cx="109291" cy="12386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19" name="Заголовок 18"/>
          <p:cNvSpPr>
            <a:spLocks noGrp="1"/>
          </p:cNvSpPr>
          <p:nvPr>
            <p:ph type="title" idx="4294967295"/>
          </p:nvPr>
        </p:nvSpPr>
        <p:spPr>
          <a:xfrm>
            <a:off x="751936" y="494651"/>
            <a:ext cx="10515600" cy="549275"/>
          </a:xfrm>
          <a:prstGeom prst="rect">
            <a:avLst/>
          </a:prstGeom>
        </p:spPr>
        <p:txBody>
          <a:bodyPr/>
          <a:lstStyle/>
          <a:p>
            <a:r>
              <a:rPr lang="ru-RU" sz="20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Затраты на </a:t>
            </a:r>
            <a:r>
              <a:rPr lang="en-US" sz="20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PMC-</a:t>
            </a:r>
            <a:r>
              <a:rPr lang="ru-RU" sz="20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контракт и эффективность</a:t>
            </a:r>
            <a:br>
              <a:rPr lang="ru-RU" sz="20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endParaRPr lang="ru-RU" sz="2000" b="1" dirty="0">
              <a:solidFill>
                <a:srgbClr val="8C271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25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59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2983</TotalTime>
  <Words>612</Words>
  <Application>Microsoft Office PowerPoint</Application>
  <PresentationFormat>Широкоэкранный</PresentationFormat>
  <Paragraphs>149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Segoe UI</vt:lpstr>
      <vt:lpstr>Segoe UI </vt:lpstr>
      <vt:lpstr>Tahoma</vt:lpstr>
      <vt:lpstr>Tahoma Bold</vt:lpstr>
      <vt:lpstr>Wingdings</vt:lpstr>
      <vt:lpstr>Тема Office</vt:lpstr>
      <vt:lpstr>Презентация PowerPoint</vt:lpstr>
      <vt:lpstr>Презентация PowerPoint</vt:lpstr>
      <vt:lpstr>Как компании их решают </vt:lpstr>
      <vt:lpstr>Презентация PowerPoint</vt:lpstr>
      <vt:lpstr>Презентация PowerPoint</vt:lpstr>
      <vt:lpstr>Аутсорсить или выращивать свои кадры?</vt:lpstr>
      <vt:lpstr>Презентация PowerPoint</vt:lpstr>
      <vt:lpstr>Затраты на PMC-контракт и эффективность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Шалагин Владимир</dc:creator>
  <cp:lastModifiedBy>Саттарова Элина</cp:lastModifiedBy>
  <cp:revision>223</cp:revision>
  <dcterms:created xsi:type="dcterms:W3CDTF">2021-03-30T15:25:07Z</dcterms:created>
  <dcterms:modified xsi:type="dcterms:W3CDTF">2022-06-23T16:01:45Z</dcterms:modified>
</cp:coreProperties>
</file>