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2.xml" ContentType="application/vnd.openxmlformats-officedocument.drawingml.chartshapes+xml"/>
  <Override PartName="/ppt/charts/chart4.xml" ContentType="application/vnd.openxmlformats-officedocument.drawingml.chart+xml"/>
  <Override PartName="/ppt/drawings/drawing3.xml" ContentType="application/vnd.openxmlformats-officedocument.drawingml.chartshapes+xml"/>
  <Override PartName="/ppt/charts/chart5.xml" ContentType="application/vnd.openxmlformats-officedocument.drawingml.chart+xml"/>
  <Override PartName="/ppt/theme/themeOverride1.xml" ContentType="application/vnd.openxmlformats-officedocument.themeOverride+xml"/>
  <Override PartName="/ppt/drawings/drawing4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2" r:id="rId1"/>
  </p:sldMasterIdLst>
  <p:notesMasterIdLst>
    <p:notesMasterId r:id="rId14"/>
  </p:notesMasterIdLst>
  <p:sldIdLst>
    <p:sldId id="3182" r:id="rId2"/>
    <p:sldId id="3406" r:id="rId3"/>
    <p:sldId id="3407" r:id="rId4"/>
    <p:sldId id="3408" r:id="rId5"/>
    <p:sldId id="3409" r:id="rId6"/>
    <p:sldId id="3410" r:id="rId7"/>
    <p:sldId id="3401" r:id="rId8"/>
    <p:sldId id="3402" r:id="rId9"/>
    <p:sldId id="3404" r:id="rId10"/>
    <p:sldId id="3405" r:id="rId11"/>
    <p:sldId id="3411" r:id="rId12"/>
    <p:sldId id="3233" r:id="rId13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58" userDrawn="1">
          <p15:clr>
            <a:srgbClr val="A4A3A4"/>
          </p15:clr>
        </p15:guide>
        <p15:guide id="2" pos="719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C271A"/>
    <a:srgbClr val="F2F2F2"/>
    <a:srgbClr val="C00000"/>
    <a:srgbClr val="5B6171"/>
    <a:srgbClr val="686F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850" autoAdjust="0"/>
    <p:restoredTop sz="94007" autoAdjust="0"/>
  </p:normalViewPr>
  <p:slideViewPr>
    <p:cSldViewPr snapToGrid="0">
      <p:cViewPr varScale="1">
        <p:scale>
          <a:sx n="61" d="100"/>
          <a:sy n="61" d="100"/>
        </p:scale>
        <p:origin x="1048" y="60"/>
      </p:cViewPr>
      <p:guideLst>
        <p:guide orient="horz" pos="958"/>
        <p:guide pos="7197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7" d="100"/>
        <a:sy n="57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&#1052;&#1072;&#1088;&#1082;\AppData\Local\Microsoft\Windows\INetCache\IE\K3ARDAFH\&#1044;&#1083;&#1103;_&#1055;&#1072;&#1074;&#1083;&#1072;_&#1088;&#1072;&#1089;&#1095;&#1077;&#1090;_&#1087;&#1077;&#1088;&#1089;&#1086;&#1085;&#1072;&#1083;&#1072;%5b1%5d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2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file:///C:\Users\&#1052;&#1072;&#1088;&#1082;\AppData\Local\Microsoft\Windows\INetCache\IE\TLP8BFME\&#1044;&#1083;&#1103;%20&#1055;&#1072;&#1074;&#1083;&#1072;%20&#1074;&#1099;&#1088;&#1072;&#1073;&#1086;&#1090;&#1082;&#1080;%20+%20&#1087;&#1077;&#1088;&#1089;%5b1%5d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4.xml"/><Relationship Id="rId2" Type="http://schemas.openxmlformats.org/officeDocument/2006/relationships/package" Target="../embeddings/_____Microsoft_Excel2.xlsx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612091265528453E-2"/>
          <c:y val="3.2208908816403564E-2"/>
          <c:w val="0.9271078984814981"/>
          <c:h val="0.7786910463330323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СВОД!$AD$9</c:f>
              <c:strCache>
                <c:ptCount val="1"/>
                <c:pt idx="0">
                  <c:v>Факт КЖ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</c:spPr>
          <c:invertIfNegative val="0"/>
          <c:cat>
            <c:numRef>
              <c:f>СВОД!$AB$11:$AB$98</c:f>
              <c:numCache>
                <c:formatCode>m/d/yyyy</c:formatCode>
                <c:ptCount val="88"/>
                <c:pt idx="0">
                  <c:v>45445</c:v>
                </c:pt>
                <c:pt idx="1">
                  <c:v>45446</c:v>
                </c:pt>
                <c:pt idx="2">
                  <c:v>45447</c:v>
                </c:pt>
                <c:pt idx="3">
                  <c:v>45448</c:v>
                </c:pt>
                <c:pt idx="4">
                  <c:v>45449</c:v>
                </c:pt>
                <c:pt idx="5">
                  <c:v>45450</c:v>
                </c:pt>
                <c:pt idx="6">
                  <c:v>45451</c:v>
                </c:pt>
                <c:pt idx="7">
                  <c:v>45452</c:v>
                </c:pt>
                <c:pt idx="8">
                  <c:v>45453</c:v>
                </c:pt>
                <c:pt idx="9">
                  <c:v>45454</c:v>
                </c:pt>
                <c:pt idx="10">
                  <c:v>45455</c:v>
                </c:pt>
                <c:pt idx="11">
                  <c:v>45456</c:v>
                </c:pt>
                <c:pt idx="12">
                  <c:v>45457</c:v>
                </c:pt>
                <c:pt idx="13">
                  <c:v>45458</c:v>
                </c:pt>
                <c:pt idx="14">
                  <c:v>45459</c:v>
                </c:pt>
                <c:pt idx="15">
                  <c:v>45460</c:v>
                </c:pt>
                <c:pt idx="16">
                  <c:v>45461</c:v>
                </c:pt>
                <c:pt idx="17">
                  <c:v>45462</c:v>
                </c:pt>
                <c:pt idx="18">
                  <c:v>45463</c:v>
                </c:pt>
                <c:pt idx="19">
                  <c:v>45464</c:v>
                </c:pt>
                <c:pt idx="20">
                  <c:v>45465</c:v>
                </c:pt>
                <c:pt idx="21">
                  <c:v>45466</c:v>
                </c:pt>
                <c:pt idx="22">
                  <c:v>45467</c:v>
                </c:pt>
                <c:pt idx="23">
                  <c:v>45468</c:v>
                </c:pt>
                <c:pt idx="24">
                  <c:v>45469</c:v>
                </c:pt>
                <c:pt idx="25">
                  <c:v>45470</c:v>
                </c:pt>
                <c:pt idx="26">
                  <c:v>45471</c:v>
                </c:pt>
                <c:pt idx="27">
                  <c:v>45472</c:v>
                </c:pt>
                <c:pt idx="28">
                  <c:v>45473</c:v>
                </c:pt>
                <c:pt idx="29">
                  <c:v>45474</c:v>
                </c:pt>
                <c:pt idx="30">
                  <c:v>45475</c:v>
                </c:pt>
                <c:pt idx="31">
                  <c:v>45476</c:v>
                </c:pt>
                <c:pt idx="32">
                  <c:v>45477</c:v>
                </c:pt>
                <c:pt idx="33">
                  <c:v>45478</c:v>
                </c:pt>
                <c:pt idx="34">
                  <c:v>45479</c:v>
                </c:pt>
                <c:pt idx="35">
                  <c:v>45480</c:v>
                </c:pt>
                <c:pt idx="36">
                  <c:v>45481</c:v>
                </c:pt>
                <c:pt idx="37">
                  <c:v>45482</c:v>
                </c:pt>
                <c:pt idx="38">
                  <c:v>45483</c:v>
                </c:pt>
                <c:pt idx="39">
                  <c:v>45484</c:v>
                </c:pt>
                <c:pt idx="40">
                  <c:v>45485</c:v>
                </c:pt>
                <c:pt idx="41">
                  <c:v>45486</c:v>
                </c:pt>
                <c:pt idx="42">
                  <c:v>45487</c:v>
                </c:pt>
                <c:pt idx="43">
                  <c:v>45488</c:v>
                </c:pt>
                <c:pt idx="44">
                  <c:v>45489</c:v>
                </c:pt>
                <c:pt idx="45">
                  <c:v>45490</c:v>
                </c:pt>
                <c:pt idx="46">
                  <c:v>45491</c:v>
                </c:pt>
                <c:pt idx="47">
                  <c:v>45492</c:v>
                </c:pt>
                <c:pt idx="48">
                  <c:v>45493</c:v>
                </c:pt>
                <c:pt idx="49">
                  <c:v>45494</c:v>
                </c:pt>
                <c:pt idx="50">
                  <c:v>45495</c:v>
                </c:pt>
                <c:pt idx="51">
                  <c:v>45496</c:v>
                </c:pt>
                <c:pt idx="52">
                  <c:v>45497</c:v>
                </c:pt>
                <c:pt idx="53">
                  <c:v>45498</c:v>
                </c:pt>
                <c:pt idx="54">
                  <c:v>45499</c:v>
                </c:pt>
                <c:pt idx="55">
                  <c:v>45500</c:v>
                </c:pt>
                <c:pt idx="56">
                  <c:v>45501</c:v>
                </c:pt>
                <c:pt idx="57">
                  <c:v>45502</c:v>
                </c:pt>
                <c:pt idx="58">
                  <c:v>45503</c:v>
                </c:pt>
                <c:pt idx="59">
                  <c:v>45504</c:v>
                </c:pt>
                <c:pt idx="60">
                  <c:v>45505</c:v>
                </c:pt>
                <c:pt idx="61">
                  <c:v>45506</c:v>
                </c:pt>
                <c:pt idx="62">
                  <c:v>45507</c:v>
                </c:pt>
                <c:pt idx="63">
                  <c:v>45508</c:v>
                </c:pt>
                <c:pt idx="64">
                  <c:v>45509</c:v>
                </c:pt>
                <c:pt idx="65">
                  <c:v>45510</c:v>
                </c:pt>
                <c:pt idx="66">
                  <c:v>45511</c:v>
                </c:pt>
                <c:pt idx="67">
                  <c:v>45512</c:v>
                </c:pt>
                <c:pt idx="68">
                  <c:v>45513</c:v>
                </c:pt>
                <c:pt idx="69">
                  <c:v>45514</c:v>
                </c:pt>
                <c:pt idx="70">
                  <c:v>45515</c:v>
                </c:pt>
                <c:pt idx="71">
                  <c:v>45516</c:v>
                </c:pt>
                <c:pt idx="72">
                  <c:v>45517</c:v>
                </c:pt>
                <c:pt idx="73">
                  <c:v>45518</c:v>
                </c:pt>
                <c:pt idx="74">
                  <c:v>45519</c:v>
                </c:pt>
                <c:pt idx="75">
                  <c:v>45520</c:v>
                </c:pt>
                <c:pt idx="76">
                  <c:v>45521</c:v>
                </c:pt>
                <c:pt idx="77">
                  <c:v>45522</c:v>
                </c:pt>
                <c:pt idx="78">
                  <c:v>45523</c:v>
                </c:pt>
                <c:pt idx="79">
                  <c:v>45524</c:v>
                </c:pt>
                <c:pt idx="80">
                  <c:v>45525</c:v>
                </c:pt>
                <c:pt idx="81">
                  <c:v>45526</c:v>
                </c:pt>
                <c:pt idx="82">
                  <c:v>45527</c:v>
                </c:pt>
                <c:pt idx="83">
                  <c:v>45528</c:v>
                </c:pt>
                <c:pt idx="84">
                  <c:v>45529</c:v>
                </c:pt>
                <c:pt idx="85">
                  <c:v>45530</c:v>
                </c:pt>
                <c:pt idx="86">
                  <c:v>45531</c:v>
                </c:pt>
                <c:pt idx="87">
                  <c:v>45532</c:v>
                </c:pt>
              </c:numCache>
            </c:numRef>
          </c:cat>
          <c:val>
            <c:numRef>
              <c:f>СВОД!$AD$10:$AD$117</c:f>
              <c:numCache>
                <c:formatCode>General</c:formatCode>
                <c:ptCount val="108"/>
                <c:pt idx="0">
                  <c:v>186</c:v>
                </c:pt>
                <c:pt idx="1">
                  <c:v>86</c:v>
                </c:pt>
                <c:pt idx="2">
                  <c:v>210</c:v>
                </c:pt>
                <c:pt idx="3">
                  <c:v>230</c:v>
                </c:pt>
                <c:pt idx="4">
                  <c:v>89</c:v>
                </c:pt>
                <c:pt idx="5">
                  <c:v>205</c:v>
                </c:pt>
                <c:pt idx="6">
                  <c:v>271</c:v>
                </c:pt>
                <c:pt idx="7">
                  <c:v>183</c:v>
                </c:pt>
                <c:pt idx="8">
                  <c:v>143</c:v>
                </c:pt>
                <c:pt idx="9">
                  <c:v>224</c:v>
                </c:pt>
                <c:pt idx="10">
                  <c:v>203</c:v>
                </c:pt>
                <c:pt idx="11">
                  <c:v>250</c:v>
                </c:pt>
                <c:pt idx="12">
                  <c:v>232</c:v>
                </c:pt>
                <c:pt idx="13">
                  <c:v>197</c:v>
                </c:pt>
                <c:pt idx="14">
                  <c:v>216</c:v>
                </c:pt>
                <c:pt idx="15">
                  <c:v>78</c:v>
                </c:pt>
                <c:pt idx="16">
                  <c:v>246</c:v>
                </c:pt>
                <c:pt idx="17">
                  <c:v>266</c:v>
                </c:pt>
                <c:pt idx="18">
                  <c:v>267</c:v>
                </c:pt>
                <c:pt idx="19">
                  <c:v>319</c:v>
                </c:pt>
                <c:pt idx="20">
                  <c:v>268</c:v>
                </c:pt>
                <c:pt idx="21">
                  <c:v>184</c:v>
                </c:pt>
                <c:pt idx="22">
                  <c:v>153</c:v>
                </c:pt>
                <c:pt idx="23">
                  <c:v>415</c:v>
                </c:pt>
                <c:pt idx="24">
                  <c:v>330</c:v>
                </c:pt>
                <c:pt idx="25">
                  <c:v>385</c:v>
                </c:pt>
                <c:pt idx="26">
                  <c:v>378</c:v>
                </c:pt>
                <c:pt idx="27">
                  <c:v>388</c:v>
                </c:pt>
                <c:pt idx="28">
                  <c:v>303</c:v>
                </c:pt>
                <c:pt idx="29">
                  <c:v>244</c:v>
                </c:pt>
                <c:pt idx="30">
                  <c:v>310</c:v>
                </c:pt>
                <c:pt idx="31">
                  <c:v>373</c:v>
                </c:pt>
                <c:pt idx="32">
                  <c:v>395</c:v>
                </c:pt>
                <c:pt idx="33">
                  <c:v>372</c:v>
                </c:pt>
                <c:pt idx="34">
                  <c:v>423</c:v>
                </c:pt>
                <c:pt idx="35">
                  <c:v>341</c:v>
                </c:pt>
                <c:pt idx="36">
                  <c:v>241</c:v>
                </c:pt>
                <c:pt idx="37">
                  <c:v>367</c:v>
                </c:pt>
                <c:pt idx="38">
                  <c:v>445</c:v>
                </c:pt>
                <c:pt idx="39">
                  <c:v>441</c:v>
                </c:pt>
                <c:pt idx="40">
                  <c:v>441</c:v>
                </c:pt>
                <c:pt idx="41">
                  <c:v>414</c:v>
                </c:pt>
                <c:pt idx="42">
                  <c:v>230</c:v>
                </c:pt>
                <c:pt idx="43">
                  <c:v>326</c:v>
                </c:pt>
                <c:pt idx="44">
                  <c:v>428</c:v>
                </c:pt>
                <c:pt idx="45">
                  <c:v>398</c:v>
                </c:pt>
                <c:pt idx="46">
                  <c:v>472</c:v>
                </c:pt>
                <c:pt idx="47">
                  <c:v>447</c:v>
                </c:pt>
                <c:pt idx="48">
                  <c:v>402</c:v>
                </c:pt>
                <c:pt idx="49">
                  <c:v>250</c:v>
                </c:pt>
                <c:pt idx="50">
                  <c:v>247</c:v>
                </c:pt>
                <c:pt idx="51">
                  <c:v>413</c:v>
                </c:pt>
                <c:pt idx="52">
                  <c:v>370</c:v>
                </c:pt>
                <c:pt idx="53">
                  <c:v>370</c:v>
                </c:pt>
                <c:pt idx="54">
                  <c:v>363</c:v>
                </c:pt>
                <c:pt idx="55">
                  <c:v>349</c:v>
                </c:pt>
                <c:pt idx="56">
                  <c:v>211</c:v>
                </c:pt>
                <c:pt idx="57">
                  <c:v>205</c:v>
                </c:pt>
                <c:pt idx="58">
                  <c:v>325</c:v>
                </c:pt>
                <c:pt idx="59">
                  <c:v>319</c:v>
                </c:pt>
                <c:pt idx="60">
                  <c:v>335</c:v>
                </c:pt>
                <c:pt idx="61">
                  <c:v>304</c:v>
                </c:pt>
                <c:pt idx="62">
                  <c:v>364</c:v>
                </c:pt>
                <c:pt idx="63">
                  <c:v>329</c:v>
                </c:pt>
                <c:pt idx="64">
                  <c:v>273</c:v>
                </c:pt>
                <c:pt idx="65">
                  <c:v>360</c:v>
                </c:pt>
                <c:pt idx="66">
                  <c:v>348</c:v>
                </c:pt>
                <c:pt idx="67">
                  <c:v>374</c:v>
                </c:pt>
                <c:pt idx="68">
                  <c:v>380</c:v>
                </c:pt>
                <c:pt idx="69">
                  <c:v>390</c:v>
                </c:pt>
                <c:pt idx="70">
                  <c:v>345</c:v>
                </c:pt>
                <c:pt idx="71">
                  <c:v>243</c:v>
                </c:pt>
                <c:pt idx="72">
                  <c:v>355</c:v>
                </c:pt>
                <c:pt idx="73">
                  <c:v>376</c:v>
                </c:pt>
                <c:pt idx="74">
                  <c:v>338</c:v>
                </c:pt>
                <c:pt idx="75">
                  <c:v>339</c:v>
                </c:pt>
                <c:pt idx="76">
                  <c:v>333</c:v>
                </c:pt>
                <c:pt idx="77">
                  <c:v>323</c:v>
                </c:pt>
                <c:pt idx="78">
                  <c:v>216</c:v>
                </c:pt>
                <c:pt idx="79">
                  <c:v>279</c:v>
                </c:pt>
                <c:pt idx="80">
                  <c:v>316</c:v>
                </c:pt>
                <c:pt idx="81">
                  <c:v>320</c:v>
                </c:pt>
                <c:pt idx="82">
                  <c:v>341</c:v>
                </c:pt>
                <c:pt idx="83">
                  <c:v>347</c:v>
                </c:pt>
                <c:pt idx="84">
                  <c:v>322</c:v>
                </c:pt>
                <c:pt idx="85">
                  <c:v>251</c:v>
                </c:pt>
                <c:pt idx="86">
                  <c:v>328</c:v>
                </c:pt>
                <c:pt idx="87">
                  <c:v>344</c:v>
                </c:pt>
                <c:pt idx="88">
                  <c:v>320</c:v>
                </c:pt>
                <c:pt idx="89">
                  <c:v>327</c:v>
                </c:pt>
                <c:pt idx="90">
                  <c:v>324</c:v>
                </c:pt>
                <c:pt idx="91">
                  <c:v>211</c:v>
                </c:pt>
                <c:pt idx="92">
                  <c:v>160</c:v>
                </c:pt>
                <c:pt idx="93">
                  <c:v>261</c:v>
                </c:pt>
                <c:pt idx="94">
                  <c:v>245</c:v>
                </c:pt>
                <c:pt idx="95">
                  <c:v>277</c:v>
                </c:pt>
                <c:pt idx="96">
                  <c:v>297</c:v>
                </c:pt>
                <c:pt idx="97">
                  <c:v>292</c:v>
                </c:pt>
                <c:pt idx="98">
                  <c:v>277</c:v>
                </c:pt>
                <c:pt idx="99">
                  <c:v>216</c:v>
                </c:pt>
                <c:pt idx="100">
                  <c:v>300</c:v>
                </c:pt>
                <c:pt idx="101">
                  <c:v>372</c:v>
                </c:pt>
                <c:pt idx="102">
                  <c:v>315</c:v>
                </c:pt>
                <c:pt idx="103">
                  <c:v>358</c:v>
                </c:pt>
                <c:pt idx="104">
                  <c:v>376</c:v>
                </c:pt>
                <c:pt idx="105">
                  <c:v>287</c:v>
                </c:pt>
                <c:pt idx="106">
                  <c:v>239</c:v>
                </c:pt>
                <c:pt idx="107">
                  <c:v>251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607-43FC-81C4-12C116E45025}"/>
            </c:ext>
          </c:extLst>
        </c:ser>
        <c:ser>
          <c:idx val="1"/>
          <c:order val="1"/>
          <c:tx>
            <c:strRef>
              <c:f>СВОД!$AH$9</c:f>
              <c:strCache>
                <c:ptCount val="1"/>
                <c:pt idx="0">
                  <c:v>Факт КМ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</c:spPr>
          <c:invertIfNegative val="0"/>
          <c:cat>
            <c:numRef>
              <c:f>СВОД!$AB$11:$AB$98</c:f>
              <c:numCache>
                <c:formatCode>m/d/yyyy</c:formatCode>
                <c:ptCount val="88"/>
                <c:pt idx="0">
                  <c:v>45445</c:v>
                </c:pt>
                <c:pt idx="1">
                  <c:v>45446</c:v>
                </c:pt>
                <c:pt idx="2">
                  <c:v>45447</c:v>
                </c:pt>
                <c:pt idx="3">
                  <c:v>45448</c:v>
                </c:pt>
                <c:pt idx="4">
                  <c:v>45449</c:v>
                </c:pt>
                <c:pt idx="5">
                  <c:v>45450</c:v>
                </c:pt>
                <c:pt idx="6">
                  <c:v>45451</c:v>
                </c:pt>
                <c:pt idx="7">
                  <c:v>45452</c:v>
                </c:pt>
                <c:pt idx="8">
                  <c:v>45453</c:v>
                </c:pt>
                <c:pt idx="9">
                  <c:v>45454</c:v>
                </c:pt>
                <c:pt idx="10">
                  <c:v>45455</c:v>
                </c:pt>
                <c:pt idx="11">
                  <c:v>45456</c:v>
                </c:pt>
                <c:pt idx="12">
                  <c:v>45457</c:v>
                </c:pt>
                <c:pt idx="13">
                  <c:v>45458</c:v>
                </c:pt>
                <c:pt idx="14">
                  <c:v>45459</c:v>
                </c:pt>
                <c:pt idx="15">
                  <c:v>45460</c:v>
                </c:pt>
                <c:pt idx="16">
                  <c:v>45461</c:v>
                </c:pt>
                <c:pt idx="17">
                  <c:v>45462</c:v>
                </c:pt>
                <c:pt idx="18">
                  <c:v>45463</c:v>
                </c:pt>
                <c:pt idx="19">
                  <c:v>45464</c:v>
                </c:pt>
                <c:pt idx="20">
                  <c:v>45465</c:v>
                </c:pt>
                <c:pt idx="21">
                  <c:v>45466</c:v>
                </c:pt>
                <c:pt idx="22">
                  <c:v>45467</c:v>
                </c:pt>
                <c:pt idx="23">
                  <c:v>45468</c:v>
                </c:pt>
                <c:pt idx="24">
                  <c:v>45469</c:v>
                </c:pt>
                <c:pt idx="25">
                  <c:v>45470</c:v>
                </c:pt>
                <c:pt idx="26">
                  <c:v>45471</c:v>
                </c:pt>
                <c:pt idx="27">
                  <c:v>45472</c:v>
                </c:pt>
                <c:pt idx="28">
                  <c:v>45473</c:v>
                </c:pt>
                <c:pt idx="29">
                  <c:v>45474</c:v>
                </c:pt>
                <c:pt idx="30">
                  <c:v>45475</c:v>
                </c:pt>
                <c:pt idx="31">
                  <c:v>45476</c:v>
                </c:pt>
                <c:pt idx="32">
                  <c:v>45477</c:v>
                </c:pt>
                <c:pt idx="33">
                  <c:v>45478</c:v>
                </c:pt>
                <c:pt idx="34">
                  <c:v>45479</c:v>
                </c:pt>
                <c:pt idx="35">
                  <c:v>45480</c:v>
                </c:pt>
                <c:pt idx="36">
                  <c:v>45481</c:v>
                </c:pt>
                <c:pt idx="37">
                  <c:v>45482</c:v>
                </c:pt>
                <c:pt idx="38">
                  <c:v>45483</c:v>
                </c:pt>
                <c:pt idx="39">
                  <c:v>45484</c:v>
                </c:pt>
                <c:pt idx="40">
                  <c:v>45485</c:v>
                </c:pt>
                <c:pt idx="41">
                  <c:v>45486</c:v>
                </c:pt>
                <c:pt idx="42">
                  <c:v>45487</c:v>
                </c:pt>
                <c:pt idx="43">
                  <c:v>45488</c:v>
                </c:pt>
                <c:pt idx="44">
                  <c:v>45489</c:v>
                </c:pt>
                <c:pt idx="45">
                  <c:v>45490</c:v>
                </c:pt>
                <c:pt idx="46">
                  <c:v>45491</c:v>
                </c:pt>
                <c:pt idx="47">
                  <c:v>45492</c:v>
                </c:pt>
                <c:pt idx="48">
                  <c:v>45493</c:v>
                </c:pt>
                <c:pt idx="49">
                  <c:v>45494</c:v>
                </c:pt>
                <c:pt idx="50">
                  <c:v>45495</c:v>
                </c:pt>
                <c:pt idx="51">
                  <c:v>45496</c:v>
                </c:pt>
                <c:pt idx="52">
                  <c:v>45497</c:v>
                </c:pt>
                <c:pt idx="53">
                  <c:v>45498</c:v>
                </c:pt>
                <c:pt idx="54">
                  <c:v>45499</c:v>
                </c:pt>
                <c:pt idx="55">
                  <c:v>45500</c:v>
                </c:pt>
                <c:pt idx="56">
                  <c:v>45501</c:v>
                </c:pt>
                <c:pt idx="57">
                  <c:v>45502</c:v>
                </c:pt>
                <c:pt idx="58">
                  <c:v>45503</c:v>
                </c:pt>
                <c:pt idx="59">
                  <c:v>45504</c:v>
                </c:pt>
                <c:pt idx="60">
                  <c:v>45505</c:v>
                </c:pt>
                <c:pt idx="61">
                  <c:v>45506</c:v>
                </c:pt>
                <c:pt idx="62">
                  <c:v>45507</c:v>
                </c:pt>
                <c:pt idx="63">
                  <c:v>45508</c:v>
                </c:pt>
                <c:pt idx="64">
                  <c:v>45509</c:v>
                </c:pt>
                <c:pt idx="65">
                  <c:v>45510</c:v>
                </c:pt>
                <c:pt idx="66">
                  <c:v>45511</c:v>
                </c:pt>
                <c:pt idx="67">
                  <c:v>45512</c:v>
                </c:pt>
                <c:pt idx="68">
                  <c:v>45513</c:v>
                </c:pt>
                <c:pt idx="69">
                  <c:v>45514</c:v>
                </c:pt>
                <c:pt idx="70">
                  <c:v>45515</c:v>
                </c:pt>
                <c:pt idx="71">
                  <c:v>45516</c:v>
                </c:pt>
                <c:pt idx="72">
                  <c:v>45517</c:v>
                </c:pt>
                <c:pt idx="73">
                  <c:v>45518</c:v>
                </c:pt>
                <c:pt idx="74">
                  <c:v>45519</c:v>
                </c:pt>
                <c:pt idx="75">
                  <c:v>45520</c:v>
                </c:pt>
                <c:pt idx="76">
                  <c:v>45521</c:v>
                </c:pt>
                <c:pt idx="77">
                  <c:v>45522</c:v>
                </c:pt>
                <c:pt idx="78">
                  <c:v>45523</c:v>
                </c:pt>
                <c:pt idx="79">
                  <c:v>45524</c:v>
                </c:pt>
                <c:pt idx="80">
                  <c:v>45525</c:v>
                </c:pt>
                <c:pt idx="81">
                  <c:v>45526</c:v>
                </c:pt>
                <c:pt idx="82">
                  <c:v>45527</c:v>
                </c:pt>
                <c:pt idx="83">
                  <c:v>45528</c:v>
                </c:pt>
                <c:pt idx="84">
                  <c:v>45529</c:v>
                </c:pt>
                <c:pt idx="85">
                  <c:v>45530</c:v>
                </c:pt>
                <c:pt idx="86">
                  <c:v>45531</c:v>
                </c:pt>
                <c:pt idx="87">
                  <c:v>45532</c:v>
                </c:pt>
              </c:numCache>
            </c:numRef>
          </c:cat>
          <c:val>
            <c:numRef>
              <c:f>СВОД!$AH$10:$AH$110</c:f>
              <c:numCache>
                <c:formatCode>General</c:formatCode>
                <c:ptCount val="101"/>
                <c:pt idx="0">
                  <c:v>91</c:v>
                </c:pt>
                <c:pt idx="1">
                  <c:v>46</c:v>
                </c:pt>
                <c:pt idx="2">
                  <c:v>70</c:v>
                </c:pt>
                <c:pt idx="3">
                  <c:v>116</c:v>
                </c:pt>
                <c:pt idx="4">
                  <c:v>158</c:v>
                </c:pt>
                <c:pt idx="5">
                  <c:v>99</c:v>
                </c:pt>
                <c:pt idx="6">
                  <c:v>87</c:v>
                </c:pt>
                <c:pt idx="7">
                  <c:v>55</c:v>
                </c:pt>
                <c:pt idx="8">
                  <c:v>47</c:v>
                </c:pt>
                <c:pt idx="9">
                  <c:v>86</c:v>
                </c:pt>
                <c:pt idx="10">
                  <c:v>110</c:v>
                </c:pt>
                <c:pt idx="11">
                  <c:v>119</c:v>
                </c:pt>
                <c:pt idx="12">
                  <c:v>125</c:v>
                </c:pt>
                <c:pt idx="13">
                  <c:v>120</c:v>
                </c:pt>
                <c:pt idx="14">
                  <c:v>58</c:v>
                </c:pt>
                <c:pt idx="15">
                  <c:v>63</c:v>
                </c:pt>
                <c:pt idx="16">
                  <c:v>83</c:v>
                </c:pt>
                <c:pt idx="17">
                  <c:v>85</c:v>
                </c:pt>
                <c:pt idx="18">
                  <c:v>91</c:v>
                </c:pt>
                <c:pt idx="19">
                  <c:v>94</c:v>
                </c:pt>
                <c:pt idx="20">
                  <c:v>130</c:v>
                </c:pt>
                <c:pt idx="21">
                  <c:v>95</c:v>
                </c:pt>
                <c:pt idx="22">
                  <c:v>59</c:v>
                </c:pt>
                <c:pt idx="23">
                  <c:v>105</c:v>
                </c:pt>
                <c:pt idx="24">
                  <c:v>103</c:v>
                </c:pt>
                <c:pt idx="25">
                  <c:v>115</c:v>
                </c:pt>
                <c:pt idx="26">
                  <c:v>124</c:v>
                </c:pt>
                <c:pt idx="27">
                  <c:v>139</c:v>
                </c:pt>
                <c:pt idx="28">
                  <c:v>116</c:v>
                </c:pt>
                <c:pt idx="29">
                  <c:v>65</c:v>
                </c:pt>
                <c:pt idx="30">
                  <c:v>88</c:v>
                </c:pt>
                <c:pt idx="31">
                  <c:v>158</c:v>
                </c:pt>
                <c:pt idx="32">
                  <c:v>143</c:v>
                </c:pt>
                <c:pt idx="33">
                  <c:v>135</c:v>
                </c:pt>
                <c:pt idx="34">
                  <c:v>128</c:v>
                </c:pt>
                <c:pt idx="35">
                  <c:v>111</c:v>
                </c:pt>
                <c:pt idx="36">
                  <c:v>73</c:v>
                </c:pt>
                <c:pt idx="37">
                  <c:v>129</c:v>
                </c:pt>
                <c:pt idx="38">
                  <c:v>97</c:v>
                </c:pt>
                <c:pt idx="39">
                  <c:v>133</c:v>
                </c:pt>
                <c:pt idx="40">
                  <c:v>98</c:v>
                </c:pt>
                <c:pt idx="41">
                  <c:v>128</c:v>
                </c:pt>
                <c:pt idx="42">
                  <c:v>78</c:v>
                </c:pt>
                <c:pt idx="43">
                  <c:v>59</c:v>
                </c:pt>
                <c:pt idx="44">
                  <c:v>94</c:v>
                </c:pt>
                <c:pt idx="45">
                  <c:v>86</c:v>
                </c:pt>
                <c:pt idx="46">
                  <c:v>83</c:v>
                </c:pt>
                <c:pt idx="47">
                  <c:v>105</c:v>
                </c:pt>
                <c:pt idx="48">
                  <c:v>136</c:v>
                </c:pt>
                <c:pt idx="49">
                  <c:v>129</c:v>
                </c:pt>
                <c:pt idx="50">
                  <c:v>100</c:v>
                </c:pt>
                <c:pt idx="51">
                  <c:v>120</c:v>
                </c:pt>
                <c:pt idx="52">
                  <c:v>148</c:v>
                </c:pt>
                <c:pt idx="53">
                  <c:v>142</c:v>
                </c:pt>
                <c:pt idx="54">
                  <c:v>150</c:v>
                </c:pt>
                <c:pt idx="55">
                  <c:v>127</c:v>
                </c:pt>
                <c:pt idx="56">
                  <c:v>98</c:v>
                </c:pt>
                <c:pt idx="57">
                  <c:v>92</c:v>
                </c:pt>
                <c:pt idx="58">
                  <c:v>117</c:v>
                </c:pt>
                <c:pt idx="59">
                  <c:v>139</c:v>
                </c:pt>
                <c:pt idx="60">
                  <c:v>149</c:v>
                </c:pt>
                <c:pt idx="61">
                  <c:v>149</c:v>
                </c:pt>
                <c:pt idx="62">
                  <c:v>138</c:v>
                </c:pt>
                <c:pt idx="63">
                  <c:v>138</c:v>
                </c:pt>
                <c:pt idx="64">
                  <c:v>100</c:v>
                </c:pt>
                <c:pt idx="65">
                  <c:v>132</c:v>
                </c:pt>
                <c:pt idx="66">
                  <c:v>179</c:v>
                </c:pt>
                <c:pt idx="67">
                  <c:v>177</c:v>
                </c:pt>
                <c:pt idx="68">
                  <c:v>180</c:v>
                </c:pt>
                <c:pt idx="69">
                  <c:v>184</c:v>
                </c:pt>
                <c:pt idx="70">
                  <c:v>126</c:v>
                </c:pt>
                <c:pt idx="71">
                  <c:v>132</c:v>
                </c:pt>
                <c:pt idx="72">
                  <c:v>160</c:v>
                </c:pt>
                <c:pt idx="73">
                  <c:v>244</c:v>
                </c:pt>
                <c:pt idx="74">
                  <c:v>204</c:v>
                </c:pt>
                <c:pt idx="75">
                  <c:v>215</c:v>
                </c:pt>
                <c:pt idx="76">
                  <c:v>202</c:v>
                </c:pt>
                <c:pt idx="77">
                  <c:v>152</c:v>
                </c:pt>
                <c:pt idx="78">
                  <c:v>142</c:v>
                </c:pt>
                <c:pt idx="79">
                  <c:v>170</c:v>
                </c:pt>
                <c:pt idx="80">
                  <c:v>228</c:v>
                </c:pt>
                <c:pt idx="81">
                  <c:v>210</c:v>
                </c:pt>
                <c:pt idx="82">
                  <c:v>224</c:v>
                </c:pt>
                <c:pt idx="83">
                  <c:v>216</c:v>
                </c:pt>
                <c:pt idx="84">
                  <c:v>163</c:v>
                </c:pt>
                <c:pt idx="85">
                  <c:v>141</c:v>
                </c:pt>
                <c:pt idx="86">
                  <c:v>171</c:v>
                </c:pt>
                <c:pt idx="87">
                  <c:v>212</c:v>
                </c:pt>
                <c:pt idx="88">
                  <c:v>205</c:v>
                </c:pt>
                <c:pt idx="89">
                  <c:v>216</c:v>
                </c:pt>
                <c:pt idx="90">
                  <c:v>224</c:v>
                </c:pt>
                <c:pt idx="91">
                  <c:v>144</c:v>
                </c:pt>
                <c:pt idx="92">
                  <c:v>103</c:v>
                </c:pt>
                <c:pt idx="93">
                  <c:v>172</c:v>
                </c:pt>
                <c:pt idx="94">
                  <c:v>184</c:v>
                </c:pt>
                <c:pt idx="95">
                  <c:v>192</c:v>
                </c:pt>
                <c:pt idx="96">
                  <c:v>195</c:v>
                </c:pt>
                <c:pt idx="97">
                  <c:v>205</c:v>
                </c:pt>
                <c:pt idx="98">
                  <c:v>146</c:v>
                </c:pt>
                <c:pt idx="99">
                  <c:v>110</c:v>
                </c:pt>
                <c:pt idx="100">
                  <c:v>145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607-43FC-81C4-12C116E45025}"/>
            </c:ext>
          </c:extLst>
        </c:ser>
        <c:ser>
          <c:idx val="4"/>
          <c:order val="2"/>
          <c:tx>
            <c:strRef>
              <c:f>СВОД!$AX$9</c:f>
              <c:strCache>
                <c:ptCount val="1"/>
                <c:pt idx="0">
                  <c:v>Факт ВсП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numRef>
              <c:f>СВОД!$AB$11:$AB$98</c:f>
              <c:numCache>
                <c:formatCode>m/d/yyyy</c:formatCode>
                <c:ptCount val="88"/>
                <c:pt idx="0">
                  <c:v>45445</c:v>
                </c:pt>
                <c:pt idx="1">
                  <c:v>45446</c:v>
                </c:pt>
                <c:pt idx="2">
                  <c:v>45447</c:v>
                </c:pt>
                <c:pt idx="3">
                  <c:v>45448</c:v>
                </c:pt>
                <c:pt idx="4">
                  <c:v>45449</c:v>
                </c:pt>
                <c:pt idx="5">
                  <c:v>45450</c:v>
                </c:pt>
                <c:pt idx="6">
                  <c:v>45451</c:v>
                </c:pt>
                <c:pt idx="7">
                  <c:v>45452</c:v>
                </c:pt>
                <c:pt idx="8">
                  <c:v>45453</c:v>
                </c:pt>
                <c:pt idx="9">
                  <c:v>45454</c:v>
                </c:pt>
                <c:pt idx="10">
                  <c:v>45455</c:v>
                </c:pt>
                <c:pt idx="11">
                  <c:v>45456</c:v>
                </c:pt>
                <c:pt idx="12">
                  <c:v>45457</c:v>
                </c:pt>
                <c:pt idx="13">
                  <c:v>45458</c:v>
                </c:pt>
                <c:pt idx="14">
                  <c:v>45459</c:v>
                </c:pt>
                <c:pt idx="15">
                  <c:v>45460</c:v>
                </c:pt>
                <c:pt idx="16">
                  <c:v>45461</c:v>
                </c:pt>
                <c:pt idx="17">
                  <c:v>45462</c:v>
                </c:pt>
                <c:pt idx="18">
                  <c:v>45463</c:v>
                </c:pt>
                <c:pt idx="19">
                  <c:v>45464</c:v>
                </c:pt>
                <c:pt idx="20">
                  <c:v>45465</c:v>
                </c:pt>
                <c:pt idx="21">
                  <c:v>45466</c:v>
                </c:pt>
                <c:pt idx="22">
                  <c:v>45467</c:v>
                </c:pt>
                <c:pt idx="23">
                  <c:v>45468</c:v>
                </c:pt>
                <c:pt idx="24">
                  <c:v>45469</c:v>
                </c:pt>
                <c:pt idx="25">
                  <c:v>45470</c:v>
                </c:pt>
                <c:pt idx="26">
                  <c:v>45471</c:v>
                </c:pt>
                <c:pt idx="27">
                  <c:v>45472</c:v>
                </c:pt>
                <c:pt idx="28">
                  <c:v>45473</c:v>
                </c:pt>
                <c:pt idx="29">
                  <c:v>45474</c:v>
                </c:pt>
                <c:pt idx="30">
                  <c:v>45475</c:v>
                </c:pt>
                <c:pt idx="31">
                  <c:v>45476</c:v>
                </c:pt>
                <c:pt idx="32">
                  <c:v>45477</c:v>
                </c:pt>
                <c:pt idx="33">
                  <c:v>45478</c:v>
                </c:pt>
                <c:pt idx="34">
                  <c:v>45479</c:v>
                </c:pt>
                <c:pt idx="35">
                  <c:v>45480</c:v>
                </c:pt>
                <c:pt idx="36">
                  <c:v>45481</c:v>
                </c:pt>
                <c:pt idx="37">
                  <c:v>45482</c:v>
                </c:pt>
                <c:pt idx="38">
                  <c:v>45483</c:v>
                </c:pt>
                <c:pt idx="39">
                  <c:v>45484</c:v>
                </c:pt>
                <c:pt idx="40">
                  <c:v>45485</c:v>
                </c:pt>
                <c:pt idx="41">
                  <c:v>45486</c:v>
                </c:pt>
                <c:pt idx="42">
                  <c:v>45487</c:v>
                </c:pt>
                <c:pt idx="43">
                  <c:v>45488</c:v>
                </c:pt>
                <c:pt idx="44">
                  <c:v>45489</c:v>
                </c:pt>
                <c:pt idx="45">
                  <c:v>45490</c:v>
                </c:pt>
                <c:pt idx="46">
                  <c:v>45491</c:v>
                </c:pt>
                <c:pt idx="47">
                  <c:v>45492</c:v>
                </c:pt>
                <c:pt idx="48">
                  <c:v>45493</c:v>
                </c:pt>
                <c:pt idx="49">
                  <c:v>45494</c:v>
                </c:pt>
                <c:pt idx="50">
                  <c:v>45495</c:v>
                </c:pt>
                <c:pt idx="51">
                  <c:v>45496</c:v>
                </c:pt>
                <c:pt idx="52">
                  <c:v>45497</c:v>
                </c:pt>
                <c:pt idx="53">
                  <c:v>45498</c:v>
                </c:pt>
                <c:pt idx="54">
                  <c:v>45499</c:v>
                </c:pt>
                <c:pt idx="55">
                  <c:v>45500</c:v>
                </c:pt>
                <c:pt idx="56">
                  <c:v>45501</c:v>
                </c:pt>
                <c:pt idx="57">
                  <c:v>45502</c:v>
                </c:pt>
                <c:pt idx="58">
                  <c:v>45503</c:v>
                </c:pt>
                <c:pt idx="59">
                  <c:v>45504</c:v>
                </c:pt>
                <c:pt idx="60">
                  <c:v>45505</c:v>
                </c:pt>
                <c:pt idx="61">
                  <c:v>45506</c:v>
                </c:pt>
                <c:pt idx="62">
                  <c:v>45507</c:v>
                </c:pt>
                <c:pt idx="63">
                  <c:v>45508</c:v>
                </c:pt>
                <c:pt idx="64">
                  <c:v>45509</c:v>
                </c:pt>
                <c:pt idx="65">
                  <c:v>45510</c:v>
                </c:pt>
                <c:pt idx="66">
                  <c:v>45511</c:v>
                </c:pt>
                <c:pt idx="67">
                  <c:v>45512</c:v>
                </c:pt>
                <c:pt idx="68">
                  <c:v>45513</c:v>
                </c:pt>
                <c:pt idx="69">
                  <c:v>45514</c:v>
                </c:pt>
                <c:pt idx="70">
                  <c:v>45515</c:v>
                </c:pt>
                <c:pt idx="71">
                  <c:v>45516</c:v>
                </c:pt>
                <c:pt idx="72">
                  <c:v>45517</c:v>
                </c:pt>
                <c:pt idx="73">
                  <c:v>45518</c:v>
                </c:pt>
                <c:pt idx="74">
                  <c:v>45519</c:v>
                </c:pt>
                <c:pt idx="75">
                  <c:v>45520</c:v>
                </c:pt>
                <c:pt idx="76">
                  <c:v>45521</c:v>
                </c:pt>
                <c:pt idx="77">
                  <c:v>45522</c:v>
                </c:pt>
                <c:pt idx="78">
                  <c:v>45523</c:v>
                </c:pt>
                <c:pt idx="79">
                  <c:v>45524</c:v>
                </c:pt>
                <c:pt idx="80">
                  <c:v>45525</c:v>
                </c:pt>
                <c:pt idx="81">
                  <c:v>45526</c:v>
                </c:pt>
                <c:pt idx="82">
                  <c:v>45527</c:v>
                </c:pt>
                <c:pt idx="83">
                  <c:v>45528</c:v>
                </c:pt>
                <c:pt idx="84">
                  <c:v>45529</c:v>
                </c:pt>
                <c:pt idx="85">
                  <c:v>45530</c:v>
                </c:pt>
                <c:pt idx="86">
                  <c:v>45531</c:v>
                </c:pt>
                <c:pt idx="87">
                  <c:v>45532</c:v>
                </c:pt>
              </c:numCache>
            </c:numRef>
          </c:cat>
          <c:val>
            <c:numRef>
              <c:f>СВОД!$AX$10:$AX$110</c:f>
              <c:numCache>
                <c:formatCode>General</c:formatCode>
                <c:ptCount val="101"/>
                <c:pt idx="0">
                  <c:v>28</c:v>
                </c:pt>
                <c:pt idx="1">
                  <c:v>9</c:v>
                </c:pt>
                <c:pt idx="2">
                  <c:v>25</c:v>
                </c:pt>
                <c:pt idx="3">
                  <c:v>14</c:v>
                </c:pt>
                <c:pt idx="4">
                  <c:v>14</c:v>
                </c:pt>
                <c:pt idx="5">
                  <c:v>18</c:v>
                </c:pt>
                <c:pt idx="6">
                  <c:v>20</c:v>
                </c:pt>
                <c:pt idx="7">
                  <c:v>18</c:v>
                </c:pt>
                <c:pt idx="8">
                  <c:v>6</c:v>
                </c:pt>
                <c:pt idx="9">
                  <c:v>17</c:v>
                </c:pt>
                <c:pt idx="10">
                  <c:v>20</c:v>
                </c:pt>
                <c:pt idx="11">
                  <c:v>23</c:v>
                </c:pt>
                <c:pt idx="12">
                  <c:v>30</c:v>
                </c:pt>
                <c:pt idx="13">
                  <c:v>47</c:v>
                </c:pt>
                <c:pt idx="14">
                  <c:v>30</c:v>
                </c:pt>
                <c:pt idx="15">
                  <c:v>12</c:v>
                </c:pt>
                <c:pt idx="16">
                  <c:v>14</c:v>
                </c:pt>
                <c:pt idx="17">
                  <c:v>36</c:v>
                </c:pt>
                <c:pt idx="18">
                  <c:v>35</c:v>
                </c:pt>
                <c:pt idx="19">
                  <c:v>48</c:v>
                </c:pt>
                <c:pt idx="20">
                  <c:v>32</c:v>
                </c:pt>
                <c:pt idx="21">
                  <c:v>28</c:v>
                </c:pt>
                <c:pt idx="22">
                  <c:v>5</c:v>
                </c:pt>
                <c:pt idx="23">
                  <c:v>41</c:v>
                </c:pt>
                <c:pt idx="24">
                  <c:v>39</c:v>
                </c:pt>
                <c:pt idx="25">
                  <c:v>33</c:v>
                </c:pt>
                <c:pt idx="26">
                  <c:v>47</c:v>
                </c:pt>
                <c:pt idx="27">
                  <c:v>41</c:v>
                </c:pt>
                <c:pt idx="28">
                  <c:v>48</c:v>
                </c:pt>
                <c:pt idx="29">
                  <c:v>10</c:v>
                </c:pt>
                <c:pt idx="30">
                  <c:v>27</c:v>
                </c:pt>
                <c:pt idx="31">
                  <c:v>61</c:v>
                </c:pt>
                <c:pt idx="32">
                  <c:v>84</c:v>
                </c:pt>
                <c:pt idx="33">
                  <c:v>61</c:v>
                </c:pt>
                <c:pt idx="34">
                  <c:v>66</c:v>
                </c:pt>
                <c:pt idx="35">
                  <c:v>60</c:v>
                </c:pt>
                <c:pt idx="36">
                  <c:v>26</c:v>
                </c:pt>
                <c:pt idx="37">
                  <c:v>60</c:v>
                </c:pt>
                <c:pt idx="38">
                  <c:v>62</c:v>
                </c:pt>
                <c:pt idx="39">
                  <c:v>48</c:v>
                </c:pt>
                <c:pt idx="40">
                  <c:v>58</c:v>
                </c:pt>
                <c:pt idx="41">
                  <c:v>91</c:v>
                </c:pt>
                <c:pt idx="42">
                  <c:v>20</c:v>
                </c:pt>
                <c:pt idx="43">
                  <c:v>66</c:v>
                </c:pt>
                <c:pt idx="44">
                  <c:v>90</c:v>
                </c:pt>
                <c:pt idx="45">
                  <c:v>97</c:v>
                </c:pt>
                <c:pt idx="46">
                  <c:v>89</c:v>
                </c:pt>
                <c:pt idx="47">
                  <c:v>97</c:v>
                </c:pt>
                <c:pt idx="48">
                  <c:v>99</c:v>
                </c:pt>
                <c:pt idx="49">
                  <c:v>33</c:v>
                </c:pt>
                <c:pt idx="50">
                  <c:v>28</c:v>
                </c:pt>
                <c:pt idx="51">
                  <c:v>99</c:v>
                </c:pt>
                <c:pt idx="52">
                  <c:v>99</c:v>
                </c:pt>
                <c:pt idx="53">
                  <c:v>125</c:v>
                </c:pt>
                <c:pt idx="54">
                  <c:v>116</c:v>
                </c:pt>
                <c:pt idx="55">
                  <c:v>129</c:v>
                </c:pt>
                <c:pt idx="56">
                  <c:v>81</c:v>
                </c:pt>
                <c:pt idx="57">
                  <c:v>75</c:v>
                </c:pt>
                <c:pt idx="58" formatCode="0">
                  <c:v>128</c:v>
                </c:pt>
                <c:pt idx="59" formatCode="0">
                  <c:v>147</c:v>
                </c:pt>
                <c:pt idx="60" formatCode="0">
                  <c:v>128</c:v>
                </c:pt>
                <c:pt idx="61" formatCode="0">
                  <c:v>113</c:v>
                </c:pt>
                <c:pt idx="62" formatCode="0">
                  <c:v>118</c:v>
                </c:pt>
                <c:pt idx="63" formatCode="0">
                  <c:v>71</c:v>
                </c:pt>
                <c:pt idx="64" formatCode="0">
                  <c:v>45</c:v>
                </c:pt>
                <c:pt idx="65" formatCode="0">
                  <c:v>113</c:v>
                </c:pt>
                <c:pt idx="66" formatCode="0">
                  <c:v>132</c:v>
                </c:pt>
                <c:pt idx="67" formatCode="0">
                  <c:v>132</c:v>
                </c:pt>
                <c:pt idx="68" formatCode="0">
                  <c:v>113</c:v>
                </c:pt>
                <c:pt idx="69" formatCode="0">
                  <c:v>98</c:v>
                </c:pt>
                <c:pt idx="70" formatCode="0">
                  <c:v>70</c:v>
                </c:pt>
                <c:pt idx="71" formatCode="0">
                  <c:v>32</c:v>
                </c:pt>
                <c:pt idx="72" formatCode="0">
                  <c:v>95</c:v>
                </c:pt>
                <c:pt idx="73" formatCode="0">
                  <c:v>95</c:v>
                </c:pt>
                <c:pt idx="74" formatCode="0">
                  <c:v>124</c:v>
                </c:pt>
                <c:pt idx="75" formatCode="0">
                  <c:v>113</c:v>
                </c:pt>
                <c:pt idx="76" formatCode="0">
                  <c:v>95</c:v>
                </c:pt>
                <c:pt idx="77" formatCode="0">
                  <c:v>74</c:v>
                </c:pt>
                <c:pt idx="78" formatCode="0">
                  <c:v>53</c:v>
                </c:pt>
                <c:pt idx="79" formatCode="0">
                  <c:v>118</c:v>
                </c:pt>
                <c:pt idx="80" formatCode="0">
                  <c:v>131</c:v>
                </c:pt>
                <c:pt idx="81" formatCode="0">
                  <c:v>123</c:v>
                </c:pt>
                <c:pt idx="82" formatCode="0">
                  <c:v>116</c:v>
                </c:pt>
                <c:pt idx="83" formatCode="0">
                  <c:v>115</c:v>
                </c:pt>
                <c:pt idx="84" formatCode="0">
                  <c:v>66</c:v>
                </c:pt>
                <c:pt idx="85" formatCode="0">
                  <c:v>63</c:v>
                </c:pt>
                <c:pt idx="86" formatCode="0">
                  <c:v>82</c:v>
                </c:pt>
                <c:pt idx="87" formatCode="0">
                  <c:v>113</c:v>
                </c:pt>
                <c:pt idx="88" formatCode="0">
                  <c:v>144</c:v>
                </c:pt>
                <c:pt idx="89" formatCode="0">
                  <c:v>112</c:v>
                </c:pt>
                <c:pt idx="90" formatCode="0">
                  <c:v>106</c:v>
                </c:pt>
                <c:pt idx="91" formatCode="0">
                  <c:v>114</c:v>
                </c:pt>
                <c:pt idx="92">
                  <c:v>84</c:v>
                </c:pt>
                <c:pt idx="93">
                  <c:v>85</c:v>
                </c:pt>
                <c:pt idx="94">
                  <c:v>112</c:v>
                </c:pt>
                <c:pt idx="95">
                  <c:v>96</c:v>
                </c:pt>
                <c:pt idx="96">
                  <c:v>98</c:v>
                </c:pt>
                <c:pt idx="97">
                  <c:v>88</c:v>
                </c:pt>
                <c:pt idx="98">
                  <c:v>63</c:v>
                </c:pt>
                <c:pt idx="99">
                  <c:v>41</c:v>
                </c:pt>
                <c:pt idx="100">
                  <c:v>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607-43FC-81C4-12C116E45025}"/>
            </c:ext>
          </c:extLst>
        </c:ser>
        <c:ser>
          <c:idx val="2"/>
          <c:order val="4"/>
          <c:tx>
            <c:strRef>
              <c:f>СВОД!$AL$9</c:f>
              <c:strCache>
                <c:ptCount val="1"/>
                <c:pt idx="0">
                  <c:v>Факт АР </c:v>
                </c:pt>
              </c:strCache>
            </c:strRef>
          </c:tx>
          <c:spPr>
            <a:solidFill>
              <a:srgbClr val="7030A0"/>
            </a:solidFill>
            <a:ln>
              <a:noFill/>
            </a:ln>
            <a:effectLst/>
          </c:spPr>
          <c:invertIfNegative val="0"/>
          <c:cat>
            <c:numRef>
              <c:f>СВОД!$AB$11:$AB$98</c:f>
              <c:numCache>
                <c:formatCode>m/d/yyyy</c:formatCode>
                <c:ptCount val="88"/>
                <c:pt idx="0">
                  <c:v>45445</c:v>
                </c:pt>
                <c:pt idx="1">
                  <c:v>45446</c:v>
                </c:pt>
                <c:pt idx="2">
                  <c:v>45447</c:v>
                </c:pt>
                <c:pt idx="3">
                  <c:v>45448</c:v>
                </c:pt>
                <c:pt idx="4">
                  <c:v>45449</c:v>
                </c:pt>
                <c:pt idx="5">
                  <c:v>45450</c:v>
                </c:pt>
                <c:pt idx="6">
                  <c:v>45451</c:v>
                </c:pt>
                <c:pt idx="7">
                  <c:v>45452</c:v>
                </c:pt>
                <c:pt idx="8">
                  <c:v>45453</c:v>
                </c:pt>
                <c:pt idx="9">
                  <c:v>45454</c:v>
                </c:pt>
                <c:pt idx="10">
                  <c:v>45455</c:v>
                </c:pt>
                <c:pt idx="11">
                  <c:v>45456</c:v>
                </c:pt>
                <c:pt idx="12">
                  <c:v>45457</c:v>
                </c:pt>
                <c:pt idx="13">
                  <c:v>45458</c:v>
                </c:pt>
                <c:pt idx="14">
                  <c:v>45459</c:v>
                </c:pt>
                <c:pt idx="15">
                  <c:v>45460</c:v>
                </c:pt>
                <c:pt idx="16">
                  <c:v>45461</c:v>
                </c:pt>
                <c:pt idx="17">
                  <c:v>45462</c:v>
                </c:pt>
                <c:pt idx="18">
                  <c:v>45463</c:v>
                </c:pt>
                <c:pt idx="19">
                  <c:v>45464</c:v>
                </c:pt>
                <c:pt idx="20">
                  <c:v>45465</c:v>
                </c:pt>
                <c:pt idx="21">
                  <c:v>45466</c:v>
                </c:pt>
                <c:pt idx="22">
                  <c:v>45467</c:v>
                </c:pt>
                <c:pt idx="23">
                  <c:v>45468</c:v>
                </c:pt>
                <c:pt idx="24">
                  <c:v>45469</c:v>
                </c:pt>
                <c:pt idx="25">
                  <c:v>45470</c:v>
                </c:pt>
                <c:pt idx="26">
                  <c:v>45471</c:v>
                </c:pt>
                <c:pt idx="27">
                  <c:v>45472</c:v>
                </c:pt>
                <c:pt idx="28">
                  <c:v>45473</c:v>
                </c:pt>
                <c:pt idx="29">
                  <c:v>45474</c:v>
                </c:pt>
                <c:pt idx="30">
                  <c:v>45475</c:v>
                </c:pt>
                <c:pt idx="31">
                  <c:v>45476</c:v>
                </c:pt>
                <c:pt idx="32">
                  <c:v>45477</c:v>
                </c:pt>
                <c:pt idx="33">
                  <c:v>45478</c:v>
                </c:pt>
                <c:pt idx="34">
                  <c:v>45479</c:v>
                </c:pt>
                <c:pt idx="35">
                  <c:v>45480</c:v>
                </c:pt>
                <c:pt idx="36">
                  <c:v>45481</c:v>
                </c:pt>
                <c:pt idx="37">
                  <c:v>45482</c:v>
                </c:pt>
                <c:pt idx="38">
                  <c:v>45483</c:v>
                </c:pt>
                <c:pt idx="39">
                  <c:v>45484</c:v>
                </c:pt>
                <c:pt idx="40">
                  <c:v>45485</c:v>
                </c:pt>
                <c:pt idx="41">
                  <c:v>45486</c:v>
                </c:pt>
                <c:pt idx="42">
                  <c:v>45487</c:v>
                </c:pt>
                <c:pt idx="43">
                  <c:v>45488</c:v>
                </c:pt>
                <c:pt idx="44">
                  <c:v>45489</c:v>
                </c:pt>
                <c:pt idx="45">
                  <c:v>45490</c:v>
                </c:pt>
                <c:pt idx="46">
                  <c:v>45491</c:v>
                </c:pt>
                <c:pt idx="47">
                  <c:v>45492</c:v>
                </c:pt>
                <c:pt idx="48">
                  <c:v>45493</c:v>
                </c:pt>
                <c:pt idx="49">
                  <c:v>45494</c:v>
                </c:pt>
                <c:pt idx="50">
                  <c:v>45495</c:v>
                </c:pt>
                <c:pt idx="51">
                  <c:v>45496</c:v>
                </c:pt>
                <c:pt idx="52">
                  <c:v>45497</c:v>
                </c:pt>
                <c:pt idx="53">
                  <c:v>45498</c:v>
                </c:pt>
                <c:pt idx="54">
                  <c:v>45499</c:v>
                </c:pt>
                <c:pt idx="55">
                  <c:v>45500</c:v>
                </c:pt>
                <c:pt idx="56">
                  <c:v>45501</c:v>
                </c:pt>
                <c:pt idx="57">
                  <c:v>45502</c:v>
                </c:pt>
                <c:pt idx="58">
                  <c:v>45503</c:v>
                </c:pt>
                <c:pt idx="59">
                  <c:v>45504</c:v>
                </c:pt>
                <c:pt idx="60">
                  <c:v>45505</c:v>
                </c:pt>
                <c:pt idx="61">
                  <c:v>45506</c:v>
                </c:pt>
                <c:pt idx="62">
                  <c:v>45507</c:v>
                </c:pt>
                <c:pt idx="63">
                  <c:v>45508</c:v>
                </c:pt>
                <c:pt idx="64">
                  <c:v>45509</c:v>
                </c:pt>
                <c:pt idx="65">
                  <c:v>45510</c:v>
                </c:pt>
                <c:pt idx="66">
                  <c:v>45511</c:v>
                </c:pt>
                <c:pt idx="67">
                  <c:v>45512</c:v>
                </c:pt>
                <c:pt idx="68">
                  <c:v>45513</c:v>
                </c:pt>
                <c:pt idx="69">
                  <c:v>45514</c:v>
                </c:pt>
                <c:pt idx="70">
                  <c:v>45515</c:v>
                </c:pt>
                <c:pt idx="71">
                  <c:v>45516</c:v>
                </c:pt>
                <c:pt idx="72">
                  <c:v>45517</c:v>
                </c:pt>
                <c:pt idx="73">
                  <c:v>45518</c:v>
                </c:pt>
                <c:pt idx="74">
                  <c:v>45519</c:v>
                </c:pt>
                <c:pt idx="75">
                  <c:v>45520</c:v>
                </c:pt>
                <c:pt idx="76">
                  <c:v>45521</c:v>
                </c:pt>
                <c:pt idx="77">
                  <c:v>45522</c:v>
                </c:pt>
                <c:pt idx="78">
                  <c:v>45523</c:v>
                </c:pt>
                <c:pt idx="79">
                  <c:v>45524</c:v>
                </c:pt>
                <c:pt idx="80">
                  <c:v>45525</c:v>
                </c:pt>
                <c:pt idx="81">
                  <c:v>45526</c:v>
                </c:pt>
                <c:pt idx="82">
                  <c:v>45527</c:v>
                </c:pt>
                <c:pt idx="83">
                  <c:v>45528</c:v>
                </c:pt>
                <c:pt idx="84">
                  <c:v>45529</c:v>
                </c:pt>
                <c:pt idx="85">
                  <c:v>45530</c:v>
                </c:pt>
                <c:pt idx="86">
                  <c:v>45531</c:v>
                </c:pt>
                <c:pt idx="87">
                  <c:v>45532</c:v>
                </c:pt>
              </c:numCache>
            </c:numRef>
          </c:cat>
          <c:val>
            <c:numRef>
              <c:f>СВОД!$AL$10:$AL$110</c:f>
              <c:numCache>
                <c:formatCode>General</c:formatCode>
                <c:ptCount val="10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10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20</c:v>
                </c:pt>
                <c:pt idx="34">
                  <c:v>14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13</c:v>
                </c:pt>
                <c:pt idx="41">
                  <c:v>16</c:v>
                </c:pt>
                <c:pt idx="42">
                  <c:v>3</c:v>
                </c:pt>
                <c:pt idx="43">
                  <c:v>13</c:v>
                </c:pt>
                <c:pt idx="44">
                  <c:v>12</c:v>
                </c:pt>
                <c:pt idx="45">
                  <c:v>26</c:v>
                </c:pt>
                <c:pt idx="46">
                  <c:v>25</c:v>
                </c:pt>
                <c:pt idx="47">
                  <c:v>27</c:v>
                </c:pt>
                <c:pt idx="48">
                  <c:v>24</c:v>
                </c:pt>
                <c:pt idx="49">
                  <c:v>16</c:v>
                </c:pt>
                <c:pt idx="50">
                  <c:v>10</c:v>
                </c:pt>
                <c:pt idx="51">
                  <c:v>16</c:v>
                </c:pt>
                <c:pt idx="52">
                  <c:v>29</c:v>
                </c:pt>
                <c:pt idx="53">
                  <c:v>20</c:v>
                </c:pt>
                <c:pt idx="54">
                  <c:v>13</c:v>
                </c:pt>
                <c:pt idx="55">
                  <c:v>47</c:v>
                </c:pt>
                <c:pt idx="56">
                  <c:v>26</c:v>
                </c:pt>
                <c:pt idx="57">
                  <c:v>23</c:v>
                </c:pt>
                <c:pt idx="58">
                  <c:v>32</c:v>
                </c:pt>
                <c:pt idx="59">
                  <c:v>38</c:v>
                </c:pt>
                <c:pt idx="60">
                  <c:v>37</c:v>
                </c:pt>
                <c:pt idx="61">
                  <c:v>33</c:v>
                </c:pt>
                <c:pt idx="62">
                  <c:v>33</c:v>
                </c:pt>
                <c:pt idx="63">
                  <c:v>26</c:v>
                </c:pt>
                <c:pt idx="64">
                  <c:v>18</c:v>
                </c:pt>
                <c:pt idx="65">
                  <c:v>29</c:v>
                </c:pt>
                <c:pt idx="66">
                  <c:v>30</c:v>
                </c:pt>
                <c:pt idx="67">
                  <c:v>15</c:v>
                </c:pt>
                <c:pt idx="68">
                  <c:v>33</c:v>
                </c:pt>
                <c:pt idx="69">
                  <c:v>49</c:v>
                </c:pt>
                <c:pt idx="70">
                  <c:v>31</c:v>
                </c:pt>
                <c:pt idx="71">
                  <c:v>14</c:v>
                </c:pt>
                <c:pt idx="72">
                  <c:v>26</c:v>
                </c:pt>
                <c:pt idx="73">
                  <c:v>25</c:v>
                </c:pt>
                <c:pt idx="74">
                  <c:v>15</c:v>
                </c:pt>
                <c:pt idx="75">
                  <c:v>6</c:v>
                </c:pt>
                <c:pt idx="76">
                  <c:v>20</c:v>
                </c:pt>
                <c:pt idx="77">
                  <c:v>18</c:v>
                </c:pt>
                <c:pt idx="78">
                  <c:v>17</c:v>
                </c:pt>
                <c:pt idx="79">
                  <c:v>25</c:v>
                </c:pt>
                <c:pt idx="80">
                  <c:v>24</c:v>
                </c:pt>
                <c:pt idx="81">
                  <c:v>34</c:v>
                </c:pt>
                <c:pt idx="82">
                  <c:v>29</c:v>
                </c:pt>
                <c:pt idx="83">
                  <c:v>49</c:v>
                </c:pt>
                <c:pt idx="84">
                  <c:v>37</c:v>
                </c:pt>
                <c:pt idx="85">
                  <c:v>18</c:v>
                </c:pt>
                <c:pt idx="86">
                  <c:v>27</c:v>
                </c:pt>
                <c:pt idx="87">
                  <c:v>41</c:v>
                </c:pt>
                <c:pt idx="88">
                  <c:v>38</c:v>
                </c:pt>
                <c:pt idx="89">
                  <c:v>41</c:v>
                </c:pt>
                <c:pt idx="90">
                  <c:v>31</c:v>
                </c:pt>
                <c:pt idx="91">
                  <c:v>27</c:v>
                </c:pt>
                <c:pt idx="92">
                  <c:v>12</c:v>
                </c:pt>
                <c:pt idx="93">
                  <c:v>36</c:v>
                </c:pt>
                <c:pt idx="94">
                  <c:v>39</c:v>
                </c:pt>
                <c:pt idx="95">
                  <c:v>37</c:v>
                </c:pt>
                <c:pt idx="96">
                  <c:v>22</c:v>
                </c:pt>
                <c:pt idx="97">
                  <c:v>6</c:v>
                </c:pt>
                <c:pt idx="98">
                  <c:v>10</c:v>
                </c:pt>
                <c:pt idx="99">
                  <c:v>5</c:v>
                </c:pt>
                <c:pt idx="100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607-43FC-81C4-12C116E45025}"/>
            </c:ext>
          </c:extLst>
        </c:ser>
        <c:ser>
          <c:idx val="3"/>
          <c:order val="5"/>
          <c:tx>
            <c:strRef>
              <c:f>СВОД!$AP$9</c:f>
              <c:strCache>
                <c:ptCount val="1"/>
                <c:pt idx="0">
                  <c:v>Факт ТХ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cat>
            <c:numRef>
              <c:f>СВОД!$AB$11:$AB$98</c:f>
              <c:numCache>
                <c:formatCode>m/d/yyyy</c:formatCode>
                <c:ptCount val="88"/>
                <c:pt idx="0">
                  <c:v>45445</c:v>
                </c:pt>
                <c:pt idx="1">
                  <c:v>45446</c:v>
                </c:pt>
                <c:pt idx="2">
                  <c:v>45447</c:v>
                </c:pt>
                <c:pt idx="3">
                  <c:v>45448</c:v>
                </c:pt>
                <c:pt idx="4">
                  <c:v>45449</c:v>
                </c:pt>
                <c:pt idx="5">
                  <c:v>45450</c:v>
                </c:pt>
                <c:pt idx="6">
                  <c:v>45451</c:v>
                </c:pt>
                <c:pt idx="7">
                  <c:v>45452</c:v>
                </c:pt>
                <c:pt idx="8">
                  <c:v>45453</c:v>
                </c:pt>
                <c:pt idx="9">
                  <c:v>45454</c:v>
                </c:pt>
                <c:pt idx="10">
                  <c:v>45455</c:v>
                </c:pt>
                <c:pt idx="11">
                  <c:v>45456</c:v>
                </c:pt>
                <c:pt idx="12">
                  <c:v>45457</c:v>
                </c:pt>
                <c:pt idx="13">
                  <c:v>45458</c:v>
                </c:pt>
                <c:pt idx="14">
                  <c:v>45459</c:v>
                </c:pt>
                <c:pt idx="15">
                  <c:v>45460</c:v>
                </c:pt>
                <c:pt idx="16">
                  <c:v>45461</c:v>
                </c:pt>
                <c:pt idx="17">
                  <c:v>45462</c:v>
                </c:pt>
                <c:pt idx="18">
                  <c:v>45463</c:v>
                </c:pt>
                <c:pt idx="19">
                  <c:v>45464</c:v>
                </c:pt>
                <c:pt idx="20">
                  <c:v>45465</c:v>
                </c:pt>
                <c:pt idx="21">
                  <c:v>45466</c:v>
                </c:pt>
                <c:pt idx="22">
                  <c:v>45467</c:v>
                </c:pt>
                <c:pt idx="23">
                  <c:v>45468</c:v>
                </c:pt>
                <c:pt idx="24">
                  <c:v>45469</c:v>
                </c:pt>
                <c:pt idx="25">
                  <c:v>45470</c:v>
                </c:pt>
                <c:pt idx="26">
                  <c:v>45471</c:v>
                </c:pt>
                <c:pt idx="27">
                  <c:v>45472</c:v>
                </c:pt>
                <c:pt idx="28">
                  <c:v>45473</c:v>
                </c:pt>
                <c:pt idx="29">
                  <c:v>45474</c:v>
                </c:pt>
                <c:pt idx="30">
                  <c:v>45475</c:v>
                </c:pt>
                <c:pt idx="31">
                  <c:v>45476</c:v>
                </c:pt>
                <c:pt idx="32">
                  <c:v>45477</c:v>
                </c:pt>
                <c:pt idx="33">
                  <c:v>45478</c:v>
                </c:pt>
                <c:pt idx="34">
                  <c:v>45479</c:v>
                </c:pt>
                <c:pt idx="35">
                  <c:v>45480</c:v>
                </c:pt>
                <c:pt idx="36">
                  <c:v>45481</c:v>
                </c:pt>
                <c:pt idx="37">
                  <c:v>45482</c:v>
                </c:pt>
                <c:pt idx="38">
                  <c:v>45483</c:v>
                </c:pt>
                <c:pt idx="39">
                  <c:v>45484</c:v>
                </c:pt>
                <c:pt idx="40">
                  <c:v>45485</c:v>
                </c:pt>
                <c:pt idx="41">
                  <c:v>45486</c:v>
                </c:pt>
                <c:pt idx="42">
                  <c:v>45487</c:v>
                </c:pt>
                <c:pt idx="43">
                  <c:v>45488</c:v>
                </c:pt>
                <c:pt idx="44">
                  <c:v>45489</c:v>
                </c:pt>
                <c:pt idx="45">
                  <c:v>45490</c:v>
                </c:pt>
                <c:pt idx="46">
                  <c:v>45491</c:v>
                </c:pt>
                <c:pt idx="47">
                  <c:v>45492</c:v>
                </c:pt>
                <c:pt idx="48">
                  <c:v>45493</c:v>
                </c:pt>
                <c:pt idx="49">
                  <c:v>45494</c:v>
                </c:pt>
                <c:pt idx="50">
                  <c:v>45495</c:v>
                </c:pt>
                <c:pt idx="51">
                  <c:v>45496</c:v>
                </c:pt>
                <c:pt idx="52">
                  <c:v>45497</c:v>
                </c:pt>
                <c:pt idx="53">
                  <c:v>45498</c:v>
                </c:pt>
                <c:pt idx="54">
                  <c:v>45499</c:v>
                </c:pt>
                <c:pt idx="55">
                  <c:v>45500</c:v>
                </c:pt>
                <c:pt idx="56">
                  <c:v>45501</c:v>
                </c:pt>
                <c:pt idx="57">
                  <c:v>45502</c:v>
                </c:pt>
                <c:pt idx="58">
                  <c:v>45503</c:v>
                </c:pt>
                <c:pt idx="59">
                  <c:v>45504</c:v>
                </c:pt>
                <c:pt idx="60">
                  <c:v>45505</c:v>
                </c:pt>
                <c:pt idx="61">
                  <c:v>45506</c:v>
                </c:pt>
                <c:pt idx="62">
                  <c:v>45507</c:v>
                </c:pt>
                <c:pt idx="63">
                  <c:v>45508</c:v>
                </c:pt>
                <c:pt idx="64">
                  <c:v>45509</c:v>
                </c:pt>
                <c:pt idx="65">
                  <c:v>45510</c:v>
                </c:pt>
                <c:pt idx="66">
                  <c:v>45511</c:v>
                </c:pt>
                <c:pt idx="67">
                  <c:v>45512</c:v>
                </c:pt>
                <c:pt idx="68">
                  <c:v>45513</c:v>
                </c:pt>
                <c:pt idx="69">
                  <c:v>45514</c:v>
                </c:pt>
                <c:pt idx="70">
                  <c:v>45515</c:v>
                </c:pt>
                <c:pt idx="71">
                  <c:v>45516</c:v>
                </c:pt>
                <c:pt idx="72">
                  <c:v>45517</c:v>
                </c:pt>
                <c:pt idx="73">
                  <c:v>45518</c:v>
                </c:pt>
                <c:pt idx="74">
                  <c:v>45519</c:v>
                </c:pt>
                <c:pt idx="75">
                  <c:v>45520</c:v>
                </c:pt>
                <c:pt idx="76">
                  <c:v>45521</c:v>
                </c:pt>
                <c:pt idx="77">
                  <c:v>45522</c:v>
                </c:pt>
                <c:pt idx="78">
                  <c:v>45523</c:v>
                </c:pt>
                <c:pt idx="79">
                  <c:v>45524</c:v>
                </c:pt>
                <c:pt idx="80">
                  <c:v>45525</c:v>
                </c:pt>
                <c:pt idx="81">
                  <c:v>45526</c:v>
                </c:pt>
                <c:pt idx="82">
                  <c:v>45527</c:v>
                </c:pt>
                <c:pt idx="83">
                  <c:v>45528</c:v>
                </c:pt>
                <c:pt idx="84">
                  <c:v>45529</c:v>
                </c:pt>
                <c:pt idx="85">
                  <c:v>45530</c:v>
                </c:pt>
                <c:pt idx="86">
                  <c:v>45531</c:v>
                </c:pt>
                <c:pt idx="87">
                  <c:v>45532</c:v>
                </c:pt>
              </c:numCache>
            </c:numRef>
          </c:cat>
          <c:val>
            <c:numRef>
              <c:f>СВОД!$AP$10:$AP$110</c:f>
              <c:numCache>
                <c:formatCode>General</c:formatCode>
                <c:ptCount val="101"/>
                <c:pt idx="0">
                  <c:v>0</c:v>
                </c:pt>
                <c:pt idx="1">
                  <c:v>0</c:v>
                </c:pt>
                <c:pt idx="2">
                  <c:v>13</c:v>
                </c:pt>
                <c:pt idx="3">
                  <c:v>9</c:v>
                </c:pt>
                <c:pt idx="4">
                  <c:v>3</c:v>
                </c:pt>
                <c:pt idx="5">
                  <c:v>3</c:v>
                </c:pt>
                <c:pt idx="6">
                  <c:v>2</c:v>
                </c:pt>
                <c:pt idx="7">
                  <c:v>2</c:v>
                </c:pt>
                <c:pt idx="8">
                  <c:v>5</c:v>
                </c:pt>
                <c:pt idx="9">
                  <c:v>4</c:v>
                </c:pt>
                <c:pt idx="10">
                  <c:v>2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4</c:v>
                </c:pt>
                <c:pt idx="15">
                  <c:v>0</c:v>
                </c:pt>
                <c:pt idx="16">
                  <c:v>5</c:v>
                </c:pt>
                <c:pt idx="17">
                  <c:v>7</c:v>
                </c:pt>
                <c:pt idx="18">
                  <c:v>7</c:v>
                </c:pt>
                <c:pt idx="19">
                  <c:v>4</c:v>
                </c:pt>
                <c:pt idx="20">
                  <c:v>0</c:v>
                </c:pt>
                <c:pt idx="21">
                  <c:v>3</c:v>
                </c:pt>
                <c:pt idx="22">
                  <c:v>0</c:v>
                </c:pt>
                <c:pt idx="23">
                  <c:v>3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3</c:v>
                </c:pt>
                <c:pt idx="33">
                  <c:v>3</c:v>
                </c:pt>
                <c:pt idx="34">
                  <c:v>3</c:v>
                </c:pt>
                <c:pt idx="35">
                  <c:v>0</c:v>
                </c:pt>
                <c:pt idx="36">
                  <c:v>0</c:v>
                </c:pt>
                <c:pt idx="37">
                  <c:v>8</c:v>
                </c:pt>
                <c:pt idx="38">
                  <c:v>16</c:v>
                </c:pt>
                <c:pt idx="39">
                  <c:v>14</c:v>
                </c:pt>
                <c:pt idx="40">
                  <c:v>11</c:v>
                </c:pt>
                <c:pt idx="41">
                  <c:v>10</c:v>
                </c:pt>
                <c:pt idx="42">
                  <c:v>0</c:v>
                </c:pt>
                <c:pt idx="43">
                  <c:v>0</c:v>
                </c:pt>
                <c:pt idx="44">
                  <c:v>16</c:v>
                </c:pt>
                <c:pt idx="45">
                  <c:v>17</c:v>
                </c:pt>
                <c:pt idx="46">
                  <c:v>18</c:v>
                </c:pt>
                <c:pt idx="47">
                  <c:v>14</c:v>
                </c:pt>
                <c:pt idx="48">
                  <c:v>19</c:v>
                </c:pt>
                <c:pt idx="49">
                  <c:v>10</c:v>
                </c:pt>
                <c:pt idx="50">
                  <c:v>0</c:v>
                </c:pt>
                <c:pt idx="51">
                  <c:v>19</c:v>
                </c:pt>
                <c:pt idx="52">
                  <c:v>21</c:v>
                </c:pt>
                <c:pt idx="53">
                  <c:v>23</c:v>
                </c:pt>
                <c:pt idx="54">
                  <c:v>23</c:v>
                </c:pt>
                <c:pt idx="55">
                  <c:v>20</c:v>
                </c:pt>
                <c:pt idx="56">
                  <c:v>0</c:v>
                </c:pt>
                <c:pt idx="57">
                  <c:v>10</c:v>
                </c:pt>
                <c:pt idx="58">
                  <c:v>28</c:v>
                </c:pt>
                <c:pt idx="59">
                  <c:v>29</c:v>
                </c:pt>
                <c:pt idx="60">
                  <c:v>29</c:v>
                </c:pt>
                <c:pt idx="61">
                  <c:v>30</c:v>
                </c:pt>
                <c:pt idx="62">
                  <c:v>31</c:v>
                </c:pt>
                <c:pt idx="63">
                  <c:v>29</c:v>
                </c:pt>
                <c:pt idx="64">
                  <c:v>8</c:v>
                </c:pt>
                <c:pt idx="65">
                  <c:v>29</c:v>
                </c:pt>
                <c:pt idx="66">
                  <c:v>30</c:v>
                </c:pt>
                <c:pt idx="67">
                  <c:v>29</c:v>
                </c:pt>
                <c:pt idx="68">
                  <c:v>29</c:v>
                </c:pt>
                <c:pt idx="69">
                  <c:v>31</c:v>
                </c:pt>
                <c:pt idx="70">
                  <c:v>34</c:v>
                </c:pt>
                <c:pt idx="71">
                  <c:v>11</c:v>
                </c:pt>
                <c:pt idx="72">
                  <c:v>38</c:v>
                </c:pt>
                <c:pt idx="73">
                  <c:v>39</c:v>
                </c:pt>
                <c:pt idx="74">
                  <c:v>45</c:v>
                </c:pt>
                <c:pt idx="75">
                  <c:v>42</c:v>
                </c:pt>
                <c:pt idx="76">
                  <c:v>34</c:v>
                </c:pt>
                <c:pt idx="77">
                  <c:v>26</c:v>
                </c:pt>
                <c:pt idx="78">
                  <c:v>6</c:v>
                </c:pt>
                <c:pt idx="79">
                  <c:v>38</c:v>
                </c:pt>
                <c:pt idx="80">
                  <c:v>41</c:v>
                </c:pt>
                <c:pt idx="81">
                  <c:v>44</c:v>
                </c:pt>
                <c:pt idx="82">
                  <c:v>41</c:v>
                </c:pt>
                <c:pt idx="83">
                  <c:v>42</c:v>
                </c:pt>
                <c:pt idx="84">
                  <c:v>42</c:v>
                </c:pt>
                <c:pt idx="85">
                  <c:v>3</c:v>
                </c:pt>
                <c:pt idx="86">
                  <c:v>41</c:v>
                </c:pt>
                <c:pt idx="87">
                  <c:v>33</c:v>
                </c:pt>
                <c:pt idx="88">
                  <c:v>37</c:v>
                </c:pt>
                <c:pt idx="89">
                  <c:v>42</c:v>
                </c:pt>
                <c:pt idx="90">
                  <c:v>57</c:v>
                </c:pt>
                <c:pt idx="91">
                  <c:v>50</c:v>
                </c:pt>
                <c:pt idx="92">
                  <c:v>5</c:v>
                </c:pt>
                <c:pt idx="93">
                  <c:v>33</c:v>
                </c:pt>
                <c:pt idx="94">
                  <c:v>38</c:v>
                </c:pt>
                <c:pt idx="95">
                  <c:v>28</c:v>
                </c:pt>
                <c:pt idx="96">
                  <c:v>38</c:v>
                </c:pt>
                <c:pt idx="97">
                  <c:v>35</c:v>
                </c:pt>
                <c:pt idx="98">
                  <c:v>33</c:v>
                </c:pt>
                <c:pt idx="99">
                  <c:v>9</c:v>
                </c:pt>
                <c:pt idx="100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607-43FC-81C4-12C116E4502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99295599"/>
        <c:axId val="1853603295"/>
      </c:barChart>
      <c:lineChart>
        <c:grouping val="standard"/>
        <c:varyColors val="0"/>
        <c:ser>
          <c:idx val="5"/>
          <c:order val="3"/>
          <c:tx>
            <c:strRef>
              <c:f>СВОД!$BA$8</c:f>
              <c:strCache>
                <c:ptCount val="1"/>
                <c:pt idx="0">
                  <c:v>Итого персонал СМГ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dLbls>
            <c:dLbl>
              <c:idx val="6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E607-43FC-81C4-12C116E45025}"/>
                </c:ext>
              </c:extLst>
            </c:dLbl>
            <c:dLbl>
              <c:idx val="19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E607-43FC-81C4-12C116E45025}"/>
                </c:ext>
              </c:extLst>
            </c:dLbl>
            <c:dLbl>
              <c:idx val="23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E607-43FC-81C4-12C116E45025}"/>
                </c:ext>
              </c:extLst>
            </c:dLbl>
            <c:dLbl>
              <c:idx val="34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E607-43FC-81C4-12C116E4502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СВОД!$AA$5:$AA$112</c:f>
              <c:numCache>
                <c:formatCode>0</c:formatCode>
                <c:ptCount val="108"/>
                <c:pt idx="0">
                  <c:v>399.55</c:v>
                </c:pt>
                <c:pt idx="1">
                  <c:v>184.71</c:v>
                </c:pt>
                <c:pt idx="2">
                  <c:v>442.78000000000003</c:v>
                </c:pt>
                <c:pt idx="3">
                  <c:v>510.90000000000003</c:v>
                </c:pt>
                <c:pt idx="4">
                  <c:v>385.14000000000004</c:v>
                </c:pt>
                <c:pt idx="5">
                  <c:v>454.57</c:v>
                </c:pt>
                <c:pt idx="6">
                  <c:v>521.38</c:v>
                </c:pt>
                <c:pt idx="7">
                  <c:v>364.18</c:v>
                </c:pt>
                <c:pt idx="8">
                  <c:v>263.31</c:v>
                </c:pt>
                <c:pt idx="9">
                  <c:v>457.19</c:v>
                </c:pt>
                <c:pt idx="10">
                  <c:v>465.05</c:v>
                </c:pt>
                <c:pt idx="11">
                  <c:v>539.72</c:v>
                </c:pt>
                <c:pt idx="12">
                  <c:v>533.17000000000007</c:v>
                </c:pt>
                <c:pt idx="13">
                  <c:v>503.04</c:v>
                </c:pt>
                <c:pt idx="14">
                  <c:v>428.37</c:v>
                </c:pt>
                <c:pt idx="15">
                  <c:v>200.43</c:v>
                </c:pt>
                <c:pt idx="16">
                  <c:v>479.46000000000004</c:v>
                </c:pt>
                <c:pt idx="17">
                  <c:v>546.27</c:v>
                </c:pt>
                <c:pt idx="18">
                  <c:v>543.65</c:v>
                </c:pt>
                <c:pt idx="19">
                  <c:v>609.15</c:v>
                </c:pt>
                <c:pt idx="20">
                  <c:v>563.30000000000007</c:v>
                </c:pt>
                <c:pt idx="21">
                  <c:v>416.58000000000004</c:v>
                </c:pt>
                <c:pt idx="22">
                  <c:v>284.27000000000004</c:v>
                </c:pt>
                <c:pt idx="23">
                  <c:v>738.84</c:v>
                </c:pt>
                <c:pt idx="24">
                  <c:v>618.32000000000005</c:v>
                </c:pt>
                <c:pt idx="25">
                  <c:v>698.23</c:v>
                </c:pt>
                <c:pt idx="26">
                  <c:v>719.19</c:v>
                </c:pt>
                <c:pt idx="27">
                  <c:v>744.08</c:v>
                </c:pt>
                <c:pt idx="28">
                  <c:v>624.87</c:v>
                </c:pt>
                <c:pt idx="29">
                  <c:v>417.89000000000004</c:v>
                </c:pt>
                <c:pt idx="30">
                  <c:v>556.75</c:v>
                </c:pt>
                <c:pt idx="31">
                  <c:v>775.52</c:v>
                </c:pt>
                <c:pt idx="32">
                  <c:v>818.75</c:v>
                </c:pt>
                <c:pt idx="33">
                  <c:v>774.21</c:v>
                </c:pt>
                <c:pt idx="34">
                  <c:v>830.54000000000008</c:v>
                </c:pt>
                <c:pt idx="35">
                  <c:v>670.72</c:v>
                </c:pt>
                <c:pt idx="36">
                  <c:v>445.40000000000003</c:v>
                </c:pt>
                <c:pt idx="37">
                  <c:v>738.84</c:v>
                </c:pt>
                <c:pt idx="38">
                  <c:v>812.2</c:v>
                </c:pt>
                <c:pt idx="39">
                  <c:v>833.16000000000008</c:v>
                </c:pt>
                <c:pt idx="40">
                  <c:v>813.51</c:v>
                </c:pt>
                <c:pt idx="41">
                  <c:v>863.29000000000008</c:v>
                </c:pt>
                <c:pt idx="42">
                  <c:v>433.61</c:v>
                </c:pt>
                <c:pt idx="43">
                  <c:v>607.84</c:v>
                </c:pt>
                <c:pt idx="44">
                  <c:v>838.40000000000009</c:v>
                </c:pt>
                <c:pt idx="45">
                  <c:v>817.44</c:v>
                </c:pt>
                <c:pt idx="46">
                  <c:v>899.97</c:v>
                </c:pt>
                <c:pt idx="47">
                  <c:v>903.90000000000009</c:v>
                </c:pt>
                <c:pt idx="48">
                  <c:v>890.80000000000007</c:v>
                </c:pt>
                <c:pt idx="49">
                  <c:v>573.78</c:v>
                </c:pt>
                <c:pt idx="50">
                  <c:v>504.35</c:v>
                </c:pt>
                <c:pt idx="51">
                  <c:v>873.77</c:v>
                </c:pt>
                <c:pt idx="52">
                  <c:v>873.77</c:v>
                </c:pt>
                <c:pt idx="53">
                  <c:v>890.80000000000007</c:v>
                </c:pt>
                <c:pt idx="54">
                  <c:v>871.15000000000009</c:v>
                </c:pt>
                <c:pt idx="55">
                  <c:v>880.32</c:v>
                </c:pt>
                <c:pt idx="56">
                  <c:v>544.96</c:v>
                </c:pt>
                <c:pt idx="57">
                  <c:v>530.55000000000007</c:v>
                </c:pt>
                <c:pt idx="58">
                  <c:v>825.30000000000007</c:v>
                </c:pt>
                <c:pt idx="59">
                  <c:v>880.32</c:v>
                </c:pt>
                <c:pt idx="60">
                  <c:v>873.77</c:v>
                </c:pt>
                <c:pt idx="61">
                  <c:v>823.99</c:v>
                </c:pt>
                <c:pt idx="62">
                  <c:v>896.04000000000008</c:v>
                </c:pt>
                <c:pt idx="63">
                  <c:v>776.83</c:v>
                </c:pt>
                <c:pt idx="64">
                  <c:v>581.64</c:v>
                </c:pt>
                <c:pt idx="65">
                  <c:v>868.53000000000009</c:v>
                </c:pt>
                <c:pt idx="66">
                  <c:v>941.89</c:v>
                </c:pt>
                <c:pt idx="67">
                  <c:v>952.37</c:v>
                </c:pt>
                <c:pt idx="68">
                  <c:v>962.85</c:v>
                </c:pt>
                <c:pt idx="69">
                  <c:v>985.12</c:v>
                </c:pt>
                <c:pt idx="70">
                  <c:v>793.86</c:v>
                </c:pt>
                <c:pt idx="71">
                  <c:v>565.92000000000007</c:v>
                </c:pt>
                <c:pt idx="72">
                  <c:v>882.94</c:v>
                </c:pt>
                <c:pt idx="73">
                  <c:v>1020.49</c:v>
                </c:pt>
                <c:pt idx="74">
                  <c:v>951.06000000000006</c:v>
                </c:pt>
                <c:pt idx="75">
                  <c:v>936.65000000000009</c:v>
                </c:pt>
                <c:pt idx="76">
                  <c:v>896.04000000000008</c:v>
                </c:pt>
                <c:pt idx="77">
                  <c:v>776.83</c:v>
                </c:pt>
                <c:pt idx="78">
                  <c:v>568.54000000000008</c:v>
                </c:pt>
                <c:pt idx="79">
                  <c:v>825.30000000000007</c:v>
                </c:pt>
                <c:pt idx="80">
                  <c:v>969.40000000000009</c:v>
                </c:pt>
                <c:pt idx="81">
                  <c:v>957.61</c:v>
                </c:pt>
                <c:pt idx="82">
                  <c:v>983.81000000000006</c:v>
                </c:pt>
                <c:pt idx="83">
                  <c:v>1007.39</c:v>
                </c:pt>
                <c:pt idx="84">
                  <c:v>825.30000000000007</c:v>
                </c:pt>
                <c:pt idx="85">
                  <c:v>623.56000000000006</c:v>
                </c:pt>
                <c:pt idx="86">
                  <c:v>850.19</c:v>
                </c:pt>
                <c:pt idx="87">
                  <c:v>973.33</c:v>
                </c:pt>
                <c:pt idx="88">
                  <c:v>974.64</c:v>
                </c:pt>
                <c:pt idx="89">
                  <c:v>966.78000000000009</c:v>
                </c:pt>
                <c:pt idx="90">
                  <c:v>972.0200000000001</c:v>
                </c:pt>
                <c:pt idx="91">
                  <c:v>715.26</c:v>
                </c:pt>
                <c:pt idx="92">
                  <c:v>476.84000000000003</c:v>
                </c:pt>
                <c:pt idx="93">
                  <c:v>768.97</c:v>
                </c:pt>
                <c:pt idx="94">
                  <c:v>809.58</c:v>
                </c:pt>
                <c:pt idx="95">
                  <c:v>825.30000000000007</c:v>
                </c:pt>
                <c:pt idx="96">
                  <c:v>851.5</c:v>
                </c:pt>
                <c:pt idx="97">
                  <c:v>820.06000000000006</c:v>
                </c:pt>
                <c:pt idx="98">
                  <c:v>692.99</c:v>
                </c:pt>
                <c:pt idx="99">
                  <c:v>499.11</c:v>
                </c:pt>
                <c:pt idx="100">
                  <c:v>720.5</c:v>
                </c:pt>
                <c:pt idx="101">
                  <c:v>0</c:v>
                </c:pt>
                <c:pt idx="102">
                  <c:v>0</c:v>
                </c:pt>
                <c:pt idx="103">
                  <c:v>0</c:v>
                </c:pt>
                <c:pt idx="104">
                  <c:v>0</c:v>
                </c:pt>
                <c:pt idx="105">
                  <c:v>0</c:v>
                </c:pt>
                <c:pt idx="106">
                  <c:v>0</c:v>
                </c:pt>
                <c:pt idx="107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E607-43FC-81C4-12C116E45025}"/>
            </c:ext>
          </c:extLst>
        </c:ser>
        <c:ser>
          <c:idx val="6"/>
          <c:order val="6"/>
          <c:tx>
            <c:strRef>
              <c:f>СВОД!$AE$9</c:f>
              <c:strCache>
                <c:ptCount val="1"/>
                <c:pt idx="0">
                  <c:v>КЖ скользящим окном за 7 дней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</a:schemeClr>
              </a:solidFill>
              <a:prstDash val="dash"/>
              <a:round/>
            </a:ln>
            <a:effectLst/>
          </c:spPr>
          <c:marker>
            <c:symbol val="none"/>
          </c:marker>
          <c:val>
            <c:numRef>
              <c:f>СВОД!$Q$7:$Q$107</c:f>
              <c:numCache>
                <c:formatCode>General</c:formatCode>
                <c:ptCount val="101"/>
                <c:pt idx="9" formatCode="0">
                  <c:v>238.98142857142855</c:v>
                </c:pt>
                <c:pt idx="10" formatCode="0">
                  <c:v>238.42000000000002</c:v>
                </c:pt>
                <c:pt idx="11" formatCode="0">
                  <c:v>249.08714285714285</c:v>
                </c:pt>
                <c:pt idx="12" formatCode="0">
                  <c:v>251.70714285714286</c:v>
                </c:pt>
                <c:pt idx="13" formatCode="0">
                  <c:v>246.65428571428572</c:v>
                </c:pt>
                <c:pt idx="14" formatCode="0">
                  <c:v>276.78428571428572</c:v>
                </c:pt>
                <c:pt idx="15" formatCode="0">
                  <c:v>281.83714285714285</c:v>
                </c:pt>
                <c:pt idx="16" formatCode="0">
                  <c:v>267.98857142857145</c:v>
                </c:pt>
                <c:pt idx="17" formatCode="0">
                  <c:v>274.16428571428571</c:v>
                </c:pt>
                <c:pt idx="18" formatCode="0">
                  <c:v>262</c:v>
                </c:pt>
                <c:pt idx="19" formatCode="0">
                  <c:v>266.11714285714288</c:v>
                </c:pt>
                <c:pt idx="20" formatCode="0">
                  <c:v>277.90714285714284</c:v>
                </c:pt>
                <c:pt idx="21" formatCode="0">
                  <c:v>281.08857142857147</c:v>
                </c:pt>
                <c:pt idx="22" formatCode="0">
                  <c:v>297.37</c:v>
                </c:pt>
                <c:pt idx="23" formatCode="0">
                  <c:v>310.65714285714284</c:v>
                </c:pt>
                <c:pt idx="24" formatCode="0">
                  <c:v>304.66857142857145</c:v>
                </c:pt>
                <c:pt idx="25" formatCode="0">
                  <c:v>318.70428571428573</c:v>
                </c:pt>
                <c:pt idx="26" formatCode="0">
                  <c:v>350.3314285714286</c:v>
                </c:pt>
                <c:pt idx="27" formatCode="0">
                  <c:v>362.30857142857144</c:v>
                </c:pt>
                <c:pt idx="28" formatCode="0">
                  <c:v>384.39142857142861</c:v>
                </c:pt>
                <c:pt idx="29" formatCode="0">
                  <c:v>395.43285714285713</c:v>
                </c:pt>
                <c:pt idx="30" formatCode="0">
                  <c:v>417.89000000000004</c:v>
                </c:pt>
                <c:pt idx="31" formatCode="0">
                  <c:v>440.16</c:v>
                </c:pt>
                <c:pt idx="32" formatCode="0">
                  <c:v>457.19</c:v>
                </c:pt>
                <c:pt idx="33" formatCode="0">
                  <c:v>437.54</c:v>
                </c:pt>
                <c:pt idx="34" formatCode="0">
                  <c:v>445.58714285714291</c:v>
                </c:pt>
                <c:pt idx="35" formatCode="0">
                  <c:v>447.45857142857142</c:v>
                </c:pt>
                <c:pt idx="36" formatCode="0">
                  <c:v>446.33571428571429</c:v>
                </c:pt>
                <c:pt idx="37" formatCode="0">
                  <c:v>452.8857142857143</c:v>
                </c:pt>
                <c:pt idx="38" formatCode="0">
                  <c:v>459.99714285714293</c:v>
                </c:pt>
                <c:pt idx="39" formatCode="0">
                  <c:v>459.43571428571431</c:v>
                </c:pt>
                <c:pt idx="40" formatCode="0">
                  <c:v>470.10285714285715</c:v>
                </c:pt>
                <c:pt idx="41" formatCode="0">
                  <c:v>483.57714285714292</c:v>
                </c:pt>
                <c:pt idx="42" formatCode="0">
                  <c:v>492.18571428571431</c:v>
                </c:pt>
                <c:pt idx="43" formatCode="0">
                  <c:v>505.0985714285714</c:v>
                </c:pt>
                <c:pt idx="44" formatCode="0">
                  <c:v>503.41428571428571</c:v>
                </c:pt>
                <c:pt idx="45" formatCode="0">
                  <c:v>482.64142857142861</c:v>
                </c:pt>
                <c:pt idx="46" formatCode="0">
                  <c:v>498.54857142857145</c:v>
                </c:pt>
                <c:pt idx="47" formatCode="0">
                  <c:v>509.96428571428572</c:v>
                </c:pt>
                <c:pt idx="48" formatCode="0">
                  <c:v>501.16857142857145</c:v>
                </c:pt>
                <c:pt idx="49" formatCode="0">
                  <c:v>506.97</c:v>
                </c:pt>
                <c:pt idx="50" formatCode="0">
                  <c:v>508.09285714285716</c:v>
                </c:pt>
                <c:pt idx="51" formatCode="0">
                  <c:v>505.8471428571429</c:v>
                </c:pt>
                <c:pt idx="52" formatCode="0">
                  <c:v>509.59000000000003</c:v>
                </c:pt>
                <c:pt idx="53" formatCode="0">
                  <c:v>494.80571428571432</c:v>
                </c:pt>
                <c:pt idx="54" formatCode="0">
                  <c:v>491.99857142857144</c:v>
                </c:pt>
                <c:pt idx="55" formatCode="0">
                  <c:v>486.75857142857143</c:v>
                </c:pt>
                <c:pt idx="56" formatCode="0">
                  <c:v>467.67</c:v>
                </c:pt>
                <c:pt idx="57" formatCode="0">
                  <c:v>451.95000000000005</c:v>
                </c:pt>
                <c:pt idx="58" formatCode="0">
                  <c:v>442.03142857142859</c:v>
                </c:pt>
                <c:pt idx="59" formatCode="0">
                  <c:v>434.73285714285714</c:v>
                </c:pt>
                <c:pt idx="60" formatCode="0">
                  <c:v>426.87285714285713</c:v>
                </c:pt>
                <c:pt idx="61" formatCode="0">
                  <c:v>410.40428571428572</c:v>
                </c:pt>
                <c:pt idx="62" formatCode="0">
                  <c:v>400.86</c:v>
                </c:pt>
                <c:pt idx="63" formatCode="0">
                  <c:v>394.31</c:v>
                </c:pt>
                <c:pt idx="64" formatCode="0">
                  <c:v>394.80125000000004</c:v>
                </c:pt>
                <c:pt idx="65" formatCode="0">
                  <c:v>394.96500000000003</c:v>
                </c:pt>
                <c:pt idx="66" formatCode="0">
                  <c:v>391.69</c:v>
                </c:pt>
                <c:pt idx="67" formatCode="0">
                  <c:v>401.84250000000003</c:v>
                </c:pt>
                <c:pt idx="68" formatCode="0">
                  <c:v>427.22375</c:v>
                </c:pt>
                <c:pt idx="69" formatCode="0">
                  <c:v>430.99</c:v>
                </c:pt>
                <c:pt idx="70" formatCode="0">
                  <c:v>440.16</c:v>
                </c:pt>
                <c:pt idx="71" formatCode="0">
                  <c:v>454.38285714285712</c:v>
                </c:pt>
                <c:pt idx="72" formatCode="0">
                  <c:v>459.24857142857144</c:v>
                </c:pt>
                <c:pt idx="73" formatCode="0">
                  <c:v>462.24285714285713</c:v>
                </c:pt>
                <c:pt idx="74" formatCode="0">
                  <c:v>456.62857142857143</c:v>
                </c:pt>
                <c:pt idx="75" formatCode="0">
                  <c:v>455.69285714285712</c:v>
                </c:pt>
                <c:pt idx="76" formatCode="0">
                  <c:v>460.93285714285713</c:v>
                </c:pt>
                <c:pt idx="77" formatCode="0">
                  <c:v>454.1957142857143</c:v>
                </c:pt>
                <c:pt idx="78" formatCode="0">
                  <c:v>446.52285714285711</c:v>
                </c:pt>
                <c:pt idx="79" formatCode="0">
                  <c:v>435.85571428571433</c:v>
                </c:pt>
                <c:pt idx="80" formatCode="0">
                  <c:v>431.73857142857145</c:v>
                </c:pt>
                <c:pt idx="81" formatCode="0">
                  <c:v>426.68571428571431</c:v>
                </c:pt>
                <c:pt idx="82" formatCode="0">
                  <c:v>412.4628571428571</c:v>
                </c:pt>
                <c:pt idx="83" formatCode="0">
                  <c:v>401.2342857142857</c:v>
                </c:pt>
                <c:pt idx="84" formatCode="0">
                  <c:v>397.86571428571432</c:v>
                </c:pt>
                <c:pt idx="85" formatCode="0">
                  <c:v>398.24</c:v>
                </c:pt>
                <c:pt idx="86" formatCode="0">
                  <c:v>400.86</c:v>
                </c:pt>
                <c:pt idx="87" formatCode="0">
                  <c:v>400.67285714285714</c:v>
                </c:pt>
                <c:pt idx="88" formatCode="0">
                  <c:v>407.22285714285715</c:v>
                </c:pt>
                <c:pt idx="89" formatCode="0">
                  <c:v>416.39285714285711</c:v>
                </c:pt>
                <c:pt idx="90" formatCode="0">
                  <c:v>421.63285714285712</c:v>
                </c:pt>
                <c:pt idx="91" formatCode="0">
                  <c:v>421.63285714285712</c:v>
                </c:pt>
                <c:pt idx="92" formatCode="0">
                  <c:v>419.01285714285711</c:v>
                </c:pt>
                <c:pt idx="93" formatCode="0">
                  <c:v>414.70857142857142</c:v>
                </c:pt>
                <c:pt idx="94" formatCode="0">
                  <c:v>393.93571428571431</c:v>
                </c:pt>
                <c:pt idx="95" formatCode="0">
                  <c:v>376.90571428571434</c:v>
                </c:pt>
                <c:pt idx="96" formatCode="0">
                  <c:v>364.36714285714288</c:v>
                </c:pt>
                <c:pt idx="97" formatCode="0">
                  <c:v>345.84000000000003</c:v>
                </c:pt>
                <c:pt idx="98" formatCode="0">
                  <c:v>337.79285714285714</c:v>
                </c:pt>
                <c:pt idx="99" formatCode="0">
                  <c:v>332.17857142857144</c:v>
                </c:pt>
                <c:pt idx="100" formatCode="0">
                  <c:v>326.19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E607-43FC-81C4-12C116E45025}"/>
            </c:ext>
          </c:extLst>
        </c:ser>
        <c:ser>
          <c:idx val="7"/>
          <c:order val="7"/>
          <c:tx>
            <c:strRef>
              <c:f>СВОД!$AI$9</c:f>
              <c:strCache>
                <c:ptCount val="1"/>
                <c:pt idx="0">
                  <c:v>КМ скользящим окном за 7 дней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</a:schemeClr>
              </a:solidFill>
              <a:prstDash val="dash"/>
              <a:round/>
            </a:ln>
            <a:effectLst/>
          </c:spPr>
          <c:marker>
            <c:symbol val="none"/>
          </c:marker>
          <c:val>
            <c:numRef>
              <c:f>СВОД!$P$10:$P$110</c:f>
              <c:numCache>
                <c:formatCode>General</c:formatCode>
                <c:ptCount val="101"/>
                <c:pt idx="6" formatCode="0">
                  <c:v>124.82428571428572</c:v>
                </c:pt>
                <c:pt idx="7" formatCode="0">
                  <c:v>118.08714285714285</c:v>
                </c:pt>
                <c:pt idx="8" formatCode="0">
                  <c:v>118.27428571428572</c:v>
                </c:pt>
                <c:pt idx="9" formatCode="0">
                  <c:v>121.26857142857143</c:v>
                </c:pt>
                <c:pt idx="10" formatCode="0">
                  <c:v>120.14571428571428</c:v>
                </c:pt>
                <c:pt idx="11" formatCode="0">
                  <c:v>112.84714285714286</c:v>
                </c:pt>
                <c:pt idx="12" formatCode="0">
                  <c:v>117.71285714285715</c:v>
                </c:pt>
                <c:pt idx="13" formatCode="0">
                  <c:v>123.88857142857142</c:v>
                </c:pt>
                <c:pt idx="14" formatCode="0">
                  <c:v>124.45</c:v>
                </c:pt>
                <c:pt idx="15" formatCode="0">
                  <c:v>127.44428571428573</c:v>
                </c:pt>
                <c:pt idx="16" formatCode="0">
                  <c:v>126.88285714285715</c:v>
                </c:pt>
                <c:pt idx="17" formatCode="0">
                  <c:v>122.20428571428573</c:v>
                </c:pt>
                <c:pt idx="18" formatCode="0">
                  <c:v>116.96428571428572</c:v>
                </c:pt>
                <c:pt idx="19" formatCode="0">
                  <c:v>111.16285714285715</c:v>
                </c:pt>
                <c:pt idx="20" formatCode="0">
                  <c:v>113.03428571428573</c:v>
                </c:pt>
                <c:pt idx="21" formatCode="0">
                  <c:v>119.95857142857143</c:v>
                </c:pt>
                <c:pt idx="22" formatCode="0">
                  <c:v>119.21000000000001</c:v>
                </c:pt>
                <c:pt idx="23" formatCode="0">
                  <c:v>123.32714285714286</c:v>
                </c:pt>
                <c:pt idx="24" formatCode="0">
                  <c:v>126.69571428571429</c:v>
                </c:pt>
                <c:pt idx="25" formatCode="0">
                  <c:v>131.18714285714285</c:v>
                </c:pt>
                <c:pt idx="26" formatCode="0">
                  <c:v>136.80142857142857</c:v>
                </c:pt>
                <c:pt idx="27" formatCode="0">
                  <c:v>138.48571428571429</c:v>
                </c:pt>
                <c:pt idx="28" formatCode="0">
                  <c:v>142.41571428571427</c:v>
                </c:pt>
                <c:pt idx="29" formatCode="0">
                  <c:v>143.53857142857143</c:v>
                </c:pt>
                <c:pt idx="30" formatCode="0">
                  <c:v>140.35714285714286</c:v>
                </c:pt>
                <c:pt idx="31" formatCode="0">
                  <c:v>150.65</c:v>
                </c:pt>
                <c:pt idx="32" formatCode="0">
                  <c:v>155.89000000000001</c:v>
                </c:pt>
                <c:pt idx="33" formatCode="0">
                  <c:v>157.94857142857143</c:v>
                </c:pt>
                <c:pt idx="34" formatCode="0">
                  <c:v>155.89000000000001</c:v>
                </c:pt>
                <c:pt idx="35" formatCode="0">
                  <c:v>154.95428571428573</c:v>
                </c:pt>
                <c:pt idx="36" formatCode="0">
                  <c:v>156.45142857142858</c:v>
                </c:pt>
                <c:pt idx="37" formatCode="0">
                  <c:v>164.12428571428572</c:v>
                </c:pt>
                <c:pt idx="38" formatCode="0">
                  <c:v>152.70857142857145</c:v>
                </c:pt>
                <c:pt idx="39" formatCode="0">
                  <c:v>150.83714285714285</c:v>
                </c:pt>
                <c:pt idx="40" formatCode="0">
                  <c:v>143.91285714285715</c:v>
                </c:pt>
                <c:pt idx="41" formatCode="0">
                  <c:v>143.91285714285715</c:v>
                </c:pt>
                <c:pt idx="42" formatCode="0">
                  <c:v>137.73714285714286</c:v>
                </c:pt>
                <c:pt idx="43" formatCode="0">
                  <c:v>135.11714285714285</c:v>
                </c:pt>
                <c:pt idx="44" formatCode="0">
                  <c:v>128.56714285714287</c:v>
                </c:pt>
                <c:pt idx="45" formatCode="0">
                  <c:v>126.50857142857143</c:v>
                </c:pt>
                <c:pt idx="46" formatCode="0">
                  <c:v>117.15142857142858</c:v>
                </c:pt>
                <c:pt idx="47" formatCode="0">
                  <c:v>118.46142857142858</c:v>
                </c:pt>
                <c:pt idx="48" formatCode="0">
                  <c:v>119.95857142857143</c:v>
                </c:pt>
                <c:pt idx="49" formatCode="0">
                  <c:v>129.50285714285715</c:v>
                </c:pt>
                <c:pt idx="50" formatCode="0">
                  <c:v>137.17571428571429</c:v>
                </c:pt>
                <c:pt idx="51" formatCode="0">
                  <c:v>142.04142857142858</c:v>
                </c:pt>
                <c:pt idx="52" formatCode="0">
                  <c:v>153.64428571428573</c:v>
                </c:pt>
                <c:pt idx="53" formatCode="0">
                  <c:v>164.68571428571428</c:v>
                </c:pt>
                <c:pt idx="54" formatCode="0">
                  <c:v>173.10714285714286</c:v>
                </c:pt>
                <c:pt idx="55" formatCode="0">
                  <c:v>171.42285714285717</c:v>
                </c:pt>
                <c:pt idx="56" formatCode="0">
                  <c:v>165.62142857142859</c:v>
                </c:pt>
                <c:pt idx="57" formatCode="0">
                  <c:v>164.12428571428572</c:v>
                </c:pt>
                <c:pt idx="58" formatCode="0">
                  <c:v>163.56285714285715</c:v>
                </c:pt>
                <c:pt idx="59" formatCode="0">
                  <c:v>161.87857142857143</c:v>
                </c:pt>
                <c:pt idx="60" formatCode="0">
                  <c:v>163.18857142857144</c:v>
                </c:pt>
                <c:pt idx="61" formatCode="0">
                  <c:v>167.18875</c:v>
                </c:pt>
                <c:pt idx="62" formatCode="0">
                  <c:v>165.22375</c:v>
                </c:pt>
                <c:pt idx="63" formatCode="0">
                  <c:v>167.02500000000001</c:v>
                </c:pt>
                <c:pt idx="64" formatCode="0">
                  <c:v>167.35250000000002</c:v>
                </c:pt>
                <c:pt idx="65" formatCode="0">
                  <c:v>173.9025</c:v>
                </c:pt>
                <c:pt idx="66" formatCode="0">
                  <c:v>184.05500000000001</c:v>
                </c:pt>
                <c:pt idx="67" formatCode="0">
                  <c:v>189.5757142857143</c:v>
                </c:pt>
                <c:pt idx="68" formatCode="0">
                  <c:v>195.37714285714287</c:v>
                </c:pt>
                <c:pt idx="69" formatCode="0">
                  <c:v>203.98571428571429</c:v>
                </c:pt>
                <c:pt idx="70" formatCode="0">
                  <c:v>201.74</c:v>
                </c:pt>
                <c:pt idx="71" formatCode="0">
                  <c:v>207.72857142857146</c:v>
                </c:pt>
                <c:pt idx="72" formatCode="0">
                  <c:v>212.96857142857147</c:v>
                </c:pt>
                <c:pt idx="73" formatCode="0">
                  <c:v>225.13285714285715</c:v>
                </c:pt>
                <c:pt idx="74" formatCode="0">
                  <c:v>230.18571428571431</c:v>
                </c:pt>
                <c:pt idx="75" formatCode="0">
                  <c:v>236.73571428571429</c:v>
                </c:pt>
                <c:pt idx="76" formatCode="0">
                  <c:v>240.10428571428571</c:v>
                </c:pt>
                <c:pt idx="77" formatCode="0">
                  <c:v>244.97</c:v>
                </c:pt>
                <c:pt idx="78" formatCode="0">
                  <c:v>246.84142857142857</c:v>
                </c:pt>
                <c:pt idx="79" formatCode="0">
                  <c:v>248.71285714285716</c:v>
                </c:pt>
                <c:pt idx="80" formatCode="0">
                  <c:v>245.71857142857147</c:v>
                </c:pt>
                <c:pt idx="81" formatCode="0">
                  <c:v>246.84142857142857</c:v>
                </c:pt>
                <c:pt idx="82" formatCode="0">
                  <c:v>248.52571428571432</c:v>
                </c:pt>
                <c:pt idx="83" formatCode="0">
                  <c:v>251.14571428571432</c:v>
                </c:pt>
                <c:pt idx="84" formatCode="0">
                  <c:v>253.2042857142857</c:v>
                </c:pt>
                <c:pt idx="85" formatCode="0">
                  <c:v>253.01714285714286</c:v>
                </c:pt>
                <c:pt idx="86" formatCode="0">
                  <c:v>253.2042857142857</c:v>
                </c:pt>
                <c:pt idx="87" formatCode="0">
                  <c:v>250.21</c:v>
                </c:pt>
                <c:pt idx="88" formatCode="0">
                  <c:v>249.27428571428572</c:v>
                </c:pt>
                <c:pt idx="89" formatCode="0">
                  <c:v>247.77714285714285</c:v>
                </c:pt>
                <c:pt idx="90" formatCode="0">
                  <c:v>249.27428571428572</c:v>
                </c:pt>
                <c:pt idx="91" formatCode="0">
                  <c:v>245.71857142857147</c:v>
                </c:pt>
                <c:pt idx="92" formatCode="0">
                  <c:v>238.60714285714286</c:v>
                </c:pt>
                <c:pt idx="93" formatCode="0">
                  <c:v>238.79428571428571</c:v>
                </c:pt>
                <c:pt idx="94" formatCode="0">
                  <c:v>233.55428571428573</c:v>
                </c:pt>
                <c:pt idx="95" formatCode="0">
                  <c:v>231.12142857142857</c:v>
                </c:pt>
                <c:pt idx="96" formatCode="0">
                  <c:v>227.19142857142856</c:v>
                </c:pt>
                <c:pt idx="97" formatCode="0">
                  <c:v>223.6357142857143</c:v>
                </c:pt>
                <c:pt idx="98" formatCode="0">
                  <c:v>224.01000000000002</c:v>
                </c:pt>
                <c:pt idx="99" formatCode="0">
                  <c:v>225.32000000000002</c:v>
                </c:pt>
                <c:pt idx="100" formatCode="0">
                  <c:v>220.26714285714286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E607-43FC-81C4-12C116E45025}"/>
            </c:ext>
          </c:extLst>
        </c:ser>
        <c:ser>
          <c:idx val="8"/>
          <c:order val="8"/>
          <c:tx>
            <c:strRef>
              <c:f>СВОД!$AZ$9</c:f>
              <c:strCache>
                <c:ptCount val="1"/>
                <c:pt idx="0">
                  <c:v>АР+ТХ+ВсП скользящим окном за 7 дней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</a:schemeClr>
              </a:solidFill>
              <a:prstDash val="dash"/>
              <a:round/>
            </a:ln>
            <a:effectLst/>
          </c:spPr>
          <c:marker>
            <c:symbol val="none"/>
          </c:marker>
          <c:val>
            <c:numRef>
              <c:f>СВОД!$O$10:$O$110</c:f>
              <c:numCache>
                <c:formatCode>General</c:formatCode>
                <c:ptCount val="101"/>
                <c:pt idx="6" formatCode="0">
                  <c:v>31.44</c:v>
                </c:pt>
                <c:pt idx="7" formatCode="0">
                  <c:v>29.942857142857143</c:v>
                </c:pt>
                <c:pt idx="8" formatCode="0">
                  <c:v>30.317142857142859</c:v>
                </c:pt>
                <c:pt idx="9" formatCode="0">
                  <c:v>27.13571428571429</c:v>
                </c:pt>
                <c:pt idx="10" formatCode="0">
                  <c:v>26.94857142857143</c:v>
                </c:pt>
                <c:pt idx="11" formatCode="0">
                  <c:v>26.200000000000003</c:v>
                </c:pt>
                <c:pt idx="12" formatCode="0">
                  <c:v>27.884285714285713</c:v>
                </c:pt>
                <c:pt idx="13" formatCode="0">
                  <c:v>32.562857142857148</c:v>
                </c:pt>
                <c:pt idx="14" formatCode="0">
                  <c:v>35.182857142857145</c:v>
                </c:pt>
                <c:pt idx="15" formatCode="0">
                  <c:v>35.370000000000005</c:v>
                </c:pt>
                <c:pt idx="16" formatCode="0">
                  <c:v>34.995714285714286</c:v>
                </c:pt>
                <c:pt idx="17" formatCode="0">
                  <c:v>38.925714285714285</c:v>
                </c:pt>
                <c:pt idx="18" formatCode="0">
                  <c:v>42.481428571428573</c:v>
                </c:pt>
                <c:pt idx="19" formatCode="0">
                  <c:v>46.598571428571425</c:v>
                </c:pt>
                <c:pt idx="20" formatCode="0">
                  <c:v>43.791428571428575</c:v>
                </c:pt>
                <c:pt idx="21" formatCode="0">
                  <c:v>43.230000000000004</c:v>
                </c:pt>
                <c:pt idx="22" formatCode="0">
                  <c:v>41.92</c:v>
                </c:pt>
                <c:pt idx="23" formatCode="0">
                  <c:v>46.598571428571425</c:v>
                </c:pt>
                <c:pt idx="24" formatCode="0">
                  <c:v>45.85</c:v>
                </c:pt>
                <c:pt idx="25" formatCode="0">
                  <c:v>44.165714285714287</c:v>
                </c:pt>
                <c:pt idx="26" formatCode="0">
                  <c:v>43.230000000000004</c:v>
                </c:pt>
                <c:pt idx="27" formatCode="0">
                  <c:v>44.914285714285718</c:v>
                </c:pt>
                <c:pt idx="28" formatCode="0">
                  <c:v>48.095714285714287</c:v>
                </c:pt>
                <c:pt idx="29" formatCode="0">
                  <c:v>49.031428571428577</c:v>
                </c:pt>
                <c:pt idx="30" formatCode="0">
                  <c:v>45.85</c:v>
                </c:pt>
                <c:pt idx="31" formatCode="0">
                  <c:v>49.967142857142861</c:v>
                </c:pt>
                <c:pt idx="32" formatCode="0">
                  <c:v>60.072857142857139</c:v>
                </c:pt>
                <c:pt idx="33" formatCode="0">
                  <c:v>66.997142857142862</c:v>
                </c:pt>
                <c:pt idx="34" formatCode="0">
                  <c:v>74.857142857142861</c:v>
                </c:pt>
                <c:pt idx="35" formatCode="0">
                  <c:v>77.102857142857147</c:v>
                </c:pt>
                <c:pt idx="36" formatCode="0">
                  <c:v>80.09714285714287</c:v>
                </c:pt>
                <c:pt idx="37" formatCode="0">
                  <c:v>87.77000000000001</c:v>
                </c:pt>
                <c:pt idx="38" formatCode="0">
                  <c:v>90.951428571428579</c:v>
                </c:pt>
                <c:pt idx="39" formatCode="0">
                  <c:v>86.272857142857148</c:v>
                </c:pt>
                <c:pt idx="40" formatCode="0">
                  <c:v>85.898571428571429</c:v>
                </c:pt>
                <c:pt idx="41" formatCode="0">
                  <c:v>92.261428571428581</c:v>
                </c:pt>
                <c:pt idx="42" formatCode="0">
                  <c:v>85.337142857142851</c:v>
                </c:pt>
                <c:pt idx="43" formatCode="0">
                  <c:v>95.255714285714276</c:v>
                </c:pt>
                <c:pt idx="44" formatCode="0">
                  <c:v>104.61285714285715</c:v>
                </c:pt>
                <c:pt idx="45" formatCode="0">
                  <c:v>116.21571428571428</c:v>
                </c:pt>
                <c:pt idx="46" formatCode="0">
                  <c:v>129.31571428571428</c:v>
                </c:pt>
                <c:pt idx="47" formatCode="0">
                  <c:v>139.7957142857143</c:v>
                </c:pt>
                <c:pt idx="48" formatCode="0">
                  <c:v>144.47428571428574</c:v>
                </c:pt>
                <c:pt idx="49" formatCode="0">
                  <c:v>151.21142857142857</c:v>
                </c:pt>
                <c:pt idx="50" formatCode="0">
                  <c:v>143.53857142857143</c:v>
                </c:pt>
                <c:pt idx="51" formatCode="0">
                  <c:v>146.53285714285715</c:v>
                </c:pt>
                <c:pt idx="52" formatCode="0">
                  <c:v>148.21714285714285</c:v>
                </c:pt>
                <c:pt idx="53" formatCode="0">
                  <c:v>154.95428571428573</c:v>
                </c:pt>
                <c:pt idx="54" formatCode="0">
                  <c:v>157.57428571428574</c:v>
                </c:pt>
                <c:pt idx="55" formatCode="0">
                  <c:v>167.68</c:v>
                </c:pt>
                <c:pt idx="56" formatCode="0">
                  <c:v>176.66285714285715</c:v>
                </c:pt>
                <c:pt idx="57" formatCode="0">
                  <c:v>189.76285714285714</c:v>
                </c:pt>
                <c:pt idx="58" formatCode="0">
                  <c:v>199.86857142857144</c:v>
                </c:pt>
                <c:pt idx="59" formatCode="0">
                  <c:v>212.03285714285715</c:v>
                </c:pt>
                <c:pt idx="60" formatCode="0">
                  <c:v>216.89857142857144</c:v>
                </c:pt>
                <c:pt idx="61" formatCode="0">
                  <c:v>218.60625000000002</c:v>
                </c:pt>
                <c:pt idx="62" formatCode="0">
                  <c:v>223.51875000000001</c:v>
                </c:pt>
                <c:pt idx="63" formatCode="0">
                  <c:v>212.05625000000001</c:v>
                </c:pt>
                <c:pt idx="64" formatCode="0">
                  <c:v>206.16125</c:v>
                </c:pt>
                <c:pt idx="65" formatCode="0">
                  <c:v>216.47750000000002</c:v>
                </c:pt>
                <c:pt idx="66" formatCode="0">
                  <c:v>217.13250000000002</c:v>
                </c:pt>
                <c:pt idx="67" formatCode="0">
                  <c:v>204.7342857142857</c:v>
                </c:pt>
                <c:pt idx="68" formatCode="0">
                  <c:v>204.54714285714286</c:v>
                </c:pt>
                <c:pt idx="69" formatCode="0">
                  <c:v>203.79857142857145</c:v>
                </c:pt>
                <c:pt idx="70" formatCode="0">
                  <c:v>205.48285714285717</c:v>
                </c:pt>
                <c:pt idx="71" formatCode="0">
                  <c:v>202.86285714285717</c:v>
                </c:pt>
                <c:pt idx="72" formatCode="0">
                  <c:v>200.61714285714285</c:v>
                </c:pt>
                <c:pt idx="73" formatCode="0">
                  <c:v>194.44142857142856</c:v>
                </c:pt>
                <c:pt idx="74" formatCode="0">
                  <c:v>195.93857142857146</c:v>
                </c:pt>
                <c:pt idx="75" formatCode="0">
                  <c:v>193.31857142857146</c:v>
                </c:pt>
                <c:pt idx="76" formatCode="0">
                  <c:v>187.89142857142858</c:v>
                </c:pt>
                <c:pt idx="77" formatCode="0">
                  <c:v>184.71</c:v>
                </c:pt>
                <c:pt idx="78" formatCode="0">
                  <c:v>188.2657142857143</c:v>
                </c:pt>
                <c:pt idx="79" formatCode="0">
                  <c:v>192.38285714285715</c:v>
                </c:pt>
                <c:pt idx="80" formatCode="0">
                  <c:v>199.30714285714285</c:v>
                </c:pt>
                <c:pt idx="81" formatCode="0">
                  <c:v>202.48857142857145</c:v>
                </c:pt>
                <c:pt idx="82" formatCode="0">
                  <c:v>207.16714285714286</c:v>
                </c:pt>
                <c:pt idx="83" formatCode="0">
                  <c:v>217.8342857142857</c:v>
                </c:pt>
                <c:pt idx="84" formatCode="0">
                  <c:v>222.88714285714286</c:v>
                </c:pt>
                <c:pt idx="85" formatCode="0">
                  <c:v>224.38428571428571</c:v>
                </c:pt>
                <c:pt idx="86" formatCode="0">
                  <c:v>218.58285714285716</c:v>
                </c:pt>
                <c:pt idx="87" formatCode="0">
                  <c:v>216.89857142857144</c:v>
                </c:pt>
                <c:pt idx="88" formatCode="0">
                  <c:v>220.26714285714286</c:v>
                </c:pt>
                <c:pt idx="89" formatCode="0">
                  <c:v>221.95142857142855</c:v>
                </c:pt>
                <c:pt idx="90" formatCode="0">
                  <c:v>219.70571428571429</c:v>
                </c:pt>
                <c:pt idx="91" formatCode="0">
                  <c:v>228.31428571428572</c:v>
                </c:pt>
                <c:pt idx="92" formatCode="0">
                  <c:v>231.49571428571431</c:v>
                </c:pt>
                <c:pt idx="93" formatCode="0">
                  <c:v>232.24428571428572</c:v>
                </c:pt>
                <c:pt idx="94" formatCode="0">
                  <c:v>232.61857142857144</c:v>
                </c:pt>
                <c:pt idx="95" formatCode="0">
                  <c:v>221.76428571428571</c:v>
                </c:pt>
                <c:pt idx="96" formatCode="0">
                  <c:v>214.84</c:v>
                </c:pt>
                <c:pt idx="97" formatCode="0">
                  <c:v>202.67571428571429</c:v>
                </c:pt>
                <c:pt idx="98" formatCode="0">
                  <c:v>186.76857142857145</c:v>
                </c:pt>
                <c:pt idx="99" formatCode="0">
                  <c:v>178.16</c:v>
                </c:pt>
                <c:pt idx="100" formatCode="0">
                  <c:v>168.99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E607-43FC-81C4-12C116E45025}"/>
            </c:ext>
          </c:extLst>
        </c:ser>
        <c:ser>
          <c:idx val="9"/>
          <c:order val="9"/>
          <c:tx>
            <c:strRef>
              <c:f>СВОД!$T$3</c:f>
              <c:strCache>
                <c:ptCount val="1"/>
                <c:pt idx="0">
                  <c:v>Итого персонал Ibcon</c:v>
                </c:pt>
              </c:strCache>
            </c:strRef>
          </c:tx>
          <c:spPr>
            <a:ln w="28575" cap="rnd">
              <a:solidFill>
                <a:schemeClr val="accent4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1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E607-43FC-81C4-12C116E45025}"/>
                </c:ext>
              </c:extLst>
            </c:dLbl>
            <c:dLbl>
              <c:idx val="2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E607-43FC-81C4-12C116E45025}"/>
                </c:ext>
              </c:extLst>
            </c:dLbl>
            <c:dLbl>
              <c:idx val="34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0-E607-43FC-81C4-12C116E45025}"/>
                </c:ext>
              </c:extLst>
            </c:dLbl>
            <c:dLbl>
              <c:idx val="48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E607-43FC-81C4-12C116E45025}"/>
                </c:ext>
              </c:extLst>
            </c:dLbl>
            <c:dLbl>
              <c:idx val="58"/>
              <c:layout>
                <c:manualLayout>
                  <c:x val="-1.0047281116069296E-2"/>
                  <c:y val="-2.72536920754183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E607-43FC-81C4-12C116E45025}"/>
                </c:ext>
              </c:extLst>
            </c:dLbl>
            <c:dLbl>
              <c:idx val="69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E607-43FC-81C4-12C116E45025}"/>
                </c:ext>
              </c:extLst>
            </c:dLbl>
            <c:dLbl>
              <c:idx val="83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E607-43FC-81C4-12C116E45025}"/>
                </c:ext>
              </c:extLst>
            </c:dLbl>
            <c:dLbl>
              <c:idx val="87"/>
              <c:layout>
                <c:manualLayout>
                  <c:x val="-4.3951361126414063E-8"/>
                  <c:y val="-2.229837779079660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2.1970054707138014E-2"/>
                      <c:h val="3.464945060497538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B-E607-43FC-81C4-12C116E4502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СВОД!$Z$5:$Z$113</c:f>
              <c:numCache>
                <c:formatCode>0</c:formatCode>
                <c:ptCount val="109"/>
                <c:pt idx="0">
                  <c:v>176.85</c:v>
                </c:pt>
                <c:pt idx="1">
                  <c:v>170.3</c:v>
                </c:pt>
                <c:pt idx="2">
                  <c:v>179.47</c:v>
                </c:pt>
                <c:pt idx="3">
                  <c:v>153.27000000000001</c:v>
                </c:pt>
                <c:pt idx="4">
                  <c:v>124.45</c:v>
                </c:pt>
                <c:pt idx="5">
                  <c:v>220.08</c:v>
                </c:pt>
                <c:pt idx="6">
                  <c:v>309.16000000000003</c:v>
                </c:pt>
                <c:pt idx="7">
                  <c:v>328.81</c:v>
                </c:pt>
                <c:pt idx="8">
                  <c:v>225.32000000000002</c:v>
                </c:pt>
                <c:pt idx="9">
                  <c:v>315.71000000000004</c:v>
                </c:pt>
                <c:pt idx="10">
                  <c:v>328.81</c:v>
                </c:pt>
                <c:pt idx="11">
                  <c:v>315.71000000000004</c:v>
                </c:pt>
                <c:pt idx="12">
                  <c:v>386.45</c:v>
                </c:pt>
                <c:pt idx="13">
                  <c:v>238.42000000000002</c:v>
                </c:pt>
                <c:pt idx="14">
                  <c:v>208.29000000000002</c:v>
                </c:pt>
                <c:pt idx="15">
                  <c:v>111.35000000000001</c:v>
                </c:pt>
                <c:pt idx="16">
                  <c:v>227.94</c:v>
                </c:pt>
                <c:pt idx="17">
                  <c:v>348.46000000000004</c:v>
                </c:pt>
                <c:pt idx="18">
                  <c:v>284.27000000000004</c:v>
                </c:pt>
                <c:pt idx="19">
                  <c:v>296.06</c:v>
                </c:pt>
                <c:pt idx="20">
                  <c:v>391.69</c:v>
                </c:pt>
                <c:pt idx="21">
                  <c:v>290.82</c:v>
                </c:pt>
                <c:pt idx="22">
                  <c:v>148.03</c:v>
                </c:pt>
                <c:pt idx="23">
                  <c:v>293.44</c:v>
                </c:pt>
                <c:pt idx="24">
                  <c:v>373.35</c:v>
                </c:pt>
                <c:pt idx="25">
                  <c:v>353.7</c:v>
                </c:pt>
                <c:pt idx="26">
                  <c:v>454.57</c:v>
                </c:pt>
                <c:pt idx="27">
                  <c:v>453.26</c:v>
                </c:pt>
                <c:pt idx="28">
                  <c:v>417.89000000000004</c:v>
                </c:pt>
                <c:pt idx="29">
                  <c:v>170.3</c:v>
                </c:pt>
                <c:pt idx="30">
                  <c:v>453.26</c:v>
                </c:pt>
                <c:pt idx="31">
                  <c:v>461.12</c:v>
                </c:pt>
                <c:pt idx="32">
                  <c:v>538.41</c:v>
                </c:pt>
                <c:pt idx="33">
                  <c:v>554.13</c:v>
                </c:pt>
                <c:pt idx="34">
                  <c:v>586.88</c:v>
                </c:pt>
                <c:pt idx="35">
                  <c:v>448.02000000000004</c:v>
                </c:pt>
                <c:pt idx="36">
                  <c:v>345.84000000000003</c:v>
                </c:pt>
                <c:pt idx="37">
                  <c:v>609.15</c:v>
                </c:pt>
                <c:pt idx="38">
                  <c:v>576.4</c:v>
                </c:pt>
                <c:pt idx="39">
                  <c:v>455.88</c:v>
                </c:pt>
                <c:pt idx="40">
                  <c:v>475.53000000000003</c:v>
                </c:pt>
                <c:pt idx="41">
                  <c:v>493.87</c:v>
                </c:pt>
                <c:pt idx="42">
                  <c:v>403.48</c:v>
                </c:pt>
                <c:pt idx="43">
                  <c:v>318.33000000000004</c:v>
                </c:pt>
                <c:pt idx="44">
                  <c:v>524</c:v>
                </c:pt>
                <c:pt idx="45">
                  <c:v>786</c:v>
                </c:pt>
                <c:pt idx="46">
                  <c:v>896.04000000000008</c:v>
                </c:pt>
                <c:pt idx="47">
                  <c:v>894.73</c:v>
                </c:pt>
                <c:pt idx="48">
                  <c:v>890.80000000000007</c:v>
                </c:pt>
                <c:pt idx="49">
                  <c:v>573.78</c:v>
                </c:pt>
                <c:pt idx="50">
                  <c:v>412.65000000000003</c:v>
                </c:pt>
                <c:pt idx="51">
                  <c:v>893.42000000000007</c:v>
                </c:pt>
                <c:pt idx="52">
                  <c:v>861.98</c:v>
                </c:pt>
                <c:pt idx="53">
                  <c:v>890.80000000000007</c:v>
                </c:pt>
                <c:pt idx="54">
                  <c:v>871.15000000000009</c:v>
                </c:pt>
                <c:pt idx="55">
                  <c:v>880.32</c:v>
                </c:pt>
                <c:pt idx="56">
                  <c:v>544.96</c:v>
                </c:pt>
                <c:pt idx="57">
                  <c:v>530.55000000000007</c:v>
                </c:pt>
                <c:pt idx="58">
                  <c:v>871.15000000000009</c:v>
                </c:pt>
                <c:pt idx="59">
                  <c:v>880.32</c:v>
                </c:pt>
                <c:pt idx="60">
                  <c:v>888.18000000000006</c:v>
                </c:pt>
                <c:pt idx="61">
                  <c:v>888.18000000000006</c:v>
                </c:pt>
                <c:pt idx="62">
                  <c:v>896.04000000000008</c:v>
                </c:pt>
                <c:pt idx="63">
                  <c:v>776.83</c:v>
                </c:pt>
                <c:pt idx="64">
                  <c:v>581.64</c:v>
                </c:pt>
                <c:pt idx="65">
                  <c:v>868.53000000000009</c:v>
                </c:pt>
                <c:pt idx="66">
                  <c:v>1016.5600000000001</c:v>
                </c:pt>
                <c:pt idx="67">
                  <c:v>954.99</c:v>
                </c:pt>
                <c:pt idx="68">
                  <c:v>962.85</c:v>
                </c:pt>
                <c:pt idx="69">
                  <c:v>985.12</c:v>
                </c:pt>
                <c:pt idx="70">
                  <c:v>782.07</c:v>
                </c:pt>
                <c:pt idx="71">
                  <c:v>559.37</c:v>
                </c:pt>
                <c:pt idx="72">
                  <c:v>882.94</c:v>
                </c:pt>
                <c:pt idx="73">
                  <c:v>1013.94</c:v>
                </c:pt>
                <c:pt idx="74">
                  <c:v>951.06000000000006</c:v>
                </c:pt>
                <c:pt idx="75">
                  <c:v>1002.1500000000001</c:v>
                </c:pt>
                <c:pt idx="76">
                  <c:v>896.04000000000008</c:v>
                </c:pt>
                <c:pt idx="77">
                  <c:v>776.83</c:v>
                </c:pt>
                <c:pt idx="78">
                  <c:v>568.54000000000008</c:v>
                </c:pt>
                <c:pt idx="79">
                  <c:v>825.30000000000007</c:v>
                </c:pt>
                <c:pt idx="80">
                  <c:v>964.16000000000008</c:v>
                </c:pt>
                <c:pt idx="81">
                  <c:v>957.61</c:v>
                </c:pt>
                <c:pt idx="82">
                  <c:v>983.81000000000006</c:v>
                </c:pt>
                <c:pt idx="83">
                  <c:v>977.26</c:v>
                </c:pt>
                <c:pt idx="84">
                  <c:v>809.58</c:v>
                </c:pt>
                <c:pt idx="85">
                  <c:v>623.56000000000006</c:v>
                </c:pt>
                <c:pt idx="86">
                  <c:v>850.19</c:v>
                </c:pt>
                <c:pt idx="87">
                  <c:v>973.33</c:v>
                </c:pt>
                <c:pt idx="88">
                  <c:v>1027.04</c:v>
                </c:pt>
                <c:pt idx="89">
                  <c:v>962.85</c:v>
                </c:pt>
                <c:pt idx="90">
                  <c:v>972.0200000000001</c:v>
                </c:pt>
                <c:pt idx="91">
                  <c:v>715.26</c:v>
                </c:pt>
                <c:pt idx="92">
                  <c:v>476.84000000000003</c:v>
                </c:pt>
                <c:pt idx="93">
                  <c:v>476.84000000000003</c:v>
                </c:pt>
                <c:pt idx="94">
                  <c:v>768.97</c:v>
                </c:pt>
                <c:pt idx="95">
                  <c:v>838.40000000000009</c:v>
                </c:pt>
                <c:pt idx="96">
                  <c:v>885.56000000000006</c:v>
                </c:pt>
                <c:pt idx="97">
                  <c:v>842.33</c:v>
                </c:pt>
                <c:pt idx="98">
                  <c:v>704.78</c:v>
                </c:pt>
                <c:pt idx="99">
                  <c:v>499.11</c:v>
                </c:pt>
                <c:pt idx="100">
                  <c:v>885.56000000000006</c:v>
                </c:pt>
                <c:pt idx="101">
                  <c:v>813.51</c:v>
                </c:pt>
                <c:pt idx="102">
                  <c:v>930.1</c:v>
                </c:pt>
                <c:pt idx="103">
                  <c:v>922.24</c:v>
                </c:pt>
                <c:pt idx="104">
                  <c:v>712.64</c:v>
                </c:pt>
                <c:pt idx="105">
                  <c:v>518.76</c:v>
                </c:pt>
                <c:pt idx="106">
                  <c:v>636.66000000000008</c:v>
                </c:pt>
                <c:pt idx="107">
                  <c:v>841.02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E607-43FC-81C4-12C116E45025}"/>
            </c:ext>
          </c:extLst>
        </c:ser>
        <c:ser>
          <c:idx val="10"/>
          <c:order val="10"/>
          <c:tx>
            <c:strRef>
              <c:f>СВОД!$T$4</c:f>
              <c:strCache>
                <c:ptCount val="1"/>
                <c:pt idx="0">
                  <c:v>План</c:v>
                </c:pt>
              </c:strCache>
            </c:strRef>
          </c:tx>
          <c:spPr>
            <a:ln w="28575" cap="rnd">
              <a:solidFill>
                <a:schemeClr val="accent5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14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E607-43FC-81C4-12C116E45025}"/>
                </c:ext>
              </c:extLst>
            </c:dLbl>
            <c:dLbl>
              <c:idx val="29"/>
              <c:layout>
                <c:manualLayout>
                  <c:x val="-7.8145519791649447E-3"/>
                  <c:y val="-9.910433481970326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E607-43FC-81C4-12C116E45025}"/>
                </c:ext>
              </c:extLst>
            </c:dLbl>
            <c:dLbl>
              <c:idx val="30"/>
              <c:layout>
                <c:manualLayout>
                  <c:x val="-1.1163645684521351E-3"/>
                  <c:y val="-2.97313004459109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E607-43FC-81C4-12C116E45025}"/>
                </c:ext>
              </c:extLst>
            </c:dLbl>
            <c:dLbl>
              <c:idx val="39"/>
              <c:layout>
                <c:manualLayout>
                  <c:x val="-8.186578929923937E-17"/>
                  <c:y val="-3.220890881640358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E607-43FC-81C4-12C116E45025}"/>
                </c:ext>
              </c:extLst>
            </c:dLbl>
            <c:dLbl>
              <c:idx val="50"/>
              <c:layout>
                <c:manualLayout>
                  <c:x val="-4.1305489032728994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E607-43FC-81C4-12C116E45025}"/>
                </c:ext>
              </c:extLst>
            </c:dLbl>
            <c:dLbl>
              <c:idx val="6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E607-43FC-81C4-12C116E45025}"/>
                </c:ext>
              </c:extLst>
            </c:dLbl>
            <c:dLbl>
              <c:idx val="61"/>
              <c:layout>
                <c:manualLayout>
                  <c:x val="-3.9072759895824725E-2"/>
                  <c:y val="-3.46865171868961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E607-43FC-81C4-12C116E45025}"/>
                </c:ext>
              </c:extLst>
            </c:dLbl>
            <c:dLbl>
              <c:idx val="72"/>
              <c:layout>
                <c:manualLayout>
                  <c:x val="-3.3490937053564053E-3"/>
                  <c:y val="-2.229847533443323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E607-43FC-81C4-12C116E45025}"/>
                </c:ext>
              </c:extLst>
            </c:dLbl>
            <c:dLbl>
              <c:idx val="78"/>
              <c:layout>
                <c:manualLayout>
                  <c:x val="-4.4654582738087043E-3"/>
                  <c:y val="1.734325859344802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E607-43FC-81C4-12C116E45025}"/>
                </c:ext>
              </c:extLst>
            </c:dLbl>
            <c:dLbl>
              <c:idx val="87"/>
              <c:layout>
                <c:manualLayout>
                  <c:x val="-7.8145519791649447E-3"/>
                  <c:y val="-2.229847533443323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E607-43FC-81C4-12C116E4502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СВОД!$R$5:$R$113</c:f>
              <c:numCache>
                <c:formatCode>0</c:formatCode>
                <c:ptCount val="109"/>
                <c:pt idx="0">
                  <c:v>1131.8400000000001</c:v>
                </c:pt>
                <c:pt idx="1">
                  <c:v>1131.8400000000001</c:v>
                </c:pt>
                <c:pt idx="2">
                  <c:v>1131.8400000000001</c:v>
                </c:pt>
                <c:pt idx="3">
                  <c:v>1131.8400000000001</c:v>
                </c:pt>
                <c:pt idx="4">
                  <c:v>1387.29</c:v>
                </c:pt>
                <c:pt idx="5">
                  <c:v>1387.29</c:v>
                </c:pt>
                <c:pt idx="6">
                  <c:v>1387.29</c:v>
                </c:pt>
                <c:pt idx="7">
                  <c:v>1387.29</c:v>
                </c:pt>
                <c:pt idx="8">
                  <c:v>1387.29</c:v>
                </c:pt>
                <c:pt idx="9">
                  <c:v>1387.29</c:v>
                </c:pt>
                <c:pt idx="10">
                  <c:v>1442.31</c:v>
                </c:pt>
                <c:pt idx="11">
                  <c:v>1611.3</c:v>
                </c:pt>
                <c:pt idx="12">
                  <c:v>1611.3</c:v>
                </c:pt>
                <c:pt idx="13">
                  <c:v>1611.3</c:v>
                </c:pt>
                <c:pt idx="14">
                  <c:v>1611.3</c:v>
                </c:pt>
                <c:pt idx="15">
                  <c:v>1650.6000000000001</c:v>
                </c:pt>
                <c:pt idx="16">
                  <c:v>1650.6000000000001</c:v>
                </c:pt>
                <c:pt idx="17">
                  <c:v>1650.6000000000001</c:v>
                </c:pt>
                <c:pt idx="18">
                  <c:v>1650.6000000000001</c:v>
                </c:pt>
                <c:pt idx="19">
                  <c:v>1650.6000000000001</c:v>
                </c:pt>
                <c:pt idx="20">
                  <c:v>1650.6000000000001</c:v>
                </c:pt>
                <c:pt idx="21">
                  <c:v>1650.6000000000001</c:v>
                </c:pt>
                <c:pt idx="22">
                  <c:v>1650.6000000000001</c:v>
                </c:pt>
                <c:pt idx="23">
                  <c:v>1650.6000000000001</c:v>
                </c:pt>
                <c:pt idx="24">
                  <c:v>1650.6000000000001</c:v>
                </c:pt>
                <c:pt idx="25">
                  <c:v>1650.6000000000001</c:v>
                </c:pt>
                <c:pt idx="26">
                  <c:v>1650.6000000000001</c:v>
                </c:pt>
                <c:pt idx="27">
                  <c:v>1650.6000000000001</c:v>
                </c:pt>
                <c:pt idx="28">
                  <c:v>1650.6000000000001</c:v>
                </c:pt>
                <c:pt idx="29">
                  <c:v>1650.6000000000001</c:v>
                </c:pt>
                <c:pt idx="30">
                  <c:v>1244.5</c:v>
                </c:pt>
                <c:pt idx="31">
                  <c:v>1244.5</c:v>
                </c:pt>
                <c:pt idx="32">
                  <c:v>1244.5</c:v>
                </c:pt>
                <c:pt idx="33">
                  <c:v>1244.5</c:v>
                </c:pt>
                <c:pt idx="34">
                  <c:v>1244.5</c:v>
                </c:pt>
                <c:pt idx="35">
                  <c:v>1244.5</c:v>
                </c:pt>
                <c:pt idx="36">
                  <c:v>1244.5</c:v>
                </c:pt>
                <c:pt idx="37">
                  <c:v>1244.5</c:v>
                </c:pt>
                <c:pt idx="38">
                  <c:v>1244.5</c:v>
                </c:pt>
                <c:pt idx="39">
                  <c:v>1325.72</c:v>
                </c:pt>
                <c:pt idx="40">
                  <c:v>1325.72</c:v>
                </c:pt>
                <c:pt idx="41">
                  <c:v>1325.72</c:v>
                </c:pt>
                <c:pt idx="42">
                  <c:v>1325.72</c:v>
                </c:pt>
                <c:pt idx="43">
                  <c:v>1354.54</c:v>
                </c:pt>
                <c:pt idx="44">
                  <c:v>1514.3600000000001</c:v>
                </c:pt>
                <c:pt idx="45">
                  <c:v>1514.3600000000001</c:v>
                </c:pt>
                <c:pt idx="46">
                  <c:v>1514.3600000000001</c:v>
                </c:pt>
                <c:pt idx="47">
                  <c:v>1514.3600000000001</c:v>
                </c:pt>
                <c:pt idx="48">
                  <c:v>1514.3600000000001</c:v>
                </c:pt>
                <c:pt idx="49">
                  <c:v>1527.46</c:v>
                </c:pt>
                <c:pt idx="50">
                  <c:v>1646.67</c:v>
                </c:pt>
                <c:pt idx="51">
                  <c:v>1514.3600000000001</c:v>
                </c:pt>
                <c:pt idx="52">
                  <c:v>1658.46</c:v>
                </c:pt>
                <c:pt idx="53">
                  <c:v>1658.46</c:v>
                </c:pt>
                <c:pt idx="54">
                  <c:v>1697.76</c:v>
                </c:pt>
                <c:pt idx="55">
                  <c:v>1697.76</c:v>
                </c:pt>
                <c:pt idx="56">
                  <c:v>1712.17</c:v>
                </c:pt>
                <c:pt idx="57">
                  <c:v>1712.17</c:v>
                </c:pt>
                <c:pt idx="58">
                  <c:v>1697.76</c:v>
                </c:pt>
                <c:pt idx="59">
                  <c:v>1712.17</c:v>
                </c:pt>
                <c:pt idx="60">
                  <c:v>1712.17</c:v>
                </c:pt>
                <c:pt idx="61">
                  <c:v>906.52</c:v>
                </c:pt>
                <c:pt idx="62">
                  <c:v>923.55000000000007</c:v>
                </c:pt>
                <c:pt idx="63">
                  <c:v>923.55000000000007</c:v>
                </c:pt>
                <c:pt idx="64">
                  <c:v>947.13</c:v>
                </c:pt>
                <c:pt idx="65">
                  <c:v>982.5</c:v>
                </c:pt>
                <c:pt idx="66">
                  <c:v>1010.01</c:v>
                </c:pt>
                <c:pt idx="67">
                  <c:v>1021.8000000000001</c:v>
                </c:pt>
                <c:pt idx="68">
                  <c:v>1027.04</c:v>
                </c:pt>
                <c:pt idx="69">
                  <c:v>1027.04</c:v>
                </c:pt>
                <c:pt idx="70">
                  <c:v>1062.4100000000001</c:v>
                </c:pt>
                <c:pt idx="71">
                  <c:v>1080.75</c:v>
                </c:pt>
                <c:pt idx="72">
                  <c:v>1171.1400000000001</c:v>
                </c:pt>
                <c:pt idx="73">
                  <c:v>1173.76</c:v>
                </c:pt>
                <c:pt idx="74">
                  <c:v>1173.76</c:v>
                </c:pt>
                <c:pt idx="75">
                  <c:v>1173.76</c:v>
                </c:pt>
                <c:pt idx="76">
                  <c:v>1173.76</c:v>
                </c:pt>
                <c:pt idx="77">
                  <c:v>1173.76</c:v>
                </c:pt>
                <c:pt idx="78">
                  <c:v>1287.73</c:v>
                </c:pt>
                <c:pt idx="79">
                  <c:v>1298.21</c:v>
                </c:pt>
                <c:pt idx="80">
                  <c:v>1308.69</c:v>
                </c:pt>
                <c:pt idx="81">
                  <c:v>1311.31</c:v>
                </c:pt>
                <c:pt idx="82">
                  <c:v>1311.31</c:v>
                </c:pt>
                <c:pt idx="83">
                  <c:v>1338.8200000000002</c:v>
                </c:pt>
                <c:pt idx="84">
                  <c:v>1341.44</c:v>
                </c:pt>
                <c:pt idx="85">
                  <c:v>1341.44</c:v>
                </c:pt>
                <c:pt idx="86">
                  <c:v>1341.44</c:v>
                </c:pt>
                <c:pt idx="87">
                  <c:v>1350.6100000000001</c:v>
                </c:pt>
                <c:pt idx="88">
                  <c:v>1361.0900000000001</c:v>
                </c:pt>
                <c:pt idx="89">
                  <c:v>1361.0900000000001</c:v>
                </c:pt>
                <c:pt idx="90">
                  <c:v>1361.0900000000001</c:v>
                </c:pt>
                <c:pt idx="91">
                  <c:v>1361.0900000000001</c:v>
                </c:pt>
                <c:pt idx="92">
                  <c:v>1319.17</c:v>
                </c:pt>
                <c:pt idx="93">
                  <c:v>1283.8</c:v>
                </c:pt>
                <c:pt idx="94">
                  <c:v>1292.97</c:v>
                </c:pt>
                <c:pt idx="95">
                  <c:v>1277.25</c:v>
                </c:pt>
                <c:pt idx="96">
                  <c:v>1262.8400000000001</c:v>
                </c:pt>
                <c:pt idx="97">
                  <c:v>1291.6600000000001</c:v>
                </c:pt>
                <c:pt idx="98">
                  <c:v>1300.8300000000002</c:v>
                </c:pt>
                <c:pt idx="99">
                  <c:v>1332.27</c:v>
                </c:pt>
                <c:pt idx="100">
                  <c:v>1262.8400000000001</c:v>
                </c:pt>
                <c:pt idx="101">
                  <c:v>1363.71</c:v>
                </c:pt>
                <c:pt idx="102">
                  <c:v>1363.71</c:v>
                </c:pt>
                <c:pt idx="103">
                  <c:v>1291.6600000000001</c:v>
                </c:pt>
                <c:pt idx="104">
                  <c:v>1300.8300000000002</c:v>
                </c:pt>
                <c:pt idx="105">
                  <c:v>1332.27</c:v>
                </c:pt>
                <c:pt idx="106">
                  <c:v>1400.39</c:v>
                </c:pt>
                <c:pt idx="107">
                  <c:v>1447.55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E607-43FC-81C4-12C116E4502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99295599"/>
        <c:axId val="1853603295"/>
      </c:lineChart>
      <c:dateAx>
        <c:axId val="1799295599"/>
        <c:scaling>
          <c:orientation val="minMax"/>
          <c:max val="45532"/>
          <c:min val="45445"/>
        </c:scaling>
        <c:delete val="0"/>
        <c:axPos val="b"/>
        <c:numFmt formatCode="d/m;@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853603295"/>
        <c:crosses val="autoZero"/>
        <c:auto val="1"/>
        <c:lblOffset val="100"/>
        <c:baseTimeUnit val="days"/>
      </c:dateAx>
      <c:valAx>
        <c:axId val="185360329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Чел-день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9929559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3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300" b="1" i="0" u="none" strike="noStrike" kern="1200" spc="0" baseline="0" dirty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rPr>
              <a:t>Выработка по работам КМ накопительным итогом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4.9513905095032826E-2"/>
          <c:y val="0.12321924725335574"/>
          <c:w val="0.94974357031212997"/>
          <c:h val="0.75061250376616617"/>
        </c:manualLayout>
      </c:layout>
      <c:lineChart>
        <c:grouping val="standard"/>
        <c:varyColors val="0"/>
        <c:ser>
          <c:idx val="0"/>
          <c:order val="0"/>
          <c:tx>
            <c:strRef>
              <c:f>'Выработка КМ Накопительно'!$D$30</c:f>
              <c:strCache>
                <c:ptCount val="1"/>
                <c:pt idx="0">
                  <c:v>КМ План выполнения СМГ</c:v>
                </c:pt>
              </c:strCache>
            </c:strRef>
          </c:tx>
          <c:spPr>
            <a:ln w="28575" cap="rnd">
              <a:solidFill>
                <a:schemeClr val="accent1"/>
              </a:solidFill>
              <a:prstDash val="dash"/>
              <a:round/>
            </a:ln>
            <a:effectLst/>
          </c:spPr>
          <c:marker>
            <c:symbol val="none"/>
          </c:marker>
          <c:dLbls>
            <c:dLbl>
              <c:idx val="57"/>
              <c:layout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586F-42B1-9909-18150E5F560D}"/>
                </c:ext>
              </c:extLst>
            </c:dLbl>
            <c:dLbl>
              <c:idx val="65"/>
              <c:layout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586F-42B1-9909-18150E5F560D}"/>
                </c:ext>
              </c:extLst>
            </c:dLbl>
            <c:dLbl>
              <c:idx val="73"/>
              <c:layout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586F-42B1-9909-18150E5F560D}"/>
                </c:ext>
              </c:extLst>
            </c:dLbl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'Выработка КМ Накопительно'!$K$1:$CF$1</c:f>
              <c:numCache>
                <c:formatCode>d\-mmm</c:formatCode>
                <c:ptCount val="74"/>
                <c:pt idx="0">
                  <c:v>44658</c:v>
                </c:pt>
                <c:pt idx="1">
                  <c:v>44659</c:v>
                </c:pt>
                <c:pt idx="2">
                  <c:v>44660</c:v>
                </c:pt>
                <c:pt idx="3">
                  <c:v>44661</c:v>
                </c:pt>
                <c:pt idx="4">
                  <c:v>44662</c:v>
                </c:pt>
                <c:pt idx="5">
                  <c:v>44663</c:v>
                </c:pt>
                <c:pt idx="6">
                  <c:v>44664</c:v>
                </c:pt>
                <c:pt idx="7">
                  <c:v>44665</c:v>
                </c:pt>
                <c:pt idx="8">
                  <c:v>44666</c:v>
                </c:pt>
                <c:pt idx="9">
                  <c:v>44667</c:v>
                </c:pt>
                <c:pt idx="10">
                  <c:v>44668</c:v>
                </c:pt>
                <c:pt idx="11">
                  <c:v>44669</c:v>
                </c:pt>
                <c:pt idx="12">
                  <c:v>44670</c:v>
                </c:pt>
                <c:pt idx="13">
                  <c:v>44671</c:v>
                </c:pt>
                <c:pt idx="14">
                  <c:v>44672</c:v>
                </c:pt>
                <c:pt idx="15">
                  <c:v>44673</c:v>
                </c:pt>
                <c:pt idx="16">
                  <c:v>44674</c:v>
                </c:pt>
                <c:pt idx="17">
                  <c:v>44675</c:v>
                </c:pt>
                <c:pt idx="18">
                  <c:v>44676</c:v>
                </c:pt>
                <c:pt idx="19">
                  <c:v>44677</c:v>
                </c:pt>
                <c:pt idx="20">
                  <c:v>44678</c:v>
                </c:pt>
                <c:pt idx="21">
                  <c:v>44679</c:v>
                </c:pt>
                <c:pt idx="22">
                  <c:v>44680</c:v>
                </c:pt>
                <c:pt idx="23">
                  <c:v>44681</c:v>
                </c:pt>
                <c:pt idx="24">
                  <c:v>44682</c:v>
                </c:pt>
                <c:pt idx="25">
                  <c:v>44683</c:v>
                </c:pt>
                <c:pt idx="26">
                  <c:v>44684</c:v>
                </c:pt>
                <c:pt idx="27">
                  <c:v>44685</c:v>
                </c:pt>
                <c:pt idx="28">
                  <c:v>44686</c:v>
                </c:pt>
                <c:pt idx="29">
                  <c:v>44687</c:v>
                </c:pt>
                <c:pt idx="30">
                  <c:v>44688</c:v>
                </c:pt>
                <c:pt idx="31">
                  <c:v>44689</c:v>
                </c:pt>
                <c:pt idx="32">
                  <c:v>44690</c:v>
                </c:pt>
                <c:pt idx="33">
                  <c:v>44691</c:v>
                </c:pt>
                <c:pt idx="34">
                  <c:v>44692</c:v>
                </c:pt>
                <c:pt idx="35">
                  <c:v>44693</c:v>
                </c:pt>
                <c:pt idx="36">
                  <c:v>44694</c:v>
                </c:pt>
                <c:pt idx="37">
                  <c:v>44695</c:v>
                </c:pt>
                <c:pt idx="38">
                  <c:v>44696</c:v>
                </c:pt>
                <c:pt idx="39">
                  <c:v>44697</c:v>
                </c:pt>
                <c:pt idx="40">
                  <c:v>44698</c:v>
                </c:pt>
                <c:pt idx="41">
                  <c:v>44699</c:v>
                </c:pt>
                <c:pt idx="42">
                  <c:v>44700</c:v>
                </c:pt>
                <c:pt idx="43">
                  <c:v>44701</c:v>
                </c:pt>
                <c:pt idx="44">
                  <c:v>44702</c:v>
                </c:pt>
                <c:pt idx="45">
                  <c:v>44703</c:v>
                </c:pt>
                <c:pt idx="46">
                  <c:v>44704</c:v>
                </c:pt>
                <c:pt idx="47">
                  <c:v>44705</c:v>
                </c:pt>
                <c:pt idx="48">
                  <c:v>44706</c:v>
                </c:pt>
                <c:pt idx="49">
                  <c:v>44707</c:v>
                </c:pt>
                <c:pt idx="50">
                  <c:v>44708</c:v>
                </c:pt>
                <c:pt idx="51">
                  <c:v>44709</c:v>
                </c:pt>
                <c:pt idx="52">
                  <c:v>44710</c:v>
                </c:pt>
                <c:pt idx="53">
                  <c:v>44711</c:v>
                </c:pt>
                <c:pt idx="54">
                  <c:v>44712</c:v>
                </c:pt>
                <c:pt idx="55">
                  <c:v>44713</c:v>
                </c:pt>
                <c:pt idx="56">
                  <c:v>44714</c:v>
                </c:pt>
                <c:pt idx="57">
                  <c:v>44715</c:v>
                </c:pt>
                <c:pt idx="58">
                  <c:v>44716</c:v>
                </c:pt>
                <c:pt idx="59">
                  <c:v>44717</c:v>
                </c:pt>
                <c:pt idx="60">
                  <c:v>44718</c:v>
                </c:pt>
                <c:pt idx="61">
                  <c:v>44719</c:v>
                </c:pt>
                <c:pt idx="62">
                  <c:v>44720</c:v>
                </c:pt>
                <c:pt idx="63">
                  <c:v>44721</c:v>
                </c:pt>
                <c:pt idx="64">
                  <c:v>44722</c:v>
                </c:pt>
                <c:pt idx="65">
                  <c:v>44723</c:v>
                </c:pt>
                <c:pt idx="66">
                  <c:v>44724</c:v>
                </c:pt>
                <c:pt idx="67">
                  <c:v>44725</c:v>
                </c:pt>
                <c:pt idx="68">
                  <c:v>44726</c:v>
                </c:pt>
                <c:pt idx="69">
                  <c:v>44727</c:v>
                </c:pt>
                <c:pt idx="70">
                  <c:v>44728</c:v>
                </c:pt>
                <c:pt idx="71">
                  <c:v>44729</c:v>
                </c:pt>
                <c:pt idx="72">
                  <c:v>44730</c:v>
                </c:pt>
                <c:pt idx="73">
                  <c:v>44731</c:v>
                </c:pt>
              </c:numCache>
            </c:numRef>
          </c:cat>
          <c:val>
            <c:numRef>
              <c:f>'Выработка КМ Накопительно'!$E$30:$CF$30</c:f>
              <c:numCache>
                <c:formatCode>General</c:formatCode>
                <c:ptCount val="80"/>
                <c:pt idx="0">
                  <c:v>2.1266233766233766E-2</c:v>
                </c:pt>
                <c:pt idx="1">
                  <c:v>5.9545454545454547E-2</c:v>
                </c:pt>
                <c:pt idx="2">
                  <c:v>0.16409025974025976</c:v>
                </c:pt>
                <c:pt idx="3">
                  <c:v>0.20417711038961037</c:v>
                </c:pt>
                <c:pt idx="4">
                  <c:v>0.22897779220779224</c:v>
                </c:pt>
                <c:pt idx="5">
                  <c:v>0.25532240259740263</c:v>
                </c:pt>
                <c:pt idx="6">
                  <c:v>0.28578172541743974</c:v>
                </c:pt>
                <c:pt idx="7">
                  <c:v>0.30202305194805196</c:v>
                </c:pt>
                <c:pt idx="8">
                  <c:v>0.30047770562770565</c:v>
                </c:pt>
                <c:pt idx="9">
                  <c:v>0.31173746753246756</c:v>
                </c:pt>
                <c:pt idx="10">
                  <c:v>0.30592130484988456</c:v>
                </c:pt>
                <c:pt idx="11">
                  <c:v>0.31574812889812892</c:v>
                </c:pt>
                <c:pt idx="12">
                  <c:v>0.31279035916824199</c:v>
                </c:pt>
                <c:pt idx="13">
                  <c:v>0.31344644714038133</c:v>
                </c:pt>
                <c:pt idx="14">
                  <c:v>0.31440000000000001</c:v>
                </c:pt>
                <c:pt idx="15">
                  <c:v>0.31922734026745914</c:v>
                </c:pt>
                <c:pt idx="16">
                  <c:v>0.31981896671289878</c:v>
                </c:pt>
                <c:pt idx="17">
                  <c:v>0.31651235370611186</c:v>
                </c:pt>
                <c:pt idx="18">
                  <c:v>0.31735832313341494</c:v>
                </c:pt>
                <c:pt idx="19">
                  <c:v>0.32118095375722544</c:v>
                </c:pt>
                <c:pt idx="20">
                  <c:v>0.32635572289156628</c:v>
                </c:pt>
                <c:pt idx="21">
                  <c:v>0.32743524973985433</c:v>
                </c:pt>
                <c:pt idx="22">
                  <c:v>0.32896709613478692</c:v>
                </c:pt>
                <c:pt idx="23">
                  <c:v>0.33544737464522234</c:v>
                </c:pt>
                <c:pt idx="24">
                  <c:v>0.34312515837104079</c:v>
                </c:pt>
                <c:pt idx="25">
                  <c:v>0.34501400693842155</c:v>
                </c:pt>
                <c:pt idx="26">
                  <c:v>0.34731634054954214</c:v>
                </c:pt>
                <c:pt idx="27">
                  <c:v>0.34976160928743</c:v>
                </c:pt>
                <c:pt idx="28">
                  <c:v>0.35218496530454896</c:v>
                </c:pt>
                <c:pt idx="29">
                  <c:v>0.35477868029739779</c:v>
                </c:pt>
                <c:pt idx="30">
                  <c:v>0.35335240072202162</c:v>
                </c:pt>
                <c:pt idx="31">
                  <c:v>0.34975391228070174</c:v>
                </c:pt>
                <c:pt idx="32">
                  <c:v>0.34769322525597268</c:v>
                </c:pt>
                <c:pt idx="33">
                  <c:v>0.34990709302325584</c:v>
                </c:pt>
                <c:pt idx="34">
                  <c:v>0.34888182847896443</c:v>
                </c:pt>
                <c:pt idx="35">
                  <c:v>0.35254290220820189</c:v>
                </c:pt>
                <c:pt idx="36">
                  <c:v>0.3529119846153847</c:v>
                </c:pt>
                <c:pt idx="37">
                  <c:v>0.35523423423423434</c:v>
                </c:pt>
                <c:pt idx="38">
                  <c:v>0.35563810850439892</c:v>
                </c:pt>
                <c:pt idx="39">
                  <c:v>0.36088247851002875</c:v>
                </c:pt>
                <c:pt idx="40">
                  <c:v>0.36086830532212893</c:v>
                </c:pt>
                <c:pt idx="41">
                  <c:v>0.36652902739726034</c:v>
                </c:pt>
                <c:pt idx="42">
                  <c:v>0.36604315013404831</c:v>
                </c:pt>
                <c:pt idx="43">
                  <c:v>0.37039132545931769</c:v>
                </c:pt>
                <c:pt idx="44">
                  <c:v>0.37060506995250936</c:v>
                </c:pt>
                <c:pt idx="45">
                  <c:v>0.37338948756593832</c:v>
                </c:pt>
                <c:pt idx="46">
                  <c:v>0.37436878150743891</c:v>
                </c:pt>
                <c:pt idx="47">
                  <c:v>0.37815364884393077</c:v>
                </c:pt>
                <c:pt idx="48">
                  <c:v>0.37757059587020658</c:v>
                </c:pt>
                <c:pt idx="49">
                  <c:v>0.38078484848484856</c:v>
                </c:pt>
                <c:pt idx="50">
                  <c:v>0.38391751162526949</c:v>
                </c:pt>
                <c:pt idx="51">
                  <c:v>0.38505371606586569</c:v>
                </c:pt>
                <c:pt idx="52">
                  <c:v>0.38422232776503989</c:v>
                </c:pt>
                <c:pt idx="53">
                  <c:v>0.38732052518756704</c:v>
                </c:pt>
                <c:pt idx="54">
                  <c:v>0.3873369576636202</c:v>
                </c:pt>
                <c:pt idx="55">
                  <c:v>0.38836345282241452</c:v>
                </c:pt>
                <c:pt idx="56">
                  <c:v>0.38748971405476407</c:v>
                </c:pt>
                <c:pt idx="57">
                  <c:v>0.38548496926432674</c:v>
                </c:pt>
                <c:pt idx="58">
                  <c:v>0.38676554744525543</c:v>
                </c:pt>
                <c:pt idx="59">
                  <c:v>0.38850063073394486</c:v>
                </c:pt>
                <c:pt idx="60">
                  <c:v>0.38613827090960284</c:v>
                </c:pt>
                <c:pt idx="61">
                  <c:v>0.38485076658932715</c:v>
                </c:pt>
                <c:pt idx="62">
                  <c:v>0.38241024226851422</c:v>
                </c:pt>
                <c:pt idx="63">
                  <c:v>0.38279022688084219</c:v>
                </c:pt>
                <c:pt idx="64">
                  <c:v>0.38367740375123394</c:v>
                </c:pt>
                <c:pt idx="65">
                  <c:v>0.38429391231028664</c:v>
                </c:pt>
                <c:pt idx="66">
                  <c:v>0.38194256957246941</c:v>
                </c:pt>
                <c:pt idx="67">
                  <c:v>0.38220953625705595</c:v>
                </c:pt>
                <c:pt idx="68">
                  <c:v>0.38495648973632218</c:v>
                </c:pt>
                <c:pt idx="69">
                  <c:v>0.38458766544898476</c:v>
                </c:pt>
                <c:pt idx="70">
                  <c:v>0.3825170274813009</c:v>
                </c:pt>
                <c:pt idx="71">
                  <c:v>0.38257740167955429</c:v>
                </c:pt>
                <c:pt idx="72">
                  <c:v>0.38437921925133683</c:v>
                </c:pt>
                <c:pt idx="73">
                  <c:v>0.38444911762311751</c:v>
                </c:pt>
                <c:pt idx="74">
                  <c:v>0.38230168425291977</c:v>
                </c:pt>
                <c:pt idx="75">
                  <c:v>0.38190609087285765</c:v>
                </c:pt>
                <c:pt idx="76">
                  <c:v>0.38417375226824457</c:v>
                </c:pt>
                <c:pt idx="77">
                  <c:v>0.38496107067551738</c:v>
                </c:pt>
                <c:pt idx="78">
                  <c:v>0.38396226594511013</c:v>
                </c:pt>
                <c:pt idx="79">
                  <c:v>0.38384062839647914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586F-42B1-9909-18150E5F560D}"/>
            </c:ext>
          </c:extLst>
        </c:ser>
        <c:ser>
          <c:idx val="1"/>
          <c:order val="1"/>
          <c:tx>
            <c:strRef>
              <c:f>'Выработка КМ Накопительно'!$D$31</c:f>
              <c:strCache>
                <c:ptCount val="1"/>
                <c:pt idx="0">
                  <c:v>КМ Факт выполнения СМГ</c:v>
                </c:pt>
              </c:strCache>
            </c:strRef>
          </c:tx>
          <c:spPr>
            <a:ln w="34925" cap="rnd">
              <a:solidFill>
                <a:schemeClr val="tx2"/>
              </a:solidFill>
              <a:round/>
            </a:ln>
            <a:effectLst/>
          </c:spPr>
          <c:marker>
            <c:symbol val="none"/>
          </c:marker>
          <c:dLbls>
            <c:dLbl>
              <c:idx val="57"/>
              <c:layout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586F-42B1-9909-18150E5F560D}"/>
                </c:ext>
              </c:extLst>
            </c:dLbl>
            <c:dLbl>
              <c:idx val="66"/>
              <c:layout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586F-42B1-9909-18150E5F560D}"/>
                </c:ext>
              </c:extLst>
            </c:dLbl>
            <c:dLbl>
              <c:idx val="73"/>
              <c:layout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586F-42B1-9909-18150E5F560D}"/>
                </c:ext>
              </c:extLst>
            </c:dLbl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b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>
                      <a:glow>
                        <a:schemeClr val="accent1">
                          <a:alpha val="41277"/>
                        </a:schemeClr>
                      </a:glow>
                    </a:effectLst>
                  </c:spPr>
                </c15:leaderLines>
              </c:ext>
            </c:extLst>
          </c:dLbls>
          <c:cat>
            <c:numRef>
              <c:f>'Выработка КМ Накопительно'!$K$1:$CF$1</c:f>
              <c:numCache>
                <c:formatCode>d\-mmm</c:formatCode>
                <c:ptCount val="74"/>
                <c:pt idx="0">
                  <c:v>44658</c:v>
                </c:pt>
                <c:pt idx="1">
                  <c:v>44659</c:v>
                </c:pt>
                <c:pt idx="2">
                  <c:v>44660</c:v>
                </c:pt>
                <c:pt idx="3">
                  <c:v>44661</c:v>
                </c:pt>
                <c:pt idx="4">
                  <c:v>44662</c:v>
                </c:pt>
                <c:pt idx="5">
                  <c:v>44663</c:v>
                </c:pt>
                <c:pt idx="6">
                  <c:v>44664</c:v>
                </c:pt>
                <c:pt idx="7">
                  <c:v>44665</c:v>
                </c:pt>
                <c:pt idx="8">
                  <c:v>44666</c:v>
                </c:pt>
                <c:pt idx="9">
                  <c:v>44667</c:v>
                </c:pt>
                <c:pt idx="10">
                  <c:v>44668</c:v>
                </c:pt>
                <c:pt idx="11">
                  <c:v>44669</c:v>
                </c:pt>
                <c:pt idx="12">
                  <c:v>44670</c:v>
                </c:pt>
                <c:pt idx="13">
                  <c:v>44671</c:v>
                </c:pt>
                <c:pt idx="14">
                  <c:v>44672</c:v>
                </c:pt>
                <c:pt idx="15">
                  <c:v>44673</c:v>
                </c:pt>
                <c:pt idx="16">
                  <c:v>44674</c:v>
                </c:pt>
                <c:pt idx="17">
                  <c:v>44675</c:v>
                </c:pt>
                <c:pt idx="18">
                  <c:v>44676</c:v>
                </c:pt>
                <c:pt idx="19">
                  <c:v>44677</c:v>
                </c:pt>
                <c:pt idx="20">
                  <c:v>44678</c:v>
                </c:pt>
                <c:pt idx="21">
                  <c:v>44679</c:v>
                </c:pt>
                <c:pt idx="22">
                  <c:v>44680</c:v>
                </c:pt>
                <c:pt idx="23">
                  <c:v>44681</c:v>
                </c:pt>
                <c:pt idx="24">
                  <c:v>44682</c:v>
                </c:pt>
                <c:pt idx="25">
                  <c:v>44683</c:v>
                </c:pt>
                <c:pt idx="26">
                  <c:v>44684</c:v>
                </c:pt>
                <c:pt idx="27">
                  <c:v>44685</c:v>
                </c:pt>
                <c:pt idx="28">
                  <c:v>44686</c:v>
                </c:pt>
                <c:pt idx="29">
                  <c:v>44687</c:v>
                </c:pt>
                <c:pt idx="30">
                  <c:v>44688</c:v>
                </c:pt>
                <c:pt idx="31">
                  <c:v>44689</c:v>
                </c:pt>
                <c:pt idx="32">
                  <c:v>44690</c:v>
                </c:pt>
                <c:pt idx="33">
                  <c:v>44691</c:v>
                </c:pt>
                <c:pt idx="34">
                  <c:v>44692</c:v>
                </c:pt>
                <c:pt idx="35">
                  <c:v>44693</c:v>
                </c:pt>
                <c:pt idx="36">
                  <c:v>44694</c:v>
                </c:pt>
                <c:pt idx="37">
                  <c:v>44695</c:v>
                </c:pt>
                <c:pt idx="38">
                  <c:v>44696</c:v>
                </c:pt>
                <c:pt idx="39">
                  <c:v>44697</c:v>
                </c:pt>
                <c:pt idx="40">
                  <c:v>44698</c:v>
                </c:pt>
                <c:pt idx="41">
                  <c:v>44699</c:v>
                </c:pt>
                <c:pt idx="42">
                  <c:v>44700</c:v>
                </c:pt>
                <c:pt idx="43">
                  <c:v>44701</c:v>
                </c:pt>
                <c:pt idx="44">
                  <c:v>44702</c:v>
                </c:pt>
                <c:pt idx="45">
                  <c:v>44703</c:v>
                </c:pt>
                <c:pt idx="46">
                  <c:v>44704</c:v>
                </c:pt>
                <c:pt idx="47">
                  <c:v>44705</c:v>
                </c:pt>
                <c:pt idx="48">
                  <c:v>44706</c:v>
                </c:pt>
                <c:pt idx="49">
                  <c:v>44707</c:v>
                </c:pt>
                <c:pt idx="50">
                  <c:v>44708</c:v>
                </c:pt>
                <c:pt idx="51">
                  <c:v>44709</c:v>
                </c:pt>
                <c:pt idx="52">
                  <c:v>44710</c:v>
                </c:pt>
                <c:pt idx="53">
                  <c:v>44711</c:v>
                </c:pt>
                <c:pt idx="54">
                  <c:v>44712</c:v>
                </c:pt>
                <c:pt idx="55">
                  <c:v>44713</c:v>
                </c:pt>
                <c:pt idx="56">
                  <c:v>44714</c:v>
                </c:pt>
                <c:pt idx="57">
                  <c:v>44715</c:v>
                </c:pt>
                <c:pt idx="58">
                  <c:v>44716</c:v>
                </c:pt>
                <c:pt idx="59">
                  <c:v>44717</c:v>
                </c:pt>
                <c:pt idx="60">
                  <c:v>44718</c:v>
                </c:pt>
                <c:pt idx="61">
                  <c:v>44719</c:v>
                </c:pt>
                <c:pt idx="62">
                  <c:v>44720</c:v>
                </c:pt>
                <c:pt idx="63">
                  <c:v>44721</c:v>
                </c:pt>
                <c:pt idx="64">
                  <c:v>44722</c:v>
                </c:pt>
                <c:pt idx="65">
                  <c:v>44723</c:v>
                </c:pt>
                <c:pt idx="66">
                  <c:v>44724</c:v>
                </c:pt>
                <c:pt idx="67">
                  <c:v>44725</c:v>
                </c:pt>
                <c:pt idx="68">
                  <c:v>44726</c:v>
                </c:pt>
                <c:pt idx="69">
                  <c:v>44727</c:v>
                </c:pt>
                <c:pt idx="70">
                  <c:v>44728</c:v>
                </c:pt>
                <c:pt idx="71">
                  <c:v>44729</c:v>
                </c:pt>
                <c:pt idx="72">
                  <c:v>44730</c:v>
                </c:pt>
                <c:pt idx="73">
                  <c:v>44731</c:v>
                </c:pt>
              </c:numCache>
            </c:numRef>
          </c:cat>
          <c:val>
            <c:numRef>
              <c:f>'Выработка КМ Накопительно'!$E$31:$CF$31</c:f>
              <c:numCache>
                <c:formatCode>General</c:formatCode>
                <c:ptCount val="80"/>
                <c:pt idx="0">
                  <c:v>5.2975824175824178E-3</c:v>
                </c:pt>
                <c:pt idx="1">
                  <c:v>0.45697963503649636</c:v>
                </c:pt>
                <c:pt idx="2">
                  <c:v>0.39082299516908214</c:v>
                </c:pt>
                <c:pt idx="3">
                  <c:v>0.3079724829721362</c:v>
                </c:pt>
                <c:pt idx="4">
                  <c:v>0.20680896465696466</c:v>
                </c:pt>
                <c:pt idx="5">
                  <c:v>0.20950107241379309</c:v>
                </c:pt>
                <c:pt idx="6">
                  <c:v>0.21595988305847075</c:v>
                </c:pt>
                <c:pt idx="7">
                  <c:v>0.22665032132963989</c:v>
                </c:pt>
                <c:pt idx="8">
                  <c:v>0.22813658517555269</c:v>
                </c:pt>
                <c:pt idx="9">
                  <c:v>0.2237708292397661</c:v>
                </c:pt>
                <c:pt idx="10">
                  <c:v>0.20560443212435237</c:v>
                </c:pt>
                <c:pt idx="11">
                  <c:v>0.19518601199261995</c:v>
                </c:pt>
                <c:pt idx="12">
                  <c:v>0.20344581720430113</c:v>
                </c:pt>
                <c:pt idx="13">
                  <c:v>0.19218941986455984</c:v>
                </c:pt>
                <c:pt idx="14">
                  <c:v>0.1998764376351839</c:v>
                </c:pt>
                <c:pt idx="15">
                  <c:v>0.19376065448275864</c:v>
                </c:pt>
                <c:pt idx="16">
                  <c:v>0.23620889432485323</c:v>
                </c:pt>
                <c:pt idx="17">
                  <c:v>0.22987949629171819</c:v>
                </c:pt>
                <c:pt idx="18">
                  <c:v>0.21855882094792276</c:v>
                </c:pt>
                <c:pt idx="19">
                  <c:v>0.21781565446478093</c:v>
                </c:pt>
                <c:pt idx="20">
                  <c:v>0.23886830056906366</c:v>
                </c:pt>
                <c:pt idx="21">
                  <c:v>0.2496153969428008</c:v>
                </c:pt>
                <c:pt idx="22">
                  <c:v>0.24870384523239103</c:v>
                </c:pt>
                <c:pt idx="23">
                  <c:v>0.274644308850365</c:v>
                </c:pt>
                <c:pt idx="24">
                  <c:v>0.27672537037037043</c:v>
                </c:pt>
                <c:pt idx="25">
                  <c:v>0.28024623443983404</c:v>
                </c:pt>
                <c:pt idx="26">
                  <c:v>0.27438012036306236</c:v>
                </c:pt>
                <c:pt idx="27">
                  <c:v>0.27906847175458283</c:v>
                </c:pt>
                <c:pt idx="28">
                  <c:v>0.27226652025815701</c:v>
                </c:pt>
                <c:pt idx="29">
                  <c:v>0.27051798353188505</c:v>
                </c:pt>
                <c:pt idx="30">
                  <c:v>0.27663508667573078</c:v>
                </c:pt>
                <c:pt idx="31">
                  <c:v>0.26809678225806449</c:v>
                </c:pt>
                <c:pt idx="32">
                  <c:v>0.26365113320999073</c:v>
                </c:pt>
                <c:pt idx="33">
                  <c:v>0.25897842954410888</c:v>
                </c:pt>
                <c:pt idx="34">
                  <c:v>0.26979367798060461</c:v>
                </c:pt>
                <c:pt idx="35">
                  <c:v>0.26754803290019347</c:v>
                </c:pt>
                <c:pt idx="36">
                  <c:v>0.27447464363143625</c:v>
                </c:pt>
                <c:pt idx="37">
                  <c:v>0.27313054071746529</c:v>
                </c:pt>
                <c:pt idx="38">
                  <c:v>0.27354061159346266</c:v>
                </c:pt>
                <c:pt idx="39">
                  <c:v>0.27271504939491231</c:v>
                </c:pt>
                <c:pt idx="40">
                  <c:v>0.27062335061490228</c:v>
                </c:pt>
                <c:pt idx="41">
                  <c:v>0.27085851111111109</c:v>
                </c:pt>
                <c:pt idx="42">
                  <c:v>0.27135583161038362</c:v>
                </c:pt>
                <c:pt idx="43">
                  <c:v>0.27128416477787848</c:v>
                </c:pt>
                <c:pt idx="44">
                  <c:v>0.26935777518863735</c:v>
                </c:pt>
                <c:pt idx="45">
                  <c:v>0.26695486389372819</c:v>
                </c:pt>
                <c:pt idx="46">
                  <c:v>0.26970265989304809</c:v>
                </c:pt>
                <c:pt idx="47">
                  <c:v>0.27053103242677823</c:v>
                </c:pt>
                <c:pt idx="48">
                  <c:v>0.27010848962571193</c:v>
                </c:pt>
                <c:pt idx="49">
                  <c:v>0.26999203865213078</c:v>
                </c:pt>
                <c:pt idx="50">
                  <c:v>0.26650377745383869</c:v>
                </c:pt>
                <c:pt idx="51">
                  <c:v>0.2679756153846154</c:v>
                </c:pt>
                <c:pt idx="52">
                  <c:v>0.2676137844079069</c:v>
                </c:pt>
                <c:pt idx="53">
                  <c:v>0.26351552025202524</c:v>
                </c:pt>
                <c:pt idx="54">
                  <c:v>0.26179253549517972</c:v>
                </c:pt>
                <c:pt idx="55">
                  <c:v>0.26174763631687248</c:v>
                </c:pt>
                <c:pt idx="56">
                  <c:v>0.26389684907251271</c:v>
                </c:pt>
                <c:pt idx="57">
                  <c:v>0.26236904931916311</c:v>
                </c:pt>
                <c:pt idx="58">
                  <c:v>0.26085121599609062</c:v>
                </c:pt>
                <c:pt idx="59">
                  <c:v>0.26335142003822876</c:v>
                </c:pt>
                <c:pt idx="60">
                  <c:v>0.25985201230913063</c:v>
                </c:pt>
                <c:pt idx="61">
                  <c:v>0.25906092812547588</c:v>
                </c:pt>
                <c:pt idx="62">
                  <c:v>0.25682183668903807</c:v>
                </c:pt>
                <c:pt idx="63">
                  <c:v>0.25694349188952215</c:v>
                </c:pt>
                <c:pt idx="64">
                  <c:v>0.25445594339622646</c:v>
                </c:pt>
                <c:pt idx="65">
                  <c:v>0.25618906219081272</c:v>
                </c:pt>
                <c:pt idx="66">
                  <c:v>0.25574372966639097</c:v>
                </c:pt>
                <c:pt idx="67">
                  <c:v>0.25427970865294042</c:v>
                </c:pt>
                <c:pt idx="68">
                  <c:v>0.25330048810931549</c:v>
                </c:pt>
                <c:pt idx="69">
                  <c:v>0.25326215715202055</c:v>
                </c:pt>
                <c:pt idx="70">
                  <c:v>0.25078313533644742</c:v>
                </c:pt>
                <c:pt idx="71">
                  <c:v>0.24823572767912577</c:v>
                </c:pt>
                <c:pt idx="72">
                  <c:v>0.24691362656763663</c:v>
                </c:pt>
                <c:pt idx="73">
                  <c:v>0.24568370757951988</c:v>
                </c:pt>
                <c:pt idx="74">
                  <c:v>0.24294918773813642</c:v>
                </c:pt>
                <c:pt idx="75">
                  <c:v>0.23938884801712482</c:v>
                </c:pt>
                <c:pt idx="76">
                  <c:v>0.23596833168098699</c:v>
                </c:pt>
                <c:pt idx="77">
                  <c:v>0.23370321939328279</c:v>
                </c:pt>
                <c:pt idx="78">
                  <c:v>0.23242387057191632</c:v>
                </c:pt>
                <c:pt idx="79">
                  <c:v>0.23018719503248791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586F-42B1-9909-18150E5F560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787973992"/>
        <c:axId val="787976736"/>
      </c:lineChart>
      <c:dateAx>
        <c:axId val="787973992"/>
        <c:scaling>
          <c:orientation val="minMax"/>
        </c:scaling>
        <c:delete val="0"/>
        <c:axPos val="b"/>
        <c:numFmt formatCode="d/m;@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87976736"/>
        <c:crosses val="autoZero"/>
        <c:auto val="1"/>
        <c:lblOffset val="100"/>
        <c:baseTimeUnit val="days"/>
      </c:dateAx>
      <c:valAx>
        <c:axId val="7879767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 dirty="0" err="1"/>
                  <a:t>тн</a:t>
                </a:r>
                <a:r>
                  <a:rPr lang="ru-RU" dirty="0"/>
                  <a:t>/чел-день</a:t>
                </a:r>
              </a:p>
            </c:rich>
          </c:tx>
          <c:layout>
            <c:manualLayout>
              <c:xMode val="edge"/>
              <c:yMode val="edge"/>
              <c:x val="3.1058911488216219E-2"/>
              <c:y val="0.3451226973780758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879739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ctr" rtl="0">
              <a:defRPr sz="1200" b="1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ru-RU" sz="1300" b="1" i="0" u="none" strike="noStrike" kern="1200" spc="0" baseline="0" dirty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rPr>
              <a:t>Выработка по работам КМ со скользящим окном за 7 дней</a:t>
            </a:r>
          </a:p>
        </c:rich>
      </c:tx>
      <c:layout>
        <c:manualLayout>
          <c:xMode val="edge"/>
          <c:yMode val="edge"/>
          <c:x val="0.11459590446526606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 rtl="0">
            <a:defRPr sz="1200" b="1" i="0" u="none" strike="noStrike" kern="1200" spc="0" baseline="0">
              <a:solidFill>
                <a:prstClr val="black">
                  <a:lumMod val="65000"/>
                  <a:lumOff val="35000"/>
                </a:prst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4.9513905095032826E-2"/>
          <c:y val="0.12321924725335574"/>
          <c:w val="0.94974357031212997"/>
          <c:h val="0.75061250376616617"/>
        </c:manualLayout>
      </c:layout>
      <c:lineChart>
        <c:grouping val="standard"/>
        <c:varyColors val="0"/>
        <c:ser>
          <c:idx val="2"/>
          <c:order val="0"/>
          <c:tx>
            <c:strRef>
              <c:f>'Выработка КМ Накопительно'!$D$32</c:f>
              <c:strCache>
                <c:ptCount val="1"/>
                <c:pt idx="0">
                  <c:v>Выработка План скользящий</c:v>
                </c:pt>
              </c:strCache>
            </c:strRef>
          </c:tx>
          <c:spPr>
            <a:ln w="28575" cap="rnd">
              <a:solidFill>
                <a:schemeClr val="tx2">
                  <a:lumMod val="60000"/>
                  <a:lumOff val="40000"/>
                </a:schemeClr>
              </a:solidFill>
              <a:prstDash val="dash"/>
              <a:round/>
            </a:ln>
            <a:effectLst/>
          </c:spPr>
          <c:marker>
            <c:symbol val="none"/>
          </c:marker>
          <c:dLbls>
            <c:dLbl>
              <c:idx val="53"/>
              <c:layout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9569-4998-B9E8-6FE8A1C773A9}"/>
                </c:ext>
              </c:extLst>
            </c:dLbl>
            <c:dLbl>
              <c:idx val="73"/>
              <c:layout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9569-4998-B9E8-6FE8A1C773A9}"/>
                </c:ext>
              </c:extLst>
            </c:dLbl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'Выработка КМ Накопительно'!$K$1:$CF$1</c:f>
              <c:numCache>
                <c:formatCode>d\-mmm</c:formatCode>
                <c:ptCount val="74"/>
                <c:pt idx="0">
                  <c:v>44658</c:v>
                </c:pt>
                <c:pt idx="1">
                  <c:v>44659</c:v>
                </c:pt>
                <c:pt idx="2">
                  <c:v>44660</c:v>
                </c:pt>
                <c:pt idx="3">
                  <c:v>44661</c:v>
                </c:pt>
                <c:pt idx="4">
                  <c:v>44662</c:v>
                </c:pt>
                <c:pt idx="5">
                  <c:v>44663</c:v>
                </c:pt>
                <c:pt idx="6">
                  <c:v>44664</c:v>
                </c:pt>
                <c:pt idx="7">
                  <c:v>44665</c:v>
                </c:pt>
                <c:pt idx="8">
                  <c:v>44666</c:v>
                </c:pt>
                <c:pt idx="9">
                  <c:v>44667</c:v>
                </c:pt>
                <c:pt idx="10">
                  <c:v>44668</c:v>
                </c:pt>
                <c:pt idx="11">
                  <c:v>44669</c:v>
                </c:pt>
                <c:pt idx="12">
                  <c:v>44670</c:v>
                </c:pt>
                <c:pt idx="13">
                  <c:v>44671</c:v>
                </c:pt>
                <c:pt idx="14">
                  <c:v>44672</c:v>
                </c:pt>
                <c:pt idx="15">
                  <c:v>44673</c:v>
                </c:pt>
                <c:pt idx="16">
                  <c:v>44674</c:v>
                </c:pt>
                <c:pt idx="17">
                  <c:v>44675</c:v>
                </c:pt>
                <c:pt idx="18">
                  <c:v>44676</c:v>
                </c:pt>
                <c:pt idx="19">
                  <c:v>44677</c:v>
                </c:pt>
                <c:pt idx="20">
                  <c:v>44678</c:v>
                </c:pt>
                <c:pt idx="21">
                  <c:v>44679</c:v>
                </c:pt>
                <c:pt idx="22">
                  <c:v>44680</c:v>
                </c:pt>
                <c:pt idx="23">
                  <c:v>44681</c:v>
                </c:pt>
                <c:pt idx="24">
                  <c:v>44682</c:v>
                </c:pt>
                <c:pt idx="25">
                  <c:v>44683</c:v>
                </c:pt>
                <c:pt idx="26">
                  <c:v>44684</c:v>
                </c:pt>
                <c:pt idx="27">
                  <c:v>44685</c:v>
                </c:pt>
                <c:pt idx="28">
                  <c:v>44686</c:v>
                </c:pt>
                <c:pt idx="29">
                  <c:v>44687</c:v>
                </c:pt>
                <c:pt idx="30">
                  <c:v>44688</c:v>
                </c:pt>
                <c:pt idx="31">
                  <c:v>44689</c:v>
                </c:pt>
                <c:pt idx="32">
                  <c:v>44690</c:v>
                </c:pt>
                <c:pt idx="33">
                  <c:v>44691</c:v>
                </c:pt>
                <c:pt idx="34">
                  <c:v>44692</c:v>
                </c:pt>
                <c:pt idx="35">
                  <c:v>44693</c:v>
                </c:pt>
                <c:pt idx="36">
                  <c:v>44694</c:v>
                </c:pt>
                <c:pt idx="37">
                  <c:v>44695</c:v>
                </c:pt>
                <c:pt idx="38">
                  <c:v>44696</c:v>
                </c:pt>
                <c:pt idx="39">
                  <c:v>44697</c:v>
                </c:pt>
                <c:pt idx="40">
                  <c:v>44698</c:v>
                </c:pt>
                <c:pt idx="41">
                  <c:v>44699</c:v>
                </c:pt>
                <c:pt idx="42">
                  <c:v>44700</c:v>
                </c:pt>
                <c:pt idx="43">
                  <c:v>44701</c:v>
                </c:pt>
                <c:pt idx="44">
                  <c:v>44702</c:v>
                </c:pt>
                <c:pt idx="45">
                  <c:v>44703</c:v>
                </c:pt>
                <c:pt idx="46">
                  <c:v>44704</c:v>
                </c:pt>
                <c:pt idx="47">
                  <c:v>44705</c:v>
                </c:pt>
                <c:pt idx="48">
                  <c:v>44706</c:v>
                </c:pt>
                <c:pt idx="49">
                  <c:v>44707</c:v>
                </c:pt>
                <c:pt idx="50">
                  <c:v>44708</c:v>
                </c:pt>
                <c:pt idx="51">
                  <c:v>44709</c:v>
                </c:pt>
                <c:pt idx="52">
                  <c:v>44710</c:v>
                </c:pt>
                <c:pt idx="53">
                  <c:v>44711</c:v>
                </c:pt>
                <c:pt idx="54">
                  <c:v>44712</c:v>
                </c:pt>
                <c:pt idx="55">
                  <c:v>44713</c:v>
                </c:pt>
                <c:pt idx="56">
                  <c:v>44714</c:v>
                </c:pt>
                <c:pt idx="57">
                  <c:v>44715</c:v>
                </c:pt>
                <c:pt idx="58">
                  <c:v>44716</c:v>
                </c:pt>
                <c:pt idx="59">
                  <c:v>44717</c:v>
                </c:pt>
                <c:pt idx="60">
                  <c:v>44718</c:v>
                </c:pt>
                <c:pt idx="61">
                  <c:v>44719</c:v>
                </c:pt>
                <c:pt idx="62">
                  <c:v>44720</c:v>
                </c:pt>
                <c:pt idx="63">
                  <c:v>44721</c:v>
                </c:pt>
                <c:pt idx="64">
                  <c:v>44722</c:v>
                </c:pt>
                <c:pt idx="65">
                  <c:v>44723</c:v>
                </c:pt>
                <c:pt idx="66">
                  <c:v>44724</c:v>
                </c:pt>
                <c:pt idx="67">
                  <c:v>44725</c:v>
                </c:pt>
                <c:pt idx="68">
                  <c:v>44726</c:v>
                </c:pt>
                <c:pt idx="69">
                  <c:v>44727</c:v>
                </c:pt>
                <c:pt idx="70">
                  <c:v>44728</c:v>
                </c:pt>
                <c:pt idx="71">
                  <c:v>44729</c:v>
                </c:pt>
                <c:pt idx="72">
                  <c:v>44730</c:v>
                </c:pt>
                <c:pt idx="73">
                  <c:v>44731</c:v>
                </c:pt>
              </c:numCache>
            </c:numRef>
          </c:cat>
          <c:val>
            <c:numRef>
              <c:f>'Выработка КМ Накопительно'!$K$32:$CF$32</c:f>
              <c:numCache>
                <c:formatCode>General</c:formatCode>
                <c:ptCount val="74"/>
                <c:pt idx="0">
                  <c:v>0.28578172541743974</c:v>
                </c:pt>
                <c:pt idx="1">
                  <c:v>0.34213116883116884</c:v>
                </c:pt>
                <c:pt idx="2">
                  <c:v>0.36931549165120603</c:v>
                </c:pt>
                <c:pt idx="3">
                  <c:v>0.37501484230055665</c:v>
                </c:pt>
                <c:pt idx="4">
                  <c:v>0.36208118279569895</c:v>
                </c:pt>
                <c:pt idx="5">
                  <c:v>0.37364514731369147</c:v>
                </c:pt>
                <c:pt idx="6">
                  <c:v>0.3573376677852349</c:v>
                </c:pt>
                <c:pt idx="7">
                  <c:v>0.33769243902439028</c:v>
                </c:pt>
                <c:pt idx="8">
                  <c:v>0.32642555205047319</c:v>
                </c:pt>
                <c:pt idx="9">
                  <c:v>0.33912549770290962</c:v>
                </c:pt>
                <c:pt idx="10">
                  <c:v>0.32907901785714283</c:v>
                </c:pt>
                <c:pt idx="11">
                  <c:v>0.33016093750000008</c:v>
                </c:pt>
                <c:pt idx="12">
                  <c:v>0.31966339285714285</c:v>
                </c:pt>
                <c:pt idx="13">
                  <c:v>0.33439114583333335</c:v>
                </c:pt>
                <c:pt idx="14">
                  <c:v>0.34852433035714286</c:v>
                </c:pt>
                <c:pt idx="15">
                  <c:v>0.35168236607142861</c:v>
                </c:pt>
                <c:pt idx="16">
                  <c:v>0.34847559523809518</c:v>
                </c:pt>
                <c:pt idx="17">
                  <c:v>0.36898333333333344</c:v>
                </c:pt>
                <c:pt idx="18">
                  <c:v>0.40403363095238104</c:v>
                </c:pt>
                <c:pt idx="19">
                  <c:v>0.41226011904761906</c:v>
                </c:pt>
                <c:pt idx="20">
                  <c:v>0.41459940476190471</c:v>
                </c:pt>
                <c:pt idx="21">
                  <c:v>0.41336153273809534</c:v>
                </c:pt>
                <c:pt idx="22">
                  <c:v>0.42297209821428583</c:v>
                </c:pt>
                <c:pt idx="23">
                  <c:v>0.4322902529761905</c:v>
                </c:pt>
                <c:pt idx="24">
                  <c:v>0.4110524390243902</c:v>
                </c:pt>
                <c:pt idx="25">
                  <c:v>0.37264382812500002</c:v>
                </c:pt>
                <c:pt idx="26">
                  <c:v>0.35759431089743593</c:v>
                </c:pt>
                <c:pt idx="27">
                  <c:v>0.3601422697368421</c:v>
                </c:pt>
                <c:pt idx="28">
                  <c:v>0.34516951013513514</c:v>
                </c:pt>
                <c:pt idx="29">
                  <c:v>0.35415486111111116</c:v>
                </c:pt>
                <c:pt idx="30">
                  <c:v>0.34394517857142859</c:v>
                </c:pt>
                <c:pt idx="31">
                  <c:v>0.3645425892857142</c:v>
                </c:pt>
                <c:pt idx="32">
                  <c:v>0.38558446428571425</c:v>
                </c:pt>
                <c:pt idx="33">
                  <c:v>0.4298905357142857</c:v>
                </c:pt>
                <c:pt idx="34">
                  <c:v>0.41978482142857143</c:v>
                </c:pt>
                <c:pt idx="35">
                  <c:v>0.46390375000000006</c:v>
                </c:pt>
                <c:pt idx="36">
                  <c:v>0.44246419642857138</c:v>
                </c:pt>
                <c:pt idx="37">
                  <c:v>0.47183392857142858</c:v>
                </c:pt>
                <c:pt idx="38">
                  <c:v>0.46111768346595938</c:v>
                </c:pt>
                <c:pt idx="39">
                  <c:v>0.47940035026269706</c:v>
                </c:pt>
                <c:pt idx="40">
                  <c:v>0.45601179531656555</c:v>
                </c:pt>
                <c:pt idx="41">
                  <c:v>0.48418230240549837</c:v>
                </c:pt>
                <c:pt idx="42">
                  <c:v>0.44616927659574473</c:v>
                </c:pt>
                <c:pt idx="43">
                  <c:v>0.47351087689713323</c:v>
                </c:pt>
                <c:pt idx="44">
                  <c:v>0.47002406015037596</c:v>
                </c:pt>
                <c:pt idx="45">
                  <c:v>0.4790966583124478</c:v>
                </c:pt>
                <c:pt idx="46">
                  <c:v>0.45627836257309939</c:v>
                </c:pt>
                <c:pt idx="47">
                  <c:v>0.47532096908939009</c:v>
                </c:pt>
                <c:pt idx="48">
                  <c:v>0.4501009053497943</c:v>
                </c:pt>
                <c:pt idx="49">
                  <c:v>0.46254793187347937</c:v>
                </c:pt>
                <c:pt idx="50">
                  <c:v>0.43382885691446849</c:v>
                </c:pt>
                <c:pt idx="51">
                  <c:v>0.39637565011820336</c:v>
                </c:pt>
                <c:pt idx="52">
                  <c:v>0.3987204351204352</c:v>
                </c:pt>
                <c:pt idx="53">
                  <c:v>0.41852743295019162</c:v>
                </c:pt>
                <c:pt idx="54">
                  <c:v>0.37780083144368865</c:v>
                </c:pt>
                <c:pt idx="55">
                  <c:v>0.36600836783439494</c:v>
                </c:pt>
                <c:pt idx="56">
                  <c:v>0.33380320437342309</c:v>
                </c:pt>
                <c:pt idx="57">
                  <c:v>0.34133672905525847</c:v>
                </c:pt>
                <c:pt idx="58">
                  <c:v>0.36642943235572378</c:v>
                </c:pt>
                <c:pt idx="59">
                  <c:v>0.35869305443548388</c:v>
                </c:pt>
                <c:pt idx="60">
                  <c:v>0.30791500539374328</c:v>
                </c:pt>
                <c:pt idx="61">
                  <c:v>0.33365639211136894</c:v>
                </c:pt>
                <c:pt idx="62">
                  <c:v>0.3862688940092166</c:v>
                </c:pt>
                <c:pt idx="63">
                  <c:v>0.41173569794050341</c:v>
                </c:pt>
                <c:pt idx="64">
                  <c:v>0.37909613636363632</c:v>
                </c:pt>
                <c:pt idx="65">
                  <c:v>0.36871165158371039</c:v>
                </c:pt>
                <c:pt idx="66">
                  <c:v>0.38546159909909911</c:v>
                </c:pt>
                <c:pt idx="67">
                  <c:v>0.41638657718120814</c:v>
                </c:pt>
                <c:pt idx="68">
                  <c:v>0.38348066666666664</c:v>
                </c:pt>
                <c:pt idx="69">
                  <c:v>0.34253159645232817</c:v>
                </c:pt>
                <c:pt idx="70">
                  <c:v>0.37878418141592923</c:v>
                </c:pt>
                <c:pt idx="71">
                  <c:v>0.41706004415011039</c:v>
                </c:pt>
                <c:pt idx="72">
                  <c:v>0.40230561674008802</c:v>
                </c:pt>
                <c:pt idx="73">
                  <c:v>0.3766465934065934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9569-4998-B9E8-6FE8A1C773A9}"/>
            </c:ext>
          </c:extLst>
        </c:ser>
        <c:ser>
          <c:idx val="3"/>
          <c:order val="1"/>
          <c:tx>
            <c:strRef>
              <c:f>'Выработка КМ Накопительно'!$D$33</c:f>
              <c:strCache>
                <c:ptCount val="1"/>
                <c:pt idx="0">
                  <c:v>Выработка Факт скользящий</c:v>
                </c:pt>
              </c:strCache>
            </c:strRef>
          </c:tx>
          <c:spPr>
            <a:ln w="34925" cap="rnd">
              <a:solidFill>
                <a:schemeClr val="tx2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53"/>
              <c:layout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9569-4998-B9E8-6FE8A1C773A9}"/>
                </c:ext>
              </c:extLst>
            </c:dLbl>
            <c:dLbl>
              <c:idx val="73"/>
              <c:layout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9569-4998-B9E8-6FE8A1C773A9}"/>
                </c:ext>
              </c:extLst>
            </c:dLbl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b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'Выработка КМ Накопительно'!$K$1:$CF$1</c:f>
              <c:numCache>
                <c:formatCode>d\-mmm</c:formatCode>
                <c:ptCount val="74"/>
                <c:pt idx="0">
                  <c:v>44658</c:v>
                </c:pt>
                <c:pt idx="1">
                  <c:v>44659</c:v>
                </c:pt>
                <c:pt idx="2">
                  <c:v>44660</c:v>
                </c:pt>
                <c:pt idx="3">
                  <c:v>44661</c:v>
                </c:pt>
                <c:pt idx="4">
                  <c:v>44662</c:v>
                </c:pt>
                <c:pt idx="5">
                  <c:v>44663</c:v>
                </c:pt>
                <c:pt idx="6">
                  <c:v>44664</c:v>
                </c:pt>
                <c:pt idx="7">
                  <c:v>44665</c:v>
                </c:pt>
                <c:pt idx="8">
                  <c:v>44666</c:v>
                </c:pt>
                <c:pt idx="9">
                  <c:v>44667</c:v>
                </c:pt>
                <c:pt idx="10">
                  <c:v>44668</c:v>
                </c:pt>
                <c:pt idx="11">
                  <c:v>44669</c:v>
                </c:pt>
                <c:pt idx="12">
                  <c:v>44670</c:v>
                </c:pt>
                <c:pt idx="13">
                  <c:v>44671</c:v>
                </c:pt>
                <c:pt idx="14">
                  <c:v>44672</c:v>
                </c:pt>
                <c:pt idx="15">
                  <c:v>44673</c:v>
                </c:pt>
                <c:pt idx="16">
                  <c:v>44674</c:v>
                </c:pt>
                <c:pt idx="17">
                  <c:v>44675</c:v>
                </c:pt>
                <c:pt idx="18">
                  <c:v>44676</c:v>
                </c:pt>
                <c:pt idx="19">
                  <c:v>44677</c:v>
                </c:pt>
                <c:pt idx="20">
                  <c:v>44678</c:v>
                </c:pt>
                <c:pt idx="21">
                  <c:v>44679</c:v>
                </c:pt>
                <c:pt idx="22">
                  <c:v>44680</c:v>
                </c:pt>
                <c:pt idx="23">
                  <c:v>44681</c:v>
                </c:pt>
                <c:pt idx="24">
                  <c:v>44682</c:v>
                </c:pt>
                <c:pt idx="25">
                  <c:v>44683</c:v>
                </c:pt>
                <c:pt idx="26">
                  <c:v>44684</c:v>
                </c:pt>
                <c:pt idx="27">
                  <c:v>44685</c:v>
                </c:pt>
                <c:pt idx="28">
                  <c:v>44686</c:v>
                </c:pt>
                <c:pt idx="29">
                  <c:v>44687</c:v>
                </c:pt>
                <c:pt idx="30">
                  <c:v>44688</c:v>
                </c:pt>
                <c:pt idx="31">
                  <c:v>44689</c:v>
                </c:pt>
                <c:pt idx="32">
                  <c:v>44690</c:v>
                </c:pt>
                <c:pt idx="33">
                  <c:v>44691</c:v>
                </c:pt>
                <c:pt idx="34">
                  <c:v>44692</c:v>
                </c:pt>
                <c:pt idx="35">
                  <c:v>44693</c:v>
                </c:pt>
                <c:pt idx="36">
                  <c:v>44694</c:v>
                </c:pt>
                <c:pt idx="37">
                  <c:v>44695</c:v>
                </c:pt>
                <c:pt idx="38">
                  <c:v>44696</c:v>
                </c:pt>
                <c:pt idx="39">
                  <c:v>44697</c:v>
                </c:pt>
                <c:pt idx="40">
                  <c:v>44698</c:v>
                </c:pt>
                <c:pt idx="41">
                  <c:v>44699</c:v>
                </c:pt>
                <c:pt idx="42">
                  <c:v>44700</c:v>
                </c:pt>
                <c:pt idx="43">
                  <c:v>44701</c:v>
                </c:pt>
                <c:pt idx="44">
                  <c:v>44702</c:v>
                </c:pt>
                <c:pt idx="45">
                  <c:v>44703</c:v>
                </c:pt>
                <c:pt idx="46">
                  <c:v>44704</c:v>
                </c:pt>
                <c:pt idx="47">
                  <c:v>44705</c:v>
                </c:pt>
                <c:pt idx="48">
                  <c:v>44706</c:v>
                </c:pt>
                <c:pt idx="49">
                  <c:v>44707</c:v>
                </c:pt>
                <c:pt idx="50">
                  <c:v>44708</c:v>
                </c:pt>
                <c:pt idx="51">
                  <c:v>44709</c:v>
                </c:pt>
                <c:pt idx="52">
                  <c:v>44710</c:v>
                </c:pt>
                <c:pt idx="53">
                  <c:v>44711</c:v>
                </c:pt>
                <c:pt idx="54">
                  <c:v>44712</c:v>
                </c:pt>
                <c:pt idx="55">
                  <c:v>44713</c:v>
                </c:pt>
                <c:pt idx="56">
                  <c:v>44714</c:v>
                </c:pt>
                <c:pt idx="57">
                  <c:v>44715</c:v>
                </c:pt>
                <c:pt idx="58">
                  <c:v>44716</c:v>
                </c:pt>
                <c:pt idx="59">
                  <c:v>44717</c:v>
                </c:pt>
                <c:pt idx="60">
                  <c:v>44718</c:v>
                </c:pt>
                <c:pt idx="61">
                  <c:v>44719</c:v>
                </c:pt>
                <c:pt idx="62">
                  <c:v>44720</c:v>
                </c:pt>
                <c:pt idx="63">
                  <c:v>44721</c:v>
                </c:pt>
                <c:pt idx="64">
                  <c:v>44722</c:v>
                </c:pt>
                <c:pt idx="65">
                  <c:v>44723</c:v>
                </c:pt>
                <c:pt idx="66">
                  <c:v>44724</c:v>
                </c:pt>
                <c:pt idx="67">
                  <c:v>44725</c:v>
                </c:pt>
                <c:pt idx="68">
                  <c:v>44726</c:v>
                </c:pt>
                <c:pt idx="69">
                  <c:v>44727</c:v>
                </c:pt>
                <c:pt idx="70">
                  <c:v>44728</c:v>
                </c:pt>
                <c:pt idx="71">
                  <c:v>44729</c:v>
                </c:pt>
                <c:pt idx="72">
                  <c:v>44730</c:v>
                </c:pt>
                <c:pt idx="73">
                  <c:v>44731</c:v>
                </c:pt>
              </c:numCache>
            </c:numRef>
          </c:cat>
          <c:val>
            <c:numRef>
              <c:f>'Выработка КМ Накопительно'!$K$33:$CF$33</c:f>
              <c:numCache>
                <c:formatCode>General</c:formatCode>
                <c:ptCount val="74"/>
                <c:pt idx="0">
                  <c:v>0.21595988305847075</c:v>
                </c:pt>
                <c:pt idx="1">
                  <c:v>0.22598262049861495</c:v>
                </c:pt>
                <c:pt idx="2">
                  <c:v>0.16641714454277284</c:v>
                </c:pt>
                <c:pt idx="3">
                  <c:v>0.15379345264623956</c:v>
                </c:pt>
                <c:pt idx="4">
                  <c:v>0.13051868733509234</c:v>
                </c:pt>
                <c:pt idx="5">
                  <c:v>0.1473147503285151</c:v>
                </c:pt>
                <c:pt idx="6">
                  <c:v>0.17095517994505496</c:v>
                </c:pt>
                <c:pt idx="7">
                  <c:v>0.14869759279038719</c:v>
                </c:pt>
                <c:pt idx="8">
                  <c:v>0.15775984305555557</c:v>
                </c:pt>
                <c:pt idx="9">
                  <c:v>0.1449394436813187</c:v>
                </c:pt>
                <c:pt idx="10">
                  <c:v>0.22353949738219894</c:v>
                </c:pt>
                <c:pt idx="11">
                  <c:v>0.22744003669724769</c:v>
                </c:pt>
                <c:pt idx="12">
                  <c:v>0.2176550913978495</c:v>
                </c:pt>
                <c:pt idx="13">
                  <c:v>0.20411075382475657</c:v>
                </c:pt>
                <c:pt idx="14">
                  <c:v>0.284962273480663</c:v>
                </c:pt>
                <c:pt idx="15">
                  <c:v>0.32759857796852654</c:v>
                </c:pt>
                <c:pt idx="16">
                  <c:v>0.34013139428571432</c:v>
                </c:pt>
                <c:pt idx="17">
                  <c:v>0.32333165768194072</c:v>
                </c:pt>
                <c:pt idx="18">
                  <c:v>0.34532769028871396</c:v>
                </c:pt>
                <c:pt idx="19">
                  <c:v>0.38115707070707072</c:v>
                </c:pt>
                <c:pt idx="20">
                  <c:v>0.36673648484848498</c:v>
                </c:pt>
                <c:pt idx="21">
                  <c:v>0.32668689655172423</c:v>
                </c:pt>
                <c:pt idx="22">
                  <c:v>0.29571413551401871</c:v>
                </c:pt>
                <c:pt idx="23">
                  <c:v>0.30631162227602898</c:v>
                </c:pt>
                <c:pt idx="24">
                  <c:v>0.2477661988304094</c:v>
                </c:pt>
                <c:pt idx="25">
                  <c:v>0.21587588105726871</c:v>
                </c:pt>
                <c:pt idx="26">
                  <c:v>0.18948016877637128</c:v>
                </c:pt>
                <c:pt idx="27">
                  <c:v>0.18548544421487606</c:v>
                </c:pt>
                <c:pt idx="28">
                  <c:v>0.20570638888888884</c:v>
                </c:pt>
                <c:pt idx="29">
                  <c:v>0.22073083686440681</c:v>
                </c:pt>
                <c:pt idx="30">
                  <c:v>0.26720655937846838</c:v>
                </c:pt>
                <c:pt idx="31">
                  <c:v>0.23753897409326424</c:v>
                </c:pt>
                <c:pt idx="32">
                  <c:v>0.24649385010266944</c:v>
                </c:pt>
                <c:pt idx="33">
                  <c:v>0.26259495258166488</c:v>
                </c:pt>
                <c:pt idx="34">
                  <c:v>0.27372334070796456</c:v>
                </c:pt>
                <c:pt idx="35">
                  <c:v>0.2363695652173913</c:v>
                </c:pt>
                <c:pt idx="36">
                  <c:v>0.25205513577331762</c:v>
                </c:pt>
                <c:pt idx="37">
                  <c:v>0.2315651572327044</c:v>
                </c:pt>
                <c:pt idx="38">
                  <c:v>0.20911838235294117</c:v>
                </c:pt>
                <c:pt idx="39">
                  <c:v>0.20009275549805955</c:v>
                </c:pt>
                <c:pt idx="40">
                  <c:v>0.20637246376811597</c:v>
                </c:pt>
                <c:pt idx="41">
                  <c:v>0.23373912448700412</c:v>
                </c:pt>
                <c:pt idx="42">
                  <c:v>0.22097945383615084</c:v>
                </c:pt>
                <c:pt idx="43">
                  <c:v>0.2349323376623377</c:v>
                </c:pt>
                <c:pt idx="44">
                  <c:v>0.22002045454545457</c:v>
                </c:pt>
                <c:pt idx="45">
                  <c:v>0.23114358733880427</c:v>
                </c:pt>
                <c:pt idx="46">
                  <c:v>0.24557517089305403</c:v>
                </c:pt>
                <c:pt idx="47">
                  <c:v>0.21076716510903426</c:v>
                </c:pt>
                <c:pt idx="48">
                  <c:v>0.19455153398058256</c:v>
                </c:pt>
                <c:pt idx="49">
                  <c:v>0.18883923954372622</c:v>
                </c:pt>
                <c:pt idx="50">
                  <c:v>0.19999850098619329</c:v>
                </c:pt>
                <c:pt idx="51">
                  <c:v>0.2137405117707267</c:v>
                </c:pt>
                <c:pt idx="52">
                  <c:v>0.19162374245472835</c:v>
                </c:pt>
                <c:pt idx="53">
                  <c:v>0.20209950641658442</c:v>
                </c:pt>
                <c:pt idx="54">
                  <c:v>0.20288706467661693</c:v>
                </c:pt>
                <c:pt idx="55">
                  <c:v>0.20526353754940713</c:v>
                </c:pt>
                <c:pt idx="56">
                  <c:v>0.19547819999999996</c:v>
                </c:pt>
                <c:pt idx="57">
                  <c:v>0.19125222551928783</c:v>
                </c:pt>
                <c:pt idx="58">
                  <c:v>0.18430523198420534</c:v>
                </c:pt>
                <c:pt idx="59">
                  <c:v>0.2005432098765432</c:v>
                </c:pt>
                <c:pt idx="60">
                  <c:v>0.18102672645739909</c:v>
                </c:pt>
                <c:pt idx="61">
                  <c:v>0.19238707718993925</c:v>
                </c:pt>
                <c:pt idx="62">
                  <c:v>0.18995549036043591</c:v>
                </c:pt>
                <c:pt idx="63">
                  <c:v>0.20536490228013032</c:v>
                </c:pt>
                <c:pt idx="64">
                  <c:v>0.18765534539473686</c:v>
                </c:pt>
                <c:pt idx="65">
                  <c:v>0.19202867768595042</c:v>
                </c:pt>
                <c:pt idx="66">
                  <c:v>0.16957795275590551</c:v>
                </c:pt>
                <c:pt idx="67">
                  <c:v>0.16105795947901597</c:v>
                </c:pt>
                <c:pt idx="68">
                  <c:v>0.1525447050461976</c:v>
                </c:pt>
                <c:pt idx="69">
                  <c:v>0.13629439446366784</c:v>
                </c:pt>
                <c:pt idx="70">
                  <c:v>0.11447989093387867</c:v>
                </c:pt>
                <c:pt idx="71">
                  <c:v>0.11890418118466899</c:v>
                </c:pt>
                <c:pt idx="72">
                  <c:v>0.12352460372157134</c:v>
                </c:pt>
                <c:pt idx="73">
                  <c:v>0.11319314976494291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9569-4998-B9E8-6FE8A1C773A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787973992"/>
        <c:axId val="787976736"/>
      </c:lineChart>
      <c:dateAx>
        <c:axId val="787973992"/>
        <c:scaling>
          <c:orientation val="minMax"/>
        </c:scaling>
        <c:delete val="0"/>
        <c:axPos val="b"/>
        <c:numFmt formatCode="d/m;@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87976736"/>
        <c:crosses val="autoZero"/>
        <c:auto val="1"/>
        <c:lblOffset val="100"/>
        <c:baseTimeUnit val="days"/>
      </c:dateAx>
      <c:valAx>
        <c:axId val="7879767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тн/чел-день</a:t>
                </a:r>
              </a:p>
            </c:rich>
          </c:tx>
          <c:layout>
            <c:manualLayout>
              <c:xMode val="edge"/>
              <c:yMode val="edge"/>
              <c:x val="2.7102960304833609E-2"/>
              <c:y val="0.3194388486889816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879739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1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ru-RU" sz="1300" b="1" i="0" u="none" strike="noStrike" kern="1200" spc="0" baseline="0" dirty="0">
                <a:solidFill>
                  <a:prstClr val="black">
                    <a:lumMod val="65000"/>
                    <a:lumOff val="35000"/>
                  </a:prstClr>
                </a:solidFill>
              </a:rPr>
              <a:t>Выработка по работам КЖ со скользящим окном за 7 дней</a:t>
            </a:r>
          </a:p>
        </c:rich>
      </c:tx>
      <c:layout>
        <c:manualLayout>
          <c:xMode val="edge"/>
          <c:yMode val="edge"/>
          <c:x val="0.11520000967454579"/>
          <c:y val="5.0831169673243633E-3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4.9513905095032826E-2"/>
          <c:y val="0.12321924725335574"/>
          <c:w val="0.94974357031212997"/>
          <c:h val="0.75061250376616617"/>
        </c:manualLayout>
      </c:layout>
      <c:lineChart>
        <c:grouping val="standard"/>
        <c:varyColors val="0"/>
        <c:ser>
          <c:idx val="2"/>
          <c:order val="0"/>
          <c:tx>
            <c:strRef>
              <c:f>'Выработка КЖ Накопительно'!$D$33</c:f>
              <c:strCache>
                <c:ptCount val="1"/>
                <c:pt idx="0">
                  <c:v>Выработка План скользящий</c:v>
                </c:pt>
              </c:strCache>
            </c:strRef>
          </c:tx>
          <c:spPr>
            <a:ln w="28575" cap="rnd">
              <a:solidFill>
                <a:schemeClr val="tx2">
                  <a:lumMod val="60000"/>
                  <a:lumOff val="40000"/>
                </a:schemeClr>
              </a:solidFill>
              <a:prstDash val="dash"/>
              <a:round/>
            </a:ln>
            <a:effectLst/>
          </c:spPr>
          <c:marker>
            <c:symbol val="none"/>
          </c:marker>
          <c:dLbls>
            <c:dLbl>
              <c:idx val="61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6152-46DA-9659-918BF1EAFBA4}"/>
                </c:ext>
              </c:extLst>
            </c:dLbl>
            <c:dLbl>
              <c:idx val="66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6152-46DA-9659-918BF1EAFBA4}"/>
                </c:ext>
              </c:extLst>
            </c:dLbl>
            <c:dLbl>
              <c:idx val="73"/>
              <c:layout>
                <c:manualLayout>
                  <c:x val="-3.2929481334221687E-3"/>
                  <c:y val="8.13347370267153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6152-46DA-9659-918BF1EAFBA4}"/>
                </c:ext>
              </c:extLst>
            </c:dLbl>
            <c:numFmt formatCode="#,##0.00" sourceLinked="0"/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'Выработка КЖ Накопительно'!$K$1:$CF$1</c:f>
              <c:numCache>
                <c:formatCode>d\-mmm</c:formatCode>
                <c:ptCount val="74"/>
                <c:pt idx="0">
                  <c:v>44658</c:v>
                </c:pt>
                <c:pt idx="1">
                  <c:v>44659</c:v>
                </c:pt>
                <c:pt idx="2">
                  <c:v>44660</c:v>
                </c:pt>
                <c:pt idx="3">
                  <c:v>44661</c:v>
                </c:pt>
                <c:pt idx="4">
                  <c:v>44662</c:v>
                </c:pt>
                <c:pt idx="5">
                  <c:v>44663</c:v>
                </c:pt>
                <c:pt idx="6">
                  <c:v>44664</c:v>
                </c:pt>
                <c:pt idx="7">
                  <c:v>44665</c:v>
                </c:pt>
                <c:pt idx="8">
                  <c:v>44666</c:v>
                </c:pt>
                <c:pt idx="9">
                  <c:v>44667</c:v>
                </c:pt>
                <c:pt idx="10">
                  <c:v>44668</c:v>
                </c:pt>
                <c:pt idx="11">
                  <c:v>44669</c:v>
                </c:pt>
                <c:pt idx="12">
                  <c:v>44670</c:v>
                </c:pt>
                <c:pt idx="13">
                  <c:v>44671</c:v>
                </c:pt>
                <c:pt idx="14">
                  <c:v>44672</c:v>
                </c:pt>
                <c:pt idx="15">
                  <c:v>44673</c:v>
                </c:pt>
                <c:pt idx="16">
                  <c:v>44674</c:v>
                </c:pt>
                <c:pt idx="17">
                  <c:v>44675</c:v>
                </c:pt>
                <c:pt idx="18">
                  <c:v>44676</c:v>
                </c:pt>
                <c:pt idx="19">
                  <c:v>44677</c:v>
                </c:pt>
                <c:pt idx="20">
                  <c:v>44678</c:v>
                </c:pt>
                <c:pt idx="21">
                  <c:v>44679</c:v>
                </c:pt>
                <c:pt idx="22">
                  <c:v>44680</c:v>
                </c:pt>
                <c:pt idx="23">
                  <c:v>44681</c:v>
                </c:pt>
                <c:pt idx="24">
                  <c:v>44682</c:v>
                </c:pt>
                <c:pt idx="25">
                  <c:v>44683</c:v>
                </c:pt>
                <c:pt idx="26">
                  <c:v>44684</c:v>
                </c:pt>
                <c:pt idx="27">
                  <c:v>44685</c:v>
                </c:pt>
                <c:pt idx="28">
                  <c:v>44686</c:v>
                </c:pt>
                <c:pt idx="29">
                  <c:v>44687</c:v>
                </c:pt>
                <c:pt idx="30">
                  <c:v>44688</c:v>
                </c:pt>
                <c:pt idx="31">
                  <c:v>44689</c:v>
                </c:pt>
                <c:pt idx="32">
                  <c:v>44690</c:v>
                </c:pt>
                <c:pt idx="33">
                  <c:v>44691</c:v>
                </c:pt>
                <c:pt idx="34">
                  <c:v>44692</c:v>
                </c:pt>
                <c:pt idx="35">
                  <c:v>44693</c:v>
                </c:pt>
                <c:pt idx="36">
                  <c:v>44694</c:v>
                </c:pt>
                <c:pt idx="37">
                  <c:v>44695</c:v>
                </c:pt>
                <c:pt idx="38">
                  <c:v>44696</c:v>
                </c:pt>
                <c:pt idx="39">
                  <c:v>44697</c:v>
                </c:pt>
                <c:pt idx="40">
                  <c:v>44698</c:v>
                </c:pt>
                <c:pt idx="41">
                  <c:v>44699</c:v>
                </c:pt>
                <c:pt idx="42">
                  <c:v>44700</c:v>
                </c:pt>
                <c:pt idx="43">
                  <c:v>44701</c:v>
                </c:pt>
                <c:pt idx="44">
                  <c:v>44702</c:v>
                </c:pt>
                <c:pt idx="45">
                  <c:v>44703</c:v>
                </c:pt>
                <c:pt idx="46">
                  <c:v>44704</c:v>
                </c:pt>
                <c:pt idx="47">
                  <c:v>44705</c:v>
                </c:pt>
                <c:pt idx="48">
                  <c:v>44706</c:v>
                </c:pt>
                <c:pt idx="49">
                  <c:v>44707</c:v>
                </c:pt>
                <c:pt idx="50">
                  <c:v>44708</c:v>
                </c:pt>
                <c:pt idx="51">
                  <c:v>44709</c:v>
                </c:pt>
                <c:pt idx="52">
                  <c:v>44710</c:v>
                </c:pt>
                <c:pt idx="53">
                  <c:v>44711</c:v>
                </c:pt>
                <c:pt idx="54">
                  <c:v>44712</c:v>
                </c:pt>
                <c:pt idx="55">
                  <c:v>44713</c:v>
                </c:pt>
                <c:pt idx="56">
                  <c:v>44714</c:v>
                </c:pt>
                <c:pt idx="57">
                  <c:v>44715</c:v>
                </c:pt>
                <c:pt idx="58">
                  <c:v>44716</c:v>
                </c:pt>
                <c:pt idx="59">
                  <c:v>44717</c:v>
                </c:pt>
                <c:pt idx="60">
                  <c:v>44718</c:v>
                </c:pt>
                <c:pt idx="61">
                  <c:v>44719</c:v>
                </c:pt>
                <c:pt idx="62">
                  <c:v>44720</c:v>
                </c:pt>
                <c:pt idx="63">
                  <c:v>44721</c:v>
                </c:pt>
                <c:pt idx="64">
                  <c:v>44722</c:v>
                </c:pt>
                <c:pt idx="65">
                  <c:v>44723</c:v>
                </c:pt>
                <c:pt idx="66">
                  <c:v>44724</c:v>
                </c:pt>
                <c:pt idx="67">
                  <c:v>44725</c:v>
                </c:pt>
                <c:pt idx="68">
                  <c:v>44726</c:v>
                </c:pt>
                <c:pt idx="69">
                  <c:v>44727</c:v>
                </c:pt>
                <c:pt idx="70">
                  <c:v>44728</c:v>
                </c:pt>
                <c:pt idx="71">
                  <c:v>44729</c:v>
                </c:pt>
                <c:pt idx="72">
                  <c:v>44730</c:v>
                </c:pt>
                <c:pt idx="73">
                  <c:v>44731</c:v>
                </c:pt>
              </c:numCache>
            </c:numRef>
          </c:cat>
          <c:val>
            <c:numRef>
              <c:f>'Выработка КЖ Накопительно'!$K$33:$CF$33</c:f>
              <c:numCache>
                <c:formatCode>General</c:formatCode>
                <c:ptCount val="74"/>
                <c:pt idx="0">
                  <c:v>0.33499015756529249</c:v>
                </c:pt>
                <c:pt idx="1">
                  <c:v>0.31464239085239087</c:v>
                </c:pt>
                <c:pt idx="2">
                  <c:v>0.33390683777822333</c:v>
                </c:pt>
                <c:pt idx="3">
                  <c:v>0.37882439969016268</c:v>
                </c:pt>
                <c:pt idx="4">
                  <c:v>0.39739773450664678</c:v>
                </c:pt>
                <c:pt idx="5">
                  <c:v>0.46469604323136104</c:v>
                </c:pt>
                <c:pt idx="6">
                  <c:v>0.43530193652501348</c:v>
                </c:pt>
                <c:pt idx="7">
                  <c:v>0.43407350307287101</c:v>
                </c:pt>
                <c:pt idx="8">
                  <c:v>0.43753954928608291</c:v>
                </c:pt>
                <c:pt idx="9">
                  <c:v>0.41873395717416967</c:v>
                </c:pt>
                <c:pt idx="10">
                  <c:v>0.35791868077368161</c:v>
                </c:pt>
                <c:pt idx="11">
                  <c:v>0.32597056915842382</c:v>
                </c:pt>
                <c:pt idx="12">
                  <c:v>0.28211626398573053</c:v>
                </c:pt>
                <c:pt idx="13">
                  <c:v>0.31730167017999028</c:v>
                </c:pt>
                <c:pt idx="14">
                  <c:v>0.34887379601102647</c:v>
                </c:pt>
                <c:pt idx="15">
                  <c:v>0.37173453867358519</c:v>
                </c:pt>
                <c:pt idx="16">
                  <c:v>0.39538336306145616</c:v>
                </c:pt>
                <c:pt idx="17">
                  <c:v>0.38820565915355931</c:v>
                </c:pt>
                <c:pt idx="18">
                  <c:v>0.38309693530079453</c:v>
                </c:pt>
                <c:pt idx="19">
                  <c:v>0.40617859575158094</c:v>
                </c:pt>
                <c:pt idx="20">
                  <c:v>0.3940536079130858</c:v>
                </c:pt>
                <c:pt idx="21">
                  <c:v>0.34775646181287501</c:v>
                </c:pt>
                <c:pt idx="22">
                  <c:v>0.31659218420625912</c:v>
                </c:pt>
                <c:pt idx="23">
                  <c:v>0.30478157937408784</c:v>
                </c:pt>
                <c:pt idx="24">
                  <c:v>0.26382949797843663</c:v>
                </c:pt>
                <c:pt idx="25">
                  <c:v>0.21027509202453989</c:v>
                </c:pt>
                <c:pt idx="26">
                  <c:v>0.17118306540007308</c:v>
                </c:pt>
                <c:pt idx="27">
                  <c:v>0.17784817852374593</c:v>
                </c:pt>
                <c:pt idx="28">
                  <c:v>0.23540271348762973</c:v>
                </c:pt>
                <c:pt idx="29">
                  <c:v>0.2335120895210207</c:v>
                </c:pt>
                <c:pt idx="30">
                  <c:v>0.2388892967032967</c:v>
                </c:pt>
                <c:pt idx="31">
                  <c:v>0.33136378021978025</c:v>
                </c:pt>
                <c:pt idx="32">
                  <c:v>0.33705292307692303</c:v>
                </c:pt>
                <c:pt idx="33">
                  <c:v>0.41805691339266338</c:v>
                </c:pt>
                <c:pt idx="34">
                  <c:v>0.3962750000000001</c:v>
                </c:pt>
                <c:pt idx="35">
                  <c:v>0.33953168820165219</c:v>
                </c:pt>
                <c:pt idx="36">
                  <c:v>0.3548953955629971</c:v>
                </c:pt>
                <c:pt idx="37">
                  <c:v>0.32217329886246121</c:v>
                </c:pt>
                <c:pt idx="38">
                  <c:v>0.39781085302362845</c:v>
                </c:pt>
                <c:pt idx="39">
                  <c:v>0.42266503007956535</c:v>
                </c:pt>
                <c:pt idx="40">
                  <c:v>0.42420068506184588</c:v>
                </c:pt>
                <c:pt idx="41">
                  <c:v>0.43855043867836474</c:v>
                </c:pt>
                <c:pt idx="42">
                  <c:v>0.46723253343103133</c:v>
                </c:pt>
                <c:pt idx="43">
                  <c:v>0.5253450998021939</c:v>
                </c:pt>
                <c:pt idx="44">
                  <c:v>0.54782709239603267</c:v>
                </c:pt>
                <c:pt idx="45">
                  <c:v>0.51613011490310423</c:v>
                </c:pt>
                <c:pt idx="46">
                  <c:v>0.49036079459002541</c:v>
                </c:pt>
                <c:pt idx="47">
                  <c:v>0.4795879646607768</c:v>
                </c:pt>
                <c:pt idx="48">
                  <c:v>0.44664485475135407</c:v>
                </c:pt>
                <c:pt idx="49">
                  <c:v>0.40408005495393562</c:v>
                </c:pt>
                <c:pt idx="50">
                  <c:v>0.41612574430823113</c:v>
                </c:pt>
                <c:pt idx="51">
                  <c:v>0.45422079160705764</c:v>
                </c:pt>
                <c:pt idx="52">
                  <c:v>0.3614194572290112</c:v>
                </c:pt>
                <c:pt idx="53">
                  <c:v>0.37227372841071144</c:v>
                </c:pt>
                <c:pt idx="54">
                  <c:v>0.33780011074197114</c:v>
                </c:pt>
                <c:pt idx="55">
                  <c:v>0.37018808547008547</c:v>
                </c:pt>
                <c:pt idx="56">
                  <c:v>0.42516316082359484</c:v>
                </c:pt>
                <c:pt idx="57">
                  <c:v>0.37786806569343062</c:v>
                </c:pt>
                <c:pt idx="58">
                  <c:v>0.33611265879206603</c:v>
                </c:pt>
                <c:pt idx="59">
                  <c:v>0.35583044982698958</c:v>
                </c:pt>
                <c:pt idx="60">
                  <c:v>0.44718751729864387</c:v>
                </c:pt>
                <c:pt idx="61">
                  <c:v>0.49549476160602263</c:v>
                </c:pt>
                <c:pt idx="62">
                  <c:v>0.4656008967223253</c:v>
                </c:pt>
                <c:pt idx="63">
                  <c:v>0.47365238678090593</c:v>
                </c:pt>
                <c:pt idx="64">
                  <c:v>0.4342043004239855</c:v>
                </c:pt>
                <c:pt idx="65">
                  <c:v>0.41942816816816825</c:v>
                </c:pt>
                <c:pt idx="66">
                  <c:v>0.46901296079578703</c:v>
                </c:pt>
                <c:pt idx="67">
                  <c:v>0.36842158376214978</c:v>
                </c:pt>
                <c:pt idx="68">
                  <c:v>0.32018308123249306</c:v>
                </c:pt>
                <c:pt idx="69">
                  <c:v>0.34358544755628778</c:v>
                </c:pt>
                <c:pt idx="70">
                  <c:v>0.29496868605277327</c:v>
                </c:pt>
                <c:pt idx="71">
                  <c:v>0.28527966191230852</c:v>
                </c:pt>
                <c:pt idx="72">
                  <c:v>0.26300716883116887</c:v>
                </c:pt>
                <c:pt idx="73">
                  <c:v>0.28192220779220778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6152-46DA-9659-918BF1EAFBA4}"/>
            </c:ext>
          </c:extLst>
        </c:ser>
        <c:ser>
          <c:idx val="0"/>
          <c:order val="1"/>
          <c:tx>
            <c:strRef>
              <c:f>'Выработка КЖ Накопительно'!$D$34</c:f>
              <c:strCache>
                <c:ptCount val="1"/>
                <c:pt idx="0">
                  <c:v>Выработка Факт скользящий</c:v>
                </c:pt>
              </c:strCache>
            </c:strRef>
          </c:tx>
          <c:spPr>
            <a:ln w="34925" cap="rnd">
              <a:solidFill>
                <a:schemeClr val="tx2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62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6152-46DA-9659-918BF1EAFBA4}"/>
                </c:ext>
              </c:extLst>
            </c:dLbl>
            <c:dLbl>
              <c:idx val="67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6152-46DA-9659-918BF1EAFBA4}"/>
                </c:ext>
              </c:extLst>
            </c:dLbl>
            <c:dLbl>
              <c:idx val="73"/>
              <c:layout>
                <c:manualLayout>
                  <c:x val="-9.2202547735820723E-3"/>
                  <c:y val="-7.82064779103032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6152-46DA-9659-918BF1EAFBA4}"/>
                </c:ext>
              </c:extLst>
            </c:dLbl>
            <c:numFmt formatCode="#,##0.00" sourceLinked="0"/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'Выработка КЖ Накопительно'!$K$1:$CF$1</c:f>
              <c:numCache>
                <c:formatCode>d\-mmm</c:formatCode>
                <c:ptCount val="74"/>
                <c:pt idx="0">
                  <c:v>44658</c:v>
                </c:pt>
                <c:pt idx="1">
                  <c:v>44659</c:v>
                </c:pt>
                <c:pt idx="2">
                  <c:v>44660</c:v>
                </c:pt>
                <c:pt idx="3">
                  <c:v>44661</c:v>
                </c:pt>
                <c:pt idx="4">
                  <c:v>44662</c:v>
                </c:pt>
                <c:pt idx="5">
                  <c:v>44663</c:v>
                </c:pt>
                <c:pt idx="6">
                  <c:v>44664</c:v>
                </c:pt>
                <c:pt idx="7">
                  <c:v>44665</c:v>
                </c:pt>
                <c:pt idx="8">
                  <c:v>44666</c:v>
                </c:pt>
                <c:pt idx="9">
                  <c:v>44667</c:v>
                </c:pt>
                <c:pt idx="10">
                  <c:v>44668</c:v>
                </c:pt>
                <c:pt idx="11">
                  <c:v>44669</c:v>
                </c:pt>
                <c:pt idx="12">
                  <c:v>44670</c:v>
                </c:pt>
                <c:pt idx="13">
                  <c:v>44671</c:v>
                </c:pt>
                <c:pt idx="14">
                  <c:v>44672</c:v>
                </c:pt>
                <c:pt idx="15">
                  <c:v>44673</c:v>
                </c:pt>
                <c:pt idx="16">
                  <c:v>44674</c:v>
                </c:pt>
                <c:pt idx="17">
                  <c:v>44675</c:v>
                </c:pt>
                <c:pt idx="18">
                  <c:v>44676</c:v>
                </c:pt>
                <c:pt idx="19">
                  <c:v>44677</c:v>
                </c:pt>
                <c:pt idx="20">
                  <c:v>44678</c:v>
                </c:pt>
                <c:pt idx="21">
                  <c:v>44679</c:v>
                </c:pt>
                <c:pt idx="22">
                  <c:v>44680</c:v>
                </c:pt>
                <c:pt idx="23">
                  <c:v>44681</c:v>
                </c:pt>
                <c:pt idx="24">
                  <c:v>44682</c:v>
                </c:pt>
                <c:pt idx="25">
                  <c:v>44683</c:v>
                </c:pt>
                <c:pt idx="26">
                  <c:v>44684</c:v>
                </c:pt>
                <c:pt idx="27">
                  <c:v>44685</c:v>
                </c:pt>
                <c:pt idx="28">
                  <c:v>44686</c:v>
                </c:pt>
                <c:pt idx="29">
                  <c:v>44687</c:v>
                </c:pt>
                <c:pt idx="30">
                  <c:v>44688</c:v>
                </c:pt>
                <c:pt idx="31">
                  <c:v>44689</c:v>
                </c:pt>
                <c:pt idx="32">
                  <c:v>44690</c:v>
                </c:pt>
                <c:pt idx="33">
                  <c:v>44691</c:v>
                </c:pt>
                <c:pt idx="34">
                  <c:v>44692</c:v>
                </c:pt>
                <c:pt idx="35">
                  <c:v>44693</c:v>
                </c:pt>
                <c:pt idx="36">
                  <c:v>44694</c:v>
                </c:pt>
                <c:pt idx="37">
                  <c:v>44695</c:v>
                </c:pt>
                <c:pt idx="38">
                  <c:v>44696</c:v>
                </c:pt>
                <c:pt idx="39">
                  <c:v>44697</c:v>
                </c:pt>
                <c:pt idx="40">
                  <c:v>44698</c:v>
                </c:pt>
                <c:pt idx="41">
                  <c:v>44699</c:v>
                </c:pt>
                <c:pt idx="42">
                  <c:v>44700</c:v>
                </c:pt>
                <c:pt idx="43">
                  <c:v>44701</c:v>
                </c:pt>
                <c:pt idx="44">
                  <c:v>44702</c:v>
                </c:pt>
                <c:pt idx="45">
                  <c:v>44703</c:v>
                </c:pt>
                <c:pt idx="46">
                  <c:v>44704</c:v>
                </c:pt>
                <c:pt idx="47">
                  <c:v>44705</c:v>
                </c:pt>
                <c:pt idx="48">
                  <c:v>44706</c:v>
                </c:pt>
                <c:pt idx="49">
                  <c:v>44707</c:v>
                </c:pt>
                <c:pt idx="50">
                  <c:v>44708</c:v>
                </c:pt>
                <c:pt idx="51">
                  <c:v>44709</c:v>
                </c:pt>
                <c:pt idx="52">
                  <c:v>44710</c:v>
                </c:pt>
                <c:pt idx="53">
                  <c:v>44711</c:v>
                </c:pt>
                <c:pt idx="54">
                  <c:v>44712</c:v>
                </c:pt>
                <c:pt idx="55">
                  <c:v>44713</c:v>
                </c:pt>
                <c:pt idx="56">
                  <c:v>44714</c:v>
                </c:pt>
                <c:pt idx="57">
                  <c:v>44715</c:v>
                </c:pt>
                <c:pt idx="58">
                  <c:v>44716</c:v>
                </c:pt>
                <c:pt idx="59">
                  <c:v>44717</c:v>
                </c:pt>
                <c:pt idx="60">
                  <c:v>44718</c:v>
                </c:pt>
                <c:pt idx="61">
                  <c:v>44719</c:v>
                </c:pt>
                <c:pt idx="62">
                  <c:v>44720</c:v>
                </c:pt>
                <c:pt idx="63">
                  <c:v>44721</c:v>
                </c:pt>
                <c:pt idx="64">
                  <c:v>44722</c:v>
                </c:pt>
                <c:pt idx="65">
                  <c:v>44723</c:v>
                </c:pt>
                <c:pt idx="66">
                  <c:v>44724</c:v>
                </c:pt>
                <c:pt idx="67">
                  <c:v>44725</c:v>
                </c:pt>
                <c:pt idx="68">
                  <c:v>44726</c:v>
                </c:pt>
                <c:pt idx="69">
                  <c:v>44727</c:v>
                </c:pt>
                <c:pt idx="70">
                  <c:v>44728</c:v>
                </c:pt>
                <c:pt idx="71">
                  <c:v>44729</c:v>
                </c:pt>
                <c:pt idx="72">
                  <c:v>44730</c:v>
                </c:pt>
                <c:pt idx="73">
                  <c:v>44731</c:v>
                </c:pt>
              </c:numCache>
            </c:numRef>
          </c:cat>
          <c:val>
            <c:numRef>
              <c:f>'Выработка КЖ Накопительно'!$K$34:$CF$34</c:f>
              <c:numCache>
                <c:formatCode>General</c:formatCode>
                <c:ptCount val="74"/>
                <c:pt idx="0">
                  <c:v>0.22632122161315588</c:v>
                </c:pt>
                <c:pt idx="1">
                  <c:v>0.17271640502354788</c:v>
                </c:pt>
                <c:pt idx="2">
                  <c:v>0.28189113448534936</c:v>
                </c:pt>
                <c:pt idx="3">
                  <c:v>0.32352617100371744</c:v>
                </c:pt>
                <c:pt idx="4">
                  <c:v>0.40044453717754175</c:v>
                </c:pt>
                <c:pt idx="5">
                  <c:v>0.44985524002704536</c:v>
                </c:pt>
                <c:pt idx="6">
                  <c:v>0.41173665338645415</c:v>
                </c:pt>
                <c:pt idx="7">
                  <c:v>0.43301354748603349</c:v>
                </c:pt>
                <c:pt idx="8">
                  <c:v>0.41738477815699659</c:v>
                </c:pt>
                <c:pt idx="9">
                  <c:v>0.32593735714285721</c:v>
                </c:pt>
                <c:pt idx="10">
                  <c:v>0.26142883263009847</c:v>
                </c:pt>
                <c:pt idx="11">
                  <c:v>0.137863164983165</c:v>
                </c:pt>
                <c:pt idx="12">
                  <c:v>4.4724900133155797E-2</c:v>
                </c:pt>
                <c:pt idx="13">
                  <c:v>4.4749402139710508E-2</c:v>
                </c:pt>
                <c:pt idx="14">
                  <c:v>7.2255180722891568E-2</c:v>
                </c:pt>
                <c:pt idx="15">
                  <c:v>6.2587100737100748E-2</c:v>
                </c:pt>
                <c:pt idx="16">
                  <c:v>0.31336153846153847</c:v>
                </c:pt>
                <c:pt idx="17">
                  <c:v>0.31360924145299146</c:v>
                </c:pt>
                <c:pt idx="18">
                  <c:v>0.36433698347107435</c:v>
                </c:pt>
                <c:pt idx="19">
                  <c:v>0.34353378773125609</c:v>
                </c:pt>
                <c:pt idx="20">
                  <c:v>0.33226758163748221</c:v>
                </c:pt>
                <c:pt idx="21">
                  <c:v>0.31389547693685632</c:v>
                </c:pt>
                <c:pt idx="22">
                  <c:v>0.30015820578231295</c:v>
                </c:pt>
                <c:pt idx="23">
                  <c:v>0.21576123618501844</c:v>
                </c:pt>
                <c:pt idx="24">
                  <c:v>0.27866355859709152</c:v>
                </c:pt>
                <c:pt idx="25">
                  <c:v>0.21322574548509027</c:v>
                </c:pt>
                <c:pt idx="26">
                  <c:v>0.21770326223337516</c:v>
                </c:pt>
                <c:pt idx="27">
                  <c:v>0.22584180293501047</c:v>
                </c:pt>
                <c:pt idx="28">
                  <c:v>0.22877363636363637</c:v>
                </c:pt>
                <c:pt idx="29">
                  <c:v>0.341346135069162</c:v>
                </c:pt>
                <c:pt idx="30">
                  <c:v>0.23875083503054992</c:v>
                </c:pt>
                <c:pt idx="31">
                  <c:v>0.15419617834394905</c:v>
                </c:pt>
                <c:pt idx="32">
                  <c:v>0.15384895510835914</c:v>
                </c:pt>
                <c:pt idx="33">
                  <c:v>0.21282768060836504</c:v>
                </c:pt>
                <c:pt idx="34">
                  <c:v>0.22286017043349393</c:v>
                </c:pt>
                <c:pt idx="35">
                  <c:v>0.21895018587360596</c:v>
                </c:pt>
                <c:pt idx="36">
                  <c:v>0.22390891818534314</c:v>
                </c:pt>
                <c:pt idx="37">
                  <c:v>0.21676467717717715</c:v>
                </c:pt>
                <c:pt idx="38">
                  <c:v>0.23318</c:v>
                </c:pt>
                <c:pt idx="39">
                  <c:v>0.3396656833457804</c:v>
                </c:pt>
                <c:pt idx="40">
                  <c:v>0.28259055001845701</c:v>
                </c:pt>
                <c:pt idx="41">
                  <c:v>0.3713403683241252</c:v>
                </c:pt>
                <c:pt idx="42">
                  <c:v>0.3826867184609693</c:v>
                </c:pt>
                <c:pt idx="43">
                  <c:v>0.28918141755416821</c:v>
                </c:pt>
                <c:pt idx="44">
                  <c:v>0.29787140695915287</c:v>
                </c:pt>
                <c:pt idx="45">
                  <c:v>0.29584872575123622</c:v>
                </c:pt>
                <c:pt idx="46">
                  <c:v>0.24663860053825454</c:v>
                </c:pt>
                <c:pt idx="47">
                  <c:v>0.29066378551420574</c:v>
                </c:pt>
                <c:pt idx="48">
                  <c:v>0.19420004140786748</c:v>
                </c:pt>
                <c:pt idx="49">
                  <c:v>0.28451181202370873</c:v>
                </c:pt>
                <c:pt idx="50">
                  <c:v>0.31163112354713735</c:v>
                </c:pt>
                <c:pt idx="51">
                  <c:v>0.33639605436212189</c:v>
                </c:pt>
                <c:pt idx="52">
                  <c:v>0.36053971728226181</c:v>
                </c:pt>
                <c:pt idx="53">
                  <c:v>0.32036900093370679</c:v>
                </c:pt>
                <c:pt idx="54">
                  <c:v>0.30678783783783786</c:v>
                </c:pt>
                <c:pt idx="55">
                  <c:v>0.36808201689021364</c:v>
                </c:pt>
                <c:pt idx="56">
                  <c:v>0.25290493096646943</c:v>
                </c:pt>
                <c:pt idx="57">
                  <c:v>0.21141910531220875</c:v>
                </c:pt>
                <c:pt idx="58">
                  <c:v>0.19650591689250224</c:v>
                </c:pt>
                <c:pt idx="59">
                  <c:v>0.17164553134726546</c:v>
                </c:pt>
                <c:pt idx="60">
                  <c:v>0.23976220368744514</c:v>
                </c:pt>
                <c:pt idx="61">
                  <c:v>0.23432402210884357</c:v>
                </c:pt>
                <c:pt idx="62">
                  <c:v>0.18874682866556841</c:v>
                </c:pt>
                <c:pt idx="63">
                  <c:v>0.23308284433577833</c:v>
                </c:pt>
                <c:pt idx="64">
                  <c:v>0.27045931174089072</c:v>
                </c:pt>
                <c:pt idx="65">
                  <c:v>0.32383844262295086</c:v>
                </c:pt>
                <c:pt idx="66">
                  <c:v>0.32481544147843944</c:v>
                </c:pt>
                <c:pt idx="67">
                  <c:v>0.23835830288266344</c:v>
                </c:pt>
                <c:pt idx="68">
                  <c:v>0.27981211372064274</c:v>
                </c:pt>
                <c:pt idx="69">
                  <c:v>0.29555708298407374</c:v>
                </c:pt>
                <c:pt idx="70">
                  <c:v>0.24932185487333619</c:v>
                </c:pt>
                <c:pt idx="71">
                  <c:v>0.28094872128305159</c:v>
                </c:pt>
                <c:pt idx="72">
                  <c:v>0.41744184210526314</c:v>
                </c:pt>
                <c:pt idx="73">
                  <c:v>0.46808725045372052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6152-46DA-9659-918BF1EAFBA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787973992"/>
        <c:axId val="787976736"/>
      </c:lineChart>
      <c:dateAx>
        <c:axId val="787973992"/>
        <c:scaling>
          <c:orientation val="minMax"/>
        </c:scaling>
        <c:delete val="0"/>
        <c:axPos val="b"/>
        <c:numFmt formatCode="d/m;@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87976736"/>
        <c:crosses val="autoZero"/>
        <c:auto val="1"/>
        <c:lblOffset val="100"/>
        <c:baseTimeUnit val="days"/>
      </c:dateAx>
      <c:valAx>
        <c:axId val="7879767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м3/чел-день</a:t>
                </a:r>
              </a:p>
            </c:rich>
          </c:tx>
          <c:layout>
            <c:manualLayout>
              <c:xMode val="edge"/>
              <c:yMode val="edge"/>
              <c:x val="2.9361535108553206E-2"/>
              <c:y val="0.33047744877158675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8797399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/>
      </a:pPr>
      <a:endParaRPr lang="ru-RU"/>
    </a:p>
  </c:tx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300" b="1" dirty="0"/>
              <a:t>Выработка по работам КЖ </a:t>
            </a:r>
            <a:r>
              <a:rPr lang="ru-RU" sz="1300" b="1" dirty="0" err="1"/>
              <a:t>накопительно</a:t>
            </a:r>
            <a:endParaRPr lang="ru-RU" sz="1300" b="1" dirty="0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4.9513905095032826E-2"/>
          <c:y val="0.12321924725335574"/>
          <c:w val="0.94974357031212997"/>
          <c:h val="0.75061250376616617"/>
        </c:manualLayout>
      </c:layout>
      <c:lineChart>
        <c:grouping val="standard"/>
        <c:varyColors val="0"/>
        <c:ser>
          <c:idx val="4"/>
          <c:order val="0"/>
          <c:tx>
            <c:strRef>
              <c:f>'Выработка КЖ Накопительно'!$D$31</c:f>
              <c:strCache>
                <c:ptCount val="1"/>
                <c:pt idx="0">
                  <c:v>КЖ План выполнения СМГ</c:v>
                </c:pt>
              </c:strCache>
            </c:strRef>
          </c:tx>
          <c:spPr>
            <a:ln>
              <a:prstDash val="dash"/>
            </a:ln>
          </c:spPr>
          <c:marker>
            <c:symbol val="none"/>
          </c:marker>
          <c:dLbls>
            <c:dLbl>
              <c:idx val="59"/>
              <c:layout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FC08-4E06-9F26-E3720BE98E30}"/>
                </c:ext>
              </c:extLst>
            </c:dLbl>
            <c:dLbl>
              <c:idx val="79"/>
              <c:layout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FC08-4E06-9F26-E3720BE98E30}"/>
                </c:ext>
              </c:extLst>
            </c:dLbl>
            <c:numFmt formatCode="#,##0.00" sourceLinked="0"/>
            <c:spPr>
              <a:noFill/>
              <a:ln>
                <a:noFill/>
              </a:ln>
              <a:effectLst/>
            </c:spPr>
            <c:dLblPos val="t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'Выработка КЖ Накопительно'!$E$1:$CF$1</c:f>
              <c:numCache>
                <c:formatCode>d\-mmm</c:formatCode>
                <c:ptCount val="80"/>
                <c:pt idx="0">
                  <c:v>44652</c:v>
                </c:pt>
                <c:pt idx="1">
                  <c:v>44653</c:v>
                </c:pt>
                <c:pt idx="2">
                  <c:v>44654</c:v>
                </c:pt>
                <c:pt idx="3">
                  <c:v>44655</c:v>
                </c:pt>
                <c:pt idx="4">
                  <c:v>44656</c:v>
                </c:pt>
                <c:pt idx="5">
                  <c:v>44657</c:v>
                </c:pt>
                <c:pt idx="6">
                  <c:v>44658</c:v>
                </c:pt>
                <c:pt idx="7">
                  <c:v>44659</c:v>
                </c:pt>
                <c:pt idx="8">
                  <c:v>44660</c:v>
                </c:pt>
                <c:pt idx="9">
                  <c:v>44661</c:v>
                </c:pt>
                <c:pt idx="10">
                  <c:v>44662</c:v>
                </c:pt>
                <c:pt idx="11">
                  <c:v>44663</c:v>
                </c:pt>
                <c:pt idx="12">
                  <c:v>44664</c:v>
                </c:pt>
                <c:pt idx="13">
                  <c:v>44665</c:v>
                </c:pt>
                <c:pt idx="14">
                  <c:v>44666</c:v>
                </c:pt>
                <c:pt idx="15">
                  <c:v>44667</c:v>
                </c:pt>
                <c:pt idx="16">
                  <c:v>44668</c:v>
                </c:pt>
                <c:pt idx="17">
                  <c:v>44669</c:v>
                </c:pt>
                <c:pt idx="18">
                  <c:v>44670</c:v>
                </c:pt>
                <c:pt idx="19">
                  <c:v>44671</c:v>
                </c:pt>
                <c:pt idx="20">
                  <c:v>44672</c:v>
                </c:pt>
                <c:pt idx="21">
                  <c:v>44673</c:v>
                </c:pt>
                <c:pt idx="22">
                  <c:v>44674</c:v>
                </c:pt>
                <c:pt idx="23">
                  <c:v>44675</c:v>
                </c:pt>
                <c:pt idx="24">
                  <c:v>44676</c:v>
                </c:pt>
                <c:pt idx="25">
                  <c:v>44677</c:v>
                </c:pt>
                <c:pt idx="26">
                  <c:v>44678</c:v>
                </c:pt>
                <c:pt idx="27">
                  <c:v>44679</c:v>
                </c:pt>
                <c:pt idx="28">
                  <c:v>44680</c:v>
                </c:pt>
                <c:pt idx="29">
                  <c:v>44681</c:v>
                </c:pt>
                <c:pt idx="30">
                  <c:v>44682</c:v>
                </c:pt>
                <c:pt idx="31">
                  <c:v>44683</c:v>
                </c:pt>
                <c:pt idx="32">
                  <c:v>44684</c:v>
                </c:pt>
                <c:pt idx="33">
                  <c:v>44685</c:v>
                </c:pt>
                <c:pt idx="34">
                  <c:v>44686</c:v>
                </c:pt>
                <c:pt idx="35">
                  <c:v>44687</c:v>
                </c:pt>
                <c:pt idx="36">
                  <c:v>44688</c:v>
                </c:pt>
                <c:pt idx="37">
                  <c:v>44689</c:v>
                </c:pt>
                <c:pt idx="38">
                  <c:v>44690</c:v>
                </c:pt>
                <c:pt idx="39">
                  <c:v>44691</c:v>
                </c:pt>
                <c:pt idx="40">
                  <c:v>44692</c:v>
                </c:pt>
                <c:pt idx="41">
                  <c:v>44693</c:v>
                </c:pt>
                <c:pt idx="42">
                  <c:v>44694</c:v>
                </c:pt>
                <c:pt idx="43">
                  <c:v>44695</c:v>
                </c:pt>
                <c:pt idx="44">
                  <c:v>44696</c:v>
                </c:pt>
                <c:pt idx="45">
                  <c:v>44697</c:v>
                </c:pt>
                <c:pt idx="46">
                  <c:v>44698</c:v>
                </c:pt>
                <c:pt idx="47">
                  <c:v>44699</c:v>
                </c:pt>
                <c:pt idx="48">
                  <c:v>44700</c:v>
                </c:pt>
                <c:pt idx="49">
                  <c:v>44701</c:v>
                </c:pt>
                <c:pt idx="50">
                  <c:v>44702</c:v>
                </c:pt>
                <c:pt idx="51">
                  <c:v>44703</c:v>
                </c:pt>
                <c:pt idx="52">
                  <c:v>44704</c:v>
                </c:pt>
                <c:pt idx="53">
                  <c:v>44705</c:v>
                </c:pt>
                <c:pt idx="54">
                  <c:v>44706</c:v>
                </c:pt>
                <c:pt idx="55">
                  <c:v>44707</c:v>
                </c:pt>
                <c:pt idx="56">
                  <c:v>44708</c:v>
                </c:pt>
                <c:pt idx="57">
                  <c:v>44709</c:v>
                </c:pt>
                <c:pt idx="58">
                  <c:v>44710</c:v>
                </c:pt>
                <c:pt idx="59">
                  <c:v>44711</c:v>
                </c:pt>
                <c:pt idx="60">
                  <c:v>44712</c:v>
                </c:pt>
                <c:pt idx="61">
                  <c:v>44713</c:v>
                </c:pt>
                <c:pt idx="62">
                  <c:v>44714</c:v>
                </c:pt>
                <c:pt idx="63">
                  <c:v>44715</c:v>
                </c:pt>
                <c:pt idx="64">
                  <c:v>44716</c:v>
                </c:pt>
                <c:pt idx="65">
                  <c:v>44717</c:v>
                </c:pt>
                <c:pt idx="66">
                  <c:v>44718</c:v>
                </c:pt>
                <c:pt idx="67">
                  <c:v>44719</c:v>
                </c:pt>
                <c:pt idx="68">
                  <c:v>44720</c:v>
                </c:pt>
                <c:pt idx="69">
                  <c:v>44721</c:v>
                </c:pt>
                <c:pt idx="70">
                  <c:v>44722</c:v>
                </c:pt>
                <c:pt idx="71">
                  <c:v>44723</c:v>
                </c:pt>
                <c:pt idx="72">
                  <c:v>44724</c:v>
                </c:pt>
                <c:pt idx="73">
                  <c:v>44725</c:v>
                </c:pt>
                <c:pt idx="74">
                  <c:v>44726</c:v>
                </c:pt>
                <c:pt idx="75">
                  <c:v>44727</c:v>
                </c:pt>
                <c:pt idx="76">
                  <c:v>44728</c:v>
                </c:pt>
                <c:pt idx="77">
                  <c:v>44729</c:v>
                </c:pt>
                <c:pt idx="78">
                  <c:v>44730</c:v>
                </c:pt>
                <c:pt idx="79">
                  <c:v>44731</c:v>
                </c:pt>
              </c:numCache>
            </c:numRef>
          </c:cat>
          <c:val>
            <c:numRef>
              <c:f>'Выработка КЖ Накопительно'!$E$31:$CF$31</c:f>
              <c:numCache>
                <c:formatCode>General</c:formatCode>
                <c:ptCount val="80"/>
                <c:pt idx="0">
                  <c:v>0.29597952218430035</c:v>
                </c:pt>
                <c:pt idx="1">
                  <c:v>0.2614858361774744</c:v>
                </c:pt>
                <c:pt idx="2">
                  <c:v>0.40033987485779293</c:v>
                </c:pt>
                <c:pt idx="3">
                  <c:v>0.48069846416382239</c:v>
                </c:pt>
                <c:pt idx="4">
                  <c:v>0.38054930801416148</c:v>
                </c:pt>
                <c:pt idx="5">
                  <c:v>0.37076385012919899</c:v>
                </c:pt>
                <c:pt idx="6">
                  <c:v>0.33499015756529249</c:v>
                </c:pt>
                <c:pt idx="7">
                  <c:v>0.31261562268346926</c:v>
                </c:pt>
                <c:pt idx="8">
                  <c:v>0.32012579964279914</c:v>
                </c:pt>
                <c:pt idx="9">
                  <c:v>0.38428874602715984</c:v>
                </c:pt>
                <c:pt idx="10">
                  <c:v>0.42280527000650625</c:v>
                </c:pt>
                <c:pt idx="11">
                  <c:v>0.43417492411860853</c:v>
                </c:pt>
                <c:pt idx="12">
                  <c:v>0.40886366042129779</c:v>
                </c:pt>
                <c:pt idx="13">
                  <c:v>0.38962606506584058</c:v>
                </c:pt>
                <c:pt idx="14">
                  <c:v>0.3774013114461594</c:v>
                </c:pt>
                <c:pt idx="15">
                  <c:v>0.36850007444168736</c:v>
                </c:pt>
                <c:pt idx="16">
                  <c:v>0.37199111864929463</c:v>
                </c:pt>
                <c:pt idx="17">
                  <c:v>0.37969383482529601</c:v>
                </c:pt>
                <c:pt idx="18">
                  <c:v>0.37052558202674274</c:v>
                </c:pt>
                <c:pt idx="19">
                  <c:v>0.37269978224670175</c:v>
                </c:pt>
                <c:pt idx="20">
                  <c:v>0.37438997878144903</c:v>
                </c:pt>
                <c:pt idx="21">
                  <c:v>0.37539008977900562</c:v>
                </c:pt>
                <c:pt idx="22">
                  <c:v>0.37758093334063658</c:v>
                </c:pt>
                <c:pt idx="23">
                  <c:v>0.3772160675096668</c:v>
                </c:pt>
                <c:pt idx="24">
                  <c:v>0.38074218492432194</c:v>
                </c:pt>
                <c:pt idx="25">
                  <c:v>0.38104577990430627</c:v>
                </c:pt>
                <c:pt idx="26">
                  <c:v>0.37874583352463165</c:v>
                </c:pt>
                <c:pt idx="27">
                  <c:v>0.3671422116318066</c:v>
                </c:pt>
                <c:pt idx="28">
                  <c:v>0.3599882003143185</c:v>
                </c:pt>
                <c:pt idx="29">
                  <c:v>0.35919927530298079</c:v>
                </c:pt>
                <c:pt idx="30">
                  <c:v>0.35037301587301595</c:v>
                </c:pt>
                <c:pt idx="31">
                  <c:v>0.34293644845280674</c:v>
                </c:pt>
                <c:pt idx="32">
                  <c:v>0.3374881663759764</c:v>
                </c:pt>
                <c:pt idx="33">
                  <c:v>0.33976913114268803</c:v>
                </c:pt>
                <c:pt idx="34">
                  <c:v>0.34328305268483061</c:v>
                </c:pt>
                <c:pt idx="35">
                  <c:v>0.33863944005084035</c:v>
                </c:pt>
                <c:pt idx="36">
                  <c:v>0.34030611582798376</c:v>
                </c:pt>
                <c:pt idx="37">
                  <c:v>0.3474533553875237</c:v>
                </c:pt>
                <c:pt idx="38">
                  <c:v>0.34205218999801817</c:v>
                </c:pt>
                <c:pt idx="39">
                  <c:v>0.3494690649107518</c:v>
                </c:pt>
                <c:pt idx="40">
                  <c:v>0.34808595051754615</c:v>
                </c:pt>
                <c:pt idx="41">
                  <c:v>0.34273635746257147</c:v>
                </c:pt>
                <c:pt idx="42">
                  <c:v>0.34098585281856086</c:v>
                </c:pt>
                <c:pt idx="43">
                  <c:v>0.33771295513029076</c:v>
                </c:pt>
                <c:pt idx="44">
                  <c:v>0.3547179386446358</c:v>
                </c:pt>
                <c:pt idx="45">
                  <c:v>0.35377765263781857</c:v>
                </c:pt>
                <c:pt idx="46">
                  <c:v>0.36030675847223753</c:v>
                </c:pt>
                <c:pt idx="47">
                  <c:v>0.36116783101633149</c:v>
                </c:pt>
                <c:pt idx="48">
                  <c:v>0.36069019654461881</c:v>
                </c:pt>
                <c:pt idx="49">
                  <c:v>0.36750272353412822</c:v>
                </c:pt>
                <c:pt idx="50">
                  <c:v>0.36823995348366872</c:v>
                </c:pt>
                <c:pt idx="51">
                  <c:v>0.37798660782714033</c:v>
                </c:pt>
                <c:pt idx="52">
                  <c:v>0.37331926370277202</c:v>
                </c:pt>
                <c:pt idx="53">
                  <c:v>0.37724929324020368</c:v>
                </c:pt>
                <c:pt idx="54">
                  <c:v>0.37324098011034351</c:v>
                </c:pt>
                <c:pt idx="55">
                  <c:v>0.36678572239504098</c:v>
                </c:pt>
                <c:pt idx="56">
                  <c:v>0.37429787290850836</c:v>
                </c:pt>
                <c:pt idx="57">
                  <c:v>0.38003800903003465</c:v>
                </c:pt>
                <c:pt idx="58">
                  <c:v>0.37575367486631017</c:v>
                </c:pt>
                <c:pt idx="59">
                  <c:v>0.37318079659202991</c:v>
                </c:pt>
                <c:pt idx="60">
                  <c:v>0.37211381497652196</c:v>
                </c:pt>
                <c:pt idx="61">
                  <c:v>0.37287641259083854</c:v>
                </c:pt>
                <c:pt idx="62">
                  <c:v>0.37315230215245188</c:v>
                </c:pt>
                <c:pt idx="63">
                  <c:v>0.37465091226241082</c:v>
                </c:pt>
                <c:pt idx="64">
                  <c:v>0.37612230500258276</c:v>
                </c:pt>
                <c:pt idx="65">
                  <c:v>0.37416675131900151</c:v>
                </c:pt>
                <c:pt idx="66">
                  <c:v>0.37839646159247847</c:v>
                </c:pt>
                <c:pt idx="67">
                  <c:v>0.37971543947124309</c:v>
                </c:pt>
                <c:pt idx="68">
                  <c:v>0.3786186473133929</c:v>
                </c:pt>
                <c:pt idx="69">
                  <c:v>0.3793844516129033</c:v>
                </c:pt>
                <c:pt idx="70">
                  <c:v>0.37834878145097606</c:v>
                </c:pt>
                <c:pt idx="71">
                  <c:v>0.37880955389087662</c:v>
                </c:pt>
                <c:pt idx="72">
                  <c:v>0.38014646770206961</c:v>
                </c:pt>
                <c:pt idx="73">
                  <c:v>0.37775932546928642</c:v>
                </c:pt>
                <c:pt idx="74">
                  <c:v>0.37587318400404962</c:v>
                </c:pt>
                <c:pt idx="75">
                  <c:v>0.37633469139338394</c:v>
                </c:pt>
                <c:pt idx="76">
                  <c:v>0.37382696316517178</c:v>
                </c:pt>
                <c:pt idx="77">
                  <c:v>0.37216312583386002</c:v>
                </c:pt>
                <c:pt idx="78">
                  <c:v>0.37105771638209833</c:v>
                </c:pt>
                <c:pt idx="79">
                  <c:v>0.37363359568751725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FC08-4E06-9F26-E3720BE98E30}"/>
            </c:ext>
          </c:extLst>
        </c:ser>
        <c:ser>
          <c:idx val="5"/>
          <c:order val="1"/>
          <c:tx>
            <c:strRef>
              <c:f>'Выработка КЖ Накопительно'!$D$32</c:f>
              <c:strCache>
                <c:ptCount val="1"/>
                <c:pt idx="0">
                  <c:v>КЖ Факт выполнения СМГ</c:v>
                </c:pt>
              </c:strCache>
            </c:strRef>
          </c:tx>
          <c:spPr>
            <a:ln w="34925">
              <a:solidFill>
                <a:schemeClr val="tx2">
                  <a:lumMod val="75000"/>
                </a:schemeClr>
              </a:solidFill>
              <a:prstDash val="solid"/>
            </a:ln>
          </c:spPr>
          <c:marker>
            <c:symbol val="none"/>
          </c:marker>
          <c:dLbls>
            <c:dLbl>
              <c:idx val="59"/>
              <c:layout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FC08-4E06-9F26-E3720BE98E30}"/>
                </c:ext>
              </c:extLst>
            </c:dLbl>
            <c:dLbl>
              <c:idx val="79"/>
              <c:layout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FC08-4E06-9F26-E3720BE98E30}"/>
                </c:ext>
              </c:extLst>
            </c:dLbl>
            <c:numFmt formatCode="#,##0.00" sourceLinked="0"/>
            <c:spPr>
              <a:noFill/>
              <a:ln>
                <a:noFill/>
              </a:ln>
              <a:effectLst/>
            </c:spPr>
            <c:dLblPos val="b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'Выработка КЖ Накопительно'!$E$1:$CF$1</c:f>
              <c:numCache>
                <c:formatCode>d\-mmm</c:formatCode>
                <c:ptCount val="80"/>
                <c:pt idx="0">
                  <c:v>44652</c:v>
                </c:pt>
                <c:pt idx="1">
                  <c:v>44653</c:v>
                </c:pt>
                <c:pt idx="2">
                  <c:v>44654</c:v>
                </c:pt>
                <c:pt idx="3">
                  <c:v>44655</c:v>
                </c:pt>
                <c:pt idx="4">
                  <c:v>44656</c:v>
                </c:pt>
                <c:pt idx="5">
                  <c:v>44657</c:v>
                </c:pt>
                <c:pt idx="6">
                  <c:v>44658</c:v>
                </c:pt>
                <c:pt idx="7">
                  <c:v>44659</c:v>
                </c:pt>
                <c:pt idx="8">
                  <c:v>44660</c:v>
                </c:pt>
                <c:pt idx="9">
                  <c:v>44661</c:v>
                </c:pt>
                <c:pt idx="10">
                  <c:v>44662</c:v>
                </c:pt>
                <c:pt idx="11">
                  <c:v>44663</c:v>
                </c:pt>
                <c:pt idx="12">
                  <c:v>44664</c:v>
                </c:pt>
                <c:pt idx="13">
                  <c:v>44665</c:v>
                </c:pt>
                <c:pt idx="14">
                  <c:v>44666</c:v>
                </c:pt>
                <c:pt idx="15">
                  <c:v>44667</c:v>
                </c:pt>
                <c:pt idx="16">
                  <c:v>44668</c:v>
                </c:pt>
                <c:pt idx="17">
                  <c:v>44669</c:v>
                </c:pt>
                <c:pt idx="18">
                  <c:v>44670</c:v>
                </c:pt>
                <c:pt idx="19">
                  <c:v>44671</c:v>
                </c:pt>
                <c:pt idx="20">
                  <c:v>44672</c:v>
                </c:pt>
                <c:pt idx="21">
                  <c:v>44673</c:v>
                </c:pt>
                <c:pt idx="22">
                  <c:v>44674</c:v>
                </c:pt>
                <c:pt idx="23">
                  <c:v>44675</c:v>
                </c:pt>
                <c:pt idx="24">
                  <c:v>44676</c:v>
                </c:pt>
                <c:pt idx="25">
                  <c:v>44677</c:v>
                </c:pt>
                <c:pt idx="26">
                  <c:v>44678</c:v>
                </c:pt>
                <c:pt idx="27">
                  <c:v>44679</c:v>
                </c:pt>
                <c:pt idx="28">
                  <c:v>44680</c:v>
                </c:pt>
                <c:pt idx="29">
                  <c:v>44681</c:v>
                </c:pt>
                <c:pt idx="30">
                  <c:v>44682</c:v>
                </c:pt>
                <c:pt idx="31">
                  <c:v>44683</c:v>
                </c:pt>
                <c:pt idx="32">
                  <c:v>44684</c:v>
                </c:pt>
                <c:pt idx="33">
                  <c:v>44685</c:v>
                </c:pt>
                <c:pt idx="34">
                  <c:v>44686</c:v>
                </c:pt>
                <c:pt idx="35">
                  <c:v>44687</c:v>
                </c:pt>
                <c:pt idx="36">
                  <c:v>44688</c:v>
                </c:pt>
                <c:pt idx="37">
                  <c:v>44689</c:v>
                </c:pt>
                <c:pt idx="38">
                  <c:v>44690</c:v>
                </c:pt>
                <c:pt idx="39">
                  <c:v>44691</c:v>
                </c:pt>
                <c:pt idx="40">
                  <c:v>44692</c:v>
                </c:pt>
                <c:pt idx="41">
                  <c:v>44693</c:v>
                </c:pt>
                <c:pt idx="42">
                  <c:v>44694</c:v>
                </c:pt>
                <c:pt idx="43">
                  <c:v>44695</c:v>
                </c:pt>
                <c:pt idx="44">
                  <c:v>44696</c:v>
                </c:pt>
                <c:pt idx="45">
                  <c:v>44697</c:v>
                </c:pt>
                <c:pt idx="46">
                  <c:v>44698</c:v>
                </c:pt>
                <c:pt idx="47">
                  <c:v>44699</c:v>
                </c:pt>
                <c:pt idx="48">
                  <c:v>44700</c:v>
                </c:pt>
                <c:pt idx="49">
                  <c:v>44701</c:v>
                </c:pt>
                <c:pt idx="50">
                  <c:v>44702</c:v>
                </c:pt>
                <c:pt idx="51">
                  <c:v>44703</c:v>
                </c:pt>
                <c:pt idx="52">
                  <c:v>44704</c:v>
                </c:pt>
                <c:pt idx="53">
                  <c:v>44705</c:v>
                </c:pt>
                <c:pt idx="54">
                  <c:v>44706</c:v>
                </c:pt>
                <c:pt idx="55">
                  <c:v>44707</c:v>
                </c:pt>
                <c:pt idx="56">
                  <c:v>44708</c:v>
                </c:pt>
                <c:pt idx="57">
                  <c:v>44709</c:v>
                </c:pt>
                <c:pt idx="58">
                  <c:v>44710</c:v>
                </c:pt>
                <c:pt idx="59">
                  <c:v>44711</c:v>
                </c:pt>
                <c:pt idx="60">
                  <c:v>44712</c:v>
                </c:pt>
                <c:pt idx="61">
                  <c:v>44713</c:v>
                </c:pt>
                <c:pt idx="62">
                  <c:v>44714</c:v>
                </c:pt>
                <c:pt idx="63">
                  <c:v>44715</c:v>
                </c:pt>
                <c:pt idx="64">
                  <c:v>44716</c:v>
                </c:pt>
                <c:pt idx="65">
                  <c:v>44717</c:v>
                </c:pt>
                <c:pt idx="66">
                  <c:v>44718</c:v>
                </c:pt>
                <c:pt idx="67">
                  <c:v>44719</c:v>
                </c:pt>
                <c:pt idx="68">
                  <c:v>44720</c:v>
                </c:pt>
                <c:pt idx="69">
                  <c:v>44721</c:v>
                </c:pt>
                <c:pt idx="70">
                  <c:v>44722</c:v>
                </c:pt>
                <c:pt idx="71">
                  <c:v>44723</c:v>
                </c:pt>
                <c:pt idx="72">
                  <c:v>44724</c:v>
                </c:pt>
                <c:pt idx="73">
                  <c:v>44725</c:v>
                </c:pt>
                <c:pt idx="74">
                  <c:v>44726</c:v>
                </c:pt>
                <c:pt idx="75">
                  <c:v>44727</c:v>
                </c:pt>
                <c:pt idx="76">
                  <c:v>44728</c:v>
                </c:pt>
                <c:pt idx="77">
                  <c:v>44729</c:v>
                </c:pt>
                <c:pt idx="78">
                  <c:v>44730</c:v>
                </c:pt>
                <c:pt idx="79">
                  <c:v>44731</c:v>
                </c:pt>
              </c:numCache>
            </c:numRef>
          </c:cat>
          <c:val>
            <c:numRef>
              <c:f>'Выработка КЖ Накопительно'!$E$32:$CF$32</c:f>
              <c:numCache>
                <c:formatCode>General</c:formatCode>
                <c:ptCount val="80"/>
                <c:pt idx="0">
                  <c:v>0.52822580645161288</c:v>
                </c:pt>
                <c:pt idx="1">
                  <c:v>0.3612132352941177</c:v>
                </c:pt>
                <c:pt idx="2">
                  <c:v>0.29839190871369292</c:v>
                </c:pt>
                <c:pt idx="3">
                  <c:v>0.34234789325842696</c:v>
                </c:pt>
                <c:pt idx="4">
                  <c:v>0.30430923845193508</c:v>
                </c:pt>
                <c:pt idx="5">
                  <c:v>0.2872884691848907</c:v>
                </c:pt>
                <c:pt idx="6">
                  <c:v>0.22632122161315588</c:v>
                </c:pt>
                <c:pt idx="7">
                  <c:v>0.21800732876712331</c:v>
                </c:pt>
                <c:pt idx="8">
                  <c:v>0.29535065502183405</c:v>
                </c:pt>
                <c:pt idx="9">
                  <c:v>0.31689523809523812</c:v>
                </c:pt>
                <c:pt idx="10">
                  <c:v>0.38006778325123158</c:v>
                </c:pt>
                <c:pt idx="11">
                  <c:v>0.39872263157894744</c:v>
                </c:pt>
                <c:pt idx="12">
                  <c:v>0.36189792993630582</c:v>
                </c:pt>
                <c:pt idx="13">
                  <c:v>0.33558050941306755</c:v>
                </c:pt>
                <c:pt idx="14">
                  <c:v>0.31786646153846154</c:v>
                </c:pt>
                <c:pt idx="15">
                  <c:v>0.30961018981018984</c:v>
                </c:pt>
                <c:pt idx="16">
                  <c:v>0.29261908279470605</c:v>
                </c:pt>
                <c:pt idx="17">
                  <c:v>0.27774236130867713</c:v>
                </c:pt>
                <c:pt idx="18">
                  <c:v>0.25813442622950822</c:v>
                </c:pt>
                <c:pt idx="19">
                  <c:v>0.23901350890026826</c:v>
                </c:pt>
                <c:pt idx="20">
                  <c:v>0.23553014419775692</c:v>
                </c:pt>
                <c:pt idx="21">
                  <c:v>0.22658712936525366</c:v>
                </c:pt>
                <c:pt idx="22">
                  <c:v>0.31096772205694861</c:v>
                </c:pt>
                <c:pt idx="23">
                  <c:v>0.3002921109158368</c:v>
                </c:pt>
                <c:pt idx="24">
                  <c:v>0.30849767015226565</c:v>
                </c:pt>
                <c:pt idx="25">
                  <c:v>0.28819102124742979</c:v>
                </c:pt>
                <c:pt idx="26">
                  <c:v>0.27072349533311879</c:v>
                </c:pt>
                <c:pt idx="27">
                  <c:v>0.26203571644956081</c:v>
                </c:pt>
                <c:pt idx="28">
                  <c:v>0.25164711078928315</c:v>
                </c:pt>
                <c:pt idx="29">
                  <c:v>0.27843317946565954</c:v>
                </c:pt>
                <c:pt idx="30">
                  <c:v>0.29351270947848235</c:v>
                </c:pt>
                <c:pt idx="31">
                  <c:v>0.27953412921348314</c:v>
                </c:pt>
                <c:pt idx="32">
                  <c:v>0.26770527531299382</c:v>
                </c:pt>
                <c:pt idx="33">
                  <c:v>0.25827520641935109</c:v>
                </c:pt>
                <c:pt idx="34">
                  <c:v>0.25311372201285742</c:v>
                </c:pt>
                <c:pt idx="35">
                  <c:v>0.27519514044643811</c:v>
                </c:pt>
                <c:pt idx="36">
                  <c:v>0.26828947313619328</c:v>
                </c:pt>
                <c:pt idx="37">
                  <c:v>0.25841461237589003</c:v>
                </c:pt>
                <c:pt idx="38">
                  <c:v>0.24835416666666665</c:v>
                </c:pt>
                <c:pt idx="39">
                  <c:v>0.25441172515427835</c:v>
                </c:pt>
                <c:pt idx="40">
                  <c:v>0.24981484333510354</c:v>
                </c:pt>
                <c:pt idx="41">
                  <c:v>0.24526707650273222</c:v>
                </c:pt>
                <c:pt idx="42">
                  <c:v>0.26411934349355215</c:v>
                </c:pt>
                <c:pt idx="43">
                  <c:v>0.25710084773394198</c:v>
                </c:pt>
                <c:pt idx="44">
                  <c:v>0.25299839319470696</c:v>
                </c:pt>
                <c:pt idx="45">
                  <c:v>0.2670293034977852</c:v>
                </c:pt>
                <c:pt idx="46">
                  <c:v>0.26003876603272885</c:v>
                </c:pt>
                <c:pt idx="47">
                  <c:v>0.27336025119531865</c:v>
                </c:pt>
                <c:pt idx="48">
                  <c:v>0.2710350468262227</c:v>
                </c:pt>
                <c:pt idx="49">
                  <c:v>0.26877287419024892</c:v>
                </c:pt>
                <c:pt idx="50">
                  <c:v>0.26432974785407726</c:v>
                </c:pt>
                <c:pt idx="51">
                  <c:v>0.26034935725938013</c:v>
                </c:pt>
                <c:pt idx="52">
                  <c:v>0.26365012424338963</c:v>
                </c:pt>
                <c:pt idx="53">
                  <c:v>0.26480265795206975</c:v>
                </c:pt>
                <c:pt idx="54">
                  <c:v>0.2617232955928902</c:v>
                </c:pt>
                <c:pt idx="55">
                  <c:v>0.27293241342313884</c:v>
                </c:pt>
                <c:pt idx="56">
                  <c:v>0.27463346479868145</c:v>
                </c:pt>
                <c:pt idx="57">
                  <c:v>0.27389080439713842</c:v>
                </c:pt>
                <c:pt idx="58">
                  <c:v>0.27289173992464899</c:v>
                </c:pt>
                <c:pt idx="59">
                  <c:v>0.27046135000280319</c:v>
                </c:pt>
                <c:pt idx="60">
                  <c:v>0.26959911231184874</c:v>
                </c:pt>
                <c:pt idx="61">
                  <c:v>0.27333330079713686</c:v>
                </c:pt>
                <c:pt idx="62">
                  <c:v>0.27077257644243558</c:v>
                </c:pt>
                <c:pt idx="63">
                  <c:v>0.26754357165255577</c:v>
                </c:pt>
                <c:pt idx="64">
                  <c:v>0.265062539289947</c:v>
                </c:pt>
                <c:pt idx="65">
                  <c:v>0.26137240350078417</c:v>
                </c:pt>
                <c:pt idx="66">
                  <c:v>0.26698470792940598</c:v>
                </c:pt>
                <c:pt idx="67">
                  <c:v>0.26554976816828546</c:v>
                </c:pt>
                <c:pt idx="68">
                  <c:v>0.26349210311945953</c:v>
                </c:pt>
                <c:pt idx="69">
                  <c:v>0.26642192012794585</c:v>
                </c:pt>
                <c:pt idx="70">
                  <c:v>0.26787693019811148</c:v>
                </c:pt>
                <c:pt idx="71">
                  <c:v>0.27162697395523411</c:v>
                </c:pt>
                <c:pt idx="72">
                  <c:v>0.26833050626069721</c:v>
                </c:pt>
                <c:pt idx="73">
                  <c:v>0.26386189653645142</c:v>
                </c:pt>
                <c:pt idx="74">
                  <c:v>0.2670602722988305</c:v>
                </c:pt>
                <c:pt idx="75">
                  <c:v>0.26678202107073745</c:v>
                </c:pt>
                <c:pt idx="76">
                  <c:v>0.26473351704256404</c:v>
                </c:pt>
                <c:pt idx="77">
                  <c:v>0.26913813307682655</c:v>
                </c:pt>
                <c:pt idx="78">
                  <c:v>0.285406469929954</c:v>
                </c:pt>
                <c:pt idx="79">
                  <c:v>0.28636967139228053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FC08-4E06-9F26-E3720BE98E3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787973992"/>
        <c:axId val="787976736"/>
      </c:lineChart>
      <c:dateAx>
        <c:axId val="787973992"/>
        <c:scaling>
          <c:orientation val="minMax"/>
        </c:scaling>
        <c:delete val="0"/>
        <c:axPos val="b"/>
        <c:numFmt formatCode="d/m;@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87976736"/>
        <c:crosses val="autoZero"/>
        <c:auto val="1"/>
        <c:lblOffset val="100"/>
        <c:baseTimeUnit val="days"/>
      </c:dateAx>
      <c:valAx>
        <c:axId val="7879767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м3/чел-день</a:t>
                </a:r>
              </a:p>
            </c:rich>
          </c:tx>
          <c:layout>
            <c:manualLayout>
              <c:xMode val="edge"/>
              <c:yMode val="edge"/>
              <c:x val="2.8840437962401221E-2"/>
              <c:y val="0.33047744877158675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8797399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/>
      </a:pPr>
      <a:endParaRPr lang="ru-RU"/>
    </a:p>
  </c:txPr>
  <c:externalData r:id="rId2">
    <c:autoUpdate val="0"/>
  </c:externalData>
  <c:userShapes r:id="rId3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0.64376</cdr:x>
      <cdr:y>0.50688</cdr:y>
    </cdr:from>
    <cdr:to>
      <cdr:x>0.74524</cdr:x>
      <cdr:y>0.72706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5800724" y="2105025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/>
        </a:p>
      </cdr:txBody>
    </cdr:sp>
  </cdr:relSizeAnchor>
  <cdr:relSizeAnchor xmlns:cdr="http://schemas.openxmlformats.org/drawingml/2006/chartDrawing">
    <cdr:from>
      <cdr:x>0.80743</cdr:x>
      <cdr:y>0.54836</cdr:y>
    </cdr:from>
    <cdr:to>
      <cdr:x>0.94899</cdr:x>
      <cdr:y>0.71661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13809206" y="2262717"/>
          <a:ext cx="2421054" cy="69426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0.64376</cdr:x>
      <cdr:y>0.50688</cdr:y>
    </cdr:from>
    <cdr:to>
      <cdr:x>0.74524</cdr:x>
      <cdr:y>0.72706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5800724" y="2105025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/>
        </a:p>
      </cdr:txBody>
    </cdr:sp>
  </cdr:relSizeAnchor>
  <cdr:relSizeAnchor xmlns:cdr="http://schemas.openxmlformats.org/drawingml/2006/chartDrawing">
    <cdr:from>
      <cdr:x>0.80743</cdr:x>
      <cdr:y>0.55284</cdr:y>
    </cdr:from>
    <cdr:to>
      <cdr:x>0.94899</cdr:x>
      <cdr:y>0.75394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10588249" y="2235128"/>
          <a:ext cx="1856356" cy="81305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0.64376</cdr:x>
      <cdr:y>0.50688</cdr:y>
    </cdr:from>
    <cdr:to>
      <cdr:x>0.74524</cdr:x>
      <cdr:y>0.72706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5800724" y="2105025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/>
        </a:p>
      </cdr:txBody>
    </cdr:sp>
  </cdr:relSizeAnchor>
  <cdr:relSizeAnchor xmlns:cdr="http://schemas.openxmlformats.org/drawingml/2006/chartDrawing">
    <cdr:from>
      <cdr:x>0.80743</cdr:x>
      <cdr:y>0.55284</cdr:y>
    </cdr:from>
    <cdr:to>
      <cdr:x>0.94899</cdr:x>
      <cdr:y>0.75394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10588249" y="2235128"/>
          <a:ext cx="1856356" cy="81305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/>
        </a:p>
      </cdr:txBody>
    </cdr:sp>
  </cdr:relSizeAnchor>
  <cdr:relSizeAnchor xmlns:cdr="http://schemas.openxmlformats.org/drawingml/2006/chartDrawing">
    <cdr:from>
      <cdr:x>0.64376</cdr:x>
      <cdr:y>0.50688</cdr:y>
    </cdr:from>
    <cdr:to>
      <cdr:x>0.74524</cdr:x>
      <cdr:y>0.72706</cdr:y>
    </cdr:to>
    <cdr:sp macro="" textlink="">
      <cdr:nvSpPr>
        <cdr:cNvPr id="2" name="TextBox 2">
          <a:extLst xmlns:a="http://schemas.openxmlformats.org/drawingml/2006/main">
            <a:ext uri="{FF2B5EF4-FFF2-40B4-BE49-F238E27FC236}">
              <a16:creationId xmlns:a16="http://schemas.microsoft.com/office/drawing/2014/main" id="{380F052D-CB2E-139B-5FFF-2D473E62286E}"/>
            </a:ext>
          </a:extLst>
        </cdr:cNvPr>
        <cdr:cNvSpPr txBox="1"/>
      </cdr:nvSpPr>
      <cdr:spPr>
        <a:xfrm xmlns:a="http://schemas.openxmlformats.org/drawingml/2006/main">
          <a:off x="5800724" y="2105025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/>
        </a:p>
      </cdr:txBody>
    </cdr:sp>
  </cdr:relSizeAnchor>
  <cdr:relSizeAnchor xmlns:cdr="http://schemas.openxmlformats.org/drawingml/2006/chartDrawing">
    <cdr:from>
      <cdr:x>0.64376</cdr:x>
      <cdr:y>0.50688</cdr:y>
    </cdr:from>
    <cdr:to>
      <cdr:x>0.74524</cdr:x>
      <cdr:y>0.72706</cdr:y>
    </cdr:to>
    <cdr:sp macro="" textlink="">
      <cdr:nvSpPr>
        <cdr:cNvPr id="6" name="TextBox 2">
          <a:extLst xmlns:a="http://schemas.openxmlformats.org/drawingml/2006/main">
            <a:ext uri="{FF2B5EF4-FFF2-40B4-BE49-F238E27FC236}">
              <a16:creationId xmlns:a16="http://schemas.microsoft.com/office/drawing/2014/main" id="{9DC1BDF6-E525-2F5E-2FB6-8B101846AA5E}"/>
            </a:ext>
          </a:extLst>
        </cdr:cNvPr>
        <cdr:cNvSpPr txBox="1"/>
      </cdr:nvSpPr>
      <cdr:spPr>
        <a:xfrm xmlns:a="http://schemas.openxmlformats.org/drawingml/2006/main">
          <a:off x="5800724" y="2105025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/>
        </a:p>
      </cdr:txBody>
    </cdr:sp>
  </cdr:relSizeAnchor>
  <cdr:relSizeAnchor xmlns:cdr="http://schemas.openxmlformats.org/drawingml/2006/chartDrawing">
    <cdr:from>
      <cdr:x>0.64376</cdr:x>
      <cdr:y>0.50688</cdr:y>
    </cdr:from>
    <cdr:to>
      <cdr:x>0.74524</cdr:x>
      <cdr:y>0.72706</cdr:y>
    </cdr:to>
    <cdr:sp macro="" textlink="">
      <cdr:nvSpPr>
        <cdr:cNvPr id="8" name="TextBox 2">
          <a:extLst xmlns:a="http://schemas.openxmlformats.org/drawingml/2006/main">
            <a:ext uri="{FF2B5EF4-FFF2-40B4-BE49-F238E27FC236}">
              <a16:creationId xmlns:a16="http://schemas.microsoft.com/office/drawing/2014/main" id="{380F052D-CB2E-139B-5FFF-2D473E62286E}"/>
            </a:ext>
          </a:extLst>
        </cdr:cNvPr>
        <cdr:cNvSpPr txBox="1"/>
      </cdr:nvSpPr>
      <cdr:spPr>
        <a:xfrm xmlns:a="http://schemas.openxmlformats.org/drawingml/2006/main">
          <a:off x="5800724" y="2105025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0.64376</cdr:x>
      <cdr:y>0.50688</cdr:y>
    </cdr:from>
    <cdr:to>
      <cdr:x>0.74524</cdr:x>
      <cdr:y>0.72706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5800724" y="2105025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/>
        </a:p>
      </cdr:txBody>
    </cdr:sp>
  </cdr:relSizeAnchor>
  <cdr:relSizeAnchor xmlns:cdr="http://schemas.openxmlformats.org/drawingml/2006/chartDrawing">
    <cdr:from>
      <cdr:x>0.64376</cdr:x>
      <cdr:y>0.50688</cdr:y>
    </cdr:from>
    <cdr:to>
      <cdr:x>0.74524</cdr:x>
      <cdr:y>0.72706</cdr:y>
    </cdr:to>
    <cdr:sp macro="" textlink="">
      <cdr:nvSpPr>
        <cdr:cNvPr id="2" name="TextBox 2">
          <a:extLst xmlns:a="http://schemas.openxmlformats.org/drawingml/2006/main">
            <a:ext uri="{FF2B5EF4-FFF2-40B4-BE49-F238E27FC236}">
              <a16:creationId xmlns:a16="http://schemas.microsoft.com/office/drawing/2014/main" id="{380F052D-CB2E-139B-5FFF-2D473E62286E}"/>
            </a:ext>
          </a:extLst>
        </cdr:cNvPr>
        <cdr:cNvSpPr txBox="1"/>
      </cdr:nvSpPr>
      <cdr:spPr>
        <a:xfrm xmlns:a="http://schemas.openxmlformats.org/drawingml/2006/main">
          <a:off x="5800724" y="2105025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/>
        </a:p>
      </cdr:txBody>
    </cdr:sp>
  </cdr:relSizeAnchor>
  <cdr:relSizeAnchor xmlns:cdr="http://schemas.openxmlformats.org/drawingml/2006/chartDrawing">
    <cdr:from>
      <cdr:x>0.80743</cdr:x>
      <cdr:y>0.55284</cdr:y>
    </cdr:from>
    <cdr:to>
      <cdr:x>0.94899</cdr:x>
      <cdr:y>0.75394</cdr:y>
    </cdr:to>
    <cdr:sp macro="" textlink="">
      <cdr:nvSpPr>
        <cdr:cNvPr id="5" name="TextBox 3">
          <a:extLst xmlns:a="http://schemas.openxmlformats.org/drawingml/2006/main">
            <a:ext uri="{FF2B5EF4-FFF2-40B4-BE49-F238E27FC236}">
              <a16:creationId xmlns:a16="http://schemas.microsoft.com/office/drawing/2014/main" id="{F70B616C-5024-4E8F-26A7-C7F565BB7179}"/>
            </a:ext>
          </a:extLst>
        </cdr:cNvPr>
        <cdr:cNvSpPr txBox="1"/>
      </cdr:nvSpPr>
      <cdr:spPr>
        <a:xfrm xmlns:a="http://schemas.openxmlformats.org/drawingml/2006/main">
          <a:off x="10588249" y="2235128"/>
          <a:ext cx="1856356" cy="81305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/>
        </a:p>
      </cdr:txBody>
    </cdr:sp>
  </cdr:relSizeAnchor>
  <cdr:relSizeAnchor xmlns:cdr="http://schemas.openxmlformats.org/drawingml/2006/chartDrawing">
    <cdr:from>
      <cdr:x>0.64376</cdr:x>
      <cdr:y>0.50688</cdr:y>
    </cdr:from>
    <cdr:to>
      <cdr:x>0.74524</cdr:x>
      <cdr:y>0.72706</cdr:y>
    </cdr:to>
    <cdr:sp macro="" textlink="">
      <cdr:nvSpPr>
        <cdr:cNvPr id="6" name="TextBox 2">
          <a:extLst xmlns:a="http://schemas.openxmlformats.org/drawingml/2006/main">
            <a:ext uri="{FF2B5EF4-FFF2-40B4-BE49-F238E27FC236}">
              <a16:creationId xmlns:a16="http://schemas.microsoft.com/office/drawing/2014/main" id="{9DC1BDF6-E525-2F5E-2FB6-8B101846AA5E}"/>
            </a:ext>
          </a:extLst>
        </cdr:cNvPr>
        <cdr:cNvSpPr txBox="1"/>
      </cdr:nvSpPr>
      <cdr:spPr>
        <a:xfrm xmlns:a="http://schemas.openxmlformats.org/drawingml/2006/main">
          <a:off x="5800724" y="2105025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/>
        </a:p>
      </cdr:txBody>
    </cdr:sp>
  </cdr:relSizeAnchor>
  <cdr:relSizeAnchor xmlns:cdr="http://schemas.openxmlformats.org/drawingml/2006/chartDrawing">
    <cdr:from>
      <cdr:x>0.80743</cdr:x>
      <cdr:y>0.55284</cdr:y>
    </cdr:from>
    <cdr:to>
      <cdr:x>0.94899</cdr:x>
      <cdr:y>0.75394</cdr:y>
    </cdr:to>
    <cdr:sp macro="" textlink="">
      <cdr:nvSpPr>
        <cdr:cNvPr id="7" name="TextBox 3">
          <a:extLst xmlns:a="http://schemas.openxmlformats.org/drawingml/2006/main">
            <a:ext uri="{FF2B5EF4-FFF2-40B4-BE49-F238E27FC236}">
              <a16:creationId xmlns:a16="http://schemas.microsoft.com/office/drawing/2014/main" id="{5CC30E09-CB4F-9066-1018-AA20A3F6C63A}"/>
            </a:ext>
          </a:extLst>
        </cdr:cNvPr>
        <cdr:cNvSpPr txBox="1"/>
      </cdr:nvSpPr>
      <cdr:spPr>
        <a:xfrm xmlns:a="http://schemas.openxmlformats.org/drawingml/2006/main">
          <a:off x="10588249" y="2235128"/>
          <a:ext cx="1856356" cy="81305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/>
        </a:p>
      </cdr:txBody>
    </cdr:sp>
  </cdr:relSizeAnchor>
  <cdr:relSizeAnchor xmlns:cdr="http://schemas.openxmlformats.org/drawingml/2006/chartDrawing">
    <cdr:from>
      <cdr:x>0.64376</cdr:x>
      <cdr:y>0.50688</cdr:y>
    </cdr:from>
    <cdr:to>
      <cdr:x>0.74524</cdr:x>
      <cdr:y>0.72706</cdr:y>
    </cdr:to>
    <cdr:sp macro="" textlink="">
      <cdr:nvSpPr>
        <cdr:cNvPr id="8" name="TextBox 2">
          <a:extLst xmlns:a="http://schemas.openxmlformats.org/drawingml/2006/main">
            <a:ext uri="{FF2B5EF4-FFF2-40B4-BE49-F238E27FC236}">
              <a16:creationId xmlns:a16="http://schemas.microsoft.com/office/drawing/2014/main" id="{380F052D-CB2E-139B-5FFF-2D473E62286E}"/>
            </a:ext>
          </a:extLst>
        </cdr:cNvPr>
        <cdr:cNvSpPr txBox="1"/>
      </cdr:nvSpPr>
      <cdr:spPr>
        <a:xfrm xmlns:a="http://schemas.openxmlformats.org/drawingml/2006/main">
          <a:off x="5800724" y="2105025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/>
        </a:p>
      </cdr:txBody>
    </cdr:sp>
  </cdr:relSizeAnchor>
  <cdr:relSizeAnchor xmlns:cdr="http://schemas.openxmlformats.org/drawingml/2006/chartDrawing">
    <cdr:from>
      <cdr:x>0.80743</cdr:x>
      <cdr:y>0.55284</cdr:y>
    </cdr:from>
    <cdr:to>
      <cdr:x>0.94899</cdr:x>
      <cdr:y>0.75394</cdr:y>
    </cdr:to>
    <cdr:sp macro="" textlink="">
      <cdr:nvSpPr>
        <cdr:cNvPr id="9" name="TextBox 3">
          <a:extLst xmlns:a="http://schemas.openxmlformats.org/drawingml/2006/main">
            <a:ext uri="{FF2B5EF4-FFF2-40B4-BE49-F238E27FC236}">
              <a16:creationId xmlns:a16="http://schemas.microsoft.com/office/drawing/2014/main" id="{F70B616C-5024-4E8F-26A7-C7F565BB7179}"/>
            </a:ext>
          </a:extLst>
        </cdr:cNvPr>
        <cdr:cNvSpPr txBox="1"/>
      </cdr:nvSpPr>
      <cdr:spPr>
        <a:xfrm xmlns:a="http://schemas.openxmlformats.org/drawingml/2006/main">
          <a:off x="10588249" y="2235128"/>
          <a:ext cx="1856356" cy="81305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FC9154-5DD9-491D-B8D2-35C17B182A5D}" type="datetimeFigureOut">
              <a:rPr lang="ru-RU" smtClean="0"/>
              <a:t>09.10.2024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F66EA7-26DC-41E5-B34E-4C611E9D66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56198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E41495-6564-5B4B-ACE0-453C6EA5CF3A}" type="slidenum">
              <a:rPr lang="ru-RU" altLang="ru-RU" smtClean="0"/>
              <a:pPr/>
              <a:t>7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765924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F66EA7-26DC-41E5-B34E-4C611E9D662C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95726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C3321-A5E2-478C-A76A-D47D00A9B204}" type="datetimeFigureOut">
              <a:rPr lang="ru-RU" smtClean="0"/>
              <a:t>09.10.2024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71DDB-15A4-437C-B339-0D3584200C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3341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C3321-A5E2-478C-A76A-D47D00A9B204}" type="datetimeFigureOut">
              <a:rPr lang="ru-RU" smtClean="0"/>
              <a:t>09.10.2024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71DDB-15A4-437C-B339-0D3584200C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56653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C3321-A5E2-478C-A76A-D47D00A9B204}" type="datetimeFigureOut">
              <a:rPr lang="ru-RU" smtClean="0"/>
              <a:t>09.10.2024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71DDB-15A4-437C-B339-0D3584200C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46316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14400" y="533400"/>
            <a:ext cx="12118085" cy="406400"/>
          </a:xfrm>
          <a:prstGeom prst="rect">
            <a:avLst/>
          </a:prstGeom>
        </p:spPr>
        <p:txBody>
          <a:bodyPr lIns="0" tIns="0" rIns="0" bIns="0"/>
          <a:lstStyle>
            <a:lvl1pPr>
              <a:defRPr sz="2500" b="1" i="0">
                <a:solidFill>
                  <a:srgbClr val="8C271A"/>
                </a:solidFill>
                <a:latin typeface="Segoe UI"/>
                <a:cs typeface="Segoe UI"/>
              </a:defRPr>
            </a:lvl1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864136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Прямоугольник 12"/>
          <p:cNvSpPr/>
          <p:nvPr userDrawn="1"/>
        </p:nvSpPr>
        <p:spPr>
          <a:xfrm>
            <a:off x="-76200" y="-1"/>
            <a:ext cx="12272333" cy="6858001"/>
          </a:xfrm>
          <a:prstGeom prst="rect">
            <a:avLst/>
          </a:prstGeom>
          <a:gradFill>
            <a:gsLst>
              <a:gs pos="24000">
                <a:srgbClr val="FFFFFF">
                  <a:alpha val="88000"/>
                </a:srgbClr>
              </a:gs>
              <a:gs pos="5000">
                <a:schemeClr val="bg1"/>
              </a:gs>
              <a:gs pos="81000">
                <a:schemeClr val="bg1">
                  <a:alpha val="5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21" name="TextBox 20"/>
          <p:cNvSpPr txBox="1"/>
          <p:nvPr userDrawn="1"/>
        </p:nvSpPr>
        <p:spPr>
          <a:xfrm>
            <a:off x="602789" y="2514604"/>
            <a:ext cx="53492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ПРОФЕССИОНАЛЬНОЕ</a:t>
            </a:r>
            <a:endParaRPr lang="en-US" sz="1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r>
              <a:rPr lang="ru-RU" sz="1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УПРАВЛЕНИЕ</a:t>
            </a:r>
            <a:r>
              <a:rPr lang="en-US" sz="1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1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КРУПНЫМИ</a:t>
            </a:r>
            <a:endParaRPr lang="en-US" sz="1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r>
              <a:rPr lang="ru-RU" sz="1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И МЕГАПРОЕКТАМИ</a:t>
            </a:r>
          </a:p>
        </p:txBody>
      </p:sp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7627" y="1606385"/>
            <a:ext cx="3665219" cy="604861"/>
          </a:xfrm>
          <a:prstGeom prst="rect">
            <a:avLst/>
          </a:prstGeom>
        </p:spPr>
      </p:pic>
      <p:sp>
        <p:nvSpPr>
          <p:cNvPr id="24" name="Прямоугольник 23"/>
          <p:cNvSpPr/>
          <p:nvPr userDrawn="1"/>
        </p:nvSpPr>
        <p:spPr>
          <a:xfrm>
            <a:off x="5397347" y="3419478"/>
            <a:ext cx="6794811" cy="2057401"/>
          </a:xfrm>
          <a:prstGeom prst="rect">
            <a:avLst/>
          </a:prstGeom>
          <a:solidFill>
            <a:srgbClr val="8C27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3" name="TextBox 2"/>
          <p:cNvSpPr txBox="1"/>
          <p:nvPr userDrawn="1"/>
        </p:nvSpPr>
        <p:spPr>
          <a:xfrm>
            <a:off x="6575658" y="4228886"/>
            <a:ext cx="4438187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50" b="1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Спасибо</a:t>
            </a:r>
            <a:r>
              <a:rPr lang="en-US" sz="2250" b="1" baseline="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2250" b="1" baseline="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за внимание!</a:t>
            </a:r>
            <a:endParaRPr lang="ru-RU" sz="2250" b="1" dirty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907651" y="5425360"/>
            <a:ext cx="4728533" cy="2654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76" algn="ctr">
              <a:spcBef>
                <a:spcPts val="16"/>
              </a:spcBef>
            </a:pPr>
            <a:r>
              <a:rPr lang="en-US" sz="1125" b="0" dirty="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www.pmexcellence.com</a:t>
            </a:r>
          </a:p>
        </p:txBody>
      </p:sp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0419" y="3451186"/>
            <a:ext cx="1993983" cy="1993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34251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Holder 2"/>
          <p:cNvSpPr>
            <a:spLocks noGrp="1"/>
          </p:cNvSpPr>
          <p:nvPr>
            <p:ph type="title"/>
          </p:nvPr>
        </p:nvSpPr>
        <p:spPr>
          <a:xfrm>
            <a:off x="927963" y="242372"/>
            <a:ext cx="7288928" cy="506775"/>
          </a:xfrm>
          <a:prstGeom prst="rect">
            <a:avLst/>
          </a:prstGeom>
        </p:spPr>
        <p:txBody>
          <a:bodyPr lIns="0" tIns="0" rIns="0" bIns="0"/>
          <a:lstStyle>
            <a:lvl1pPr>
              <a:defRPr sz="1731" b="1" i="0">
                <a:solidFill>
                  <a:srgbClr val="8C271A"/>
                </a:solidFill>
                <a:latin typeface="Segoe UI"/>
                <a:cs typeface="Segoe UI"/>
              </a:defRPr>
            </a:lvl1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65092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Holder 2"/>
          <p:cNvSpPr>
            <a:spLocks noGrp="1"/>
          </p:cNvSpPr>
          <p:nvPr>
            <p:ph type="title"/>
          </p:nvPr>
        </p:nvSpPr>
        <p:spPr>
          <a:xfrm>
            <a:off x="927963" y="242372"/>
            <a:ext cx="7288928" cy="506775"/>
          </a:xfrm>
          <a:prstGeom prst="rect">
            <a:avLst/>
          </a:prstGeom>
        </p:spPr>
        <p:txBody>
          <a:bodyPr lIns="0" tIns="0" rIns="0" bIns="0"/>
          <a:lstStyle>
            <a:lvl1pPr>
              <a:defRPr sz="1731" b="1" i="0">
                <a:solidFill>
                  <a:srgbClr val="8C271A"/>
                </a:solidFill>
                <a:latin typeface="Segoe UI"/>
                <a:cs typeface="Segoe UI"/>
              </a:defRPr>
            </a:lvl1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875127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"/>
          <p:cNvSpPr txBox="1">
            <a:spLocks noGrp="1"/>
          </p:cNvSpPr>
          <p:nvPr>
            <p:ph type="sldNum" sz="quarter" idx="4"/>
          </p:nvPr>
        </p:nvSpPr>
        <p:spPr>
          <a:xfrm>
            <a:off x="234559" y="6544088"/>
            <a:ext cx="303927" cy="307777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>
              <a:spcBef>
                <a:spcPts val="0"/>
              </a:spcBef>
              <a:defRPr sz="1400"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2" name="Прямоугольник 1"/>
          <p:cNvSpPr/>
          <p:nvPr userDrawn="1"/>
        </p:nvSpPr>
        <p:spPr>
          <a:xfrm>
            <a:off x="287080" y="308344"/>
            <a:ext cx="637955" cy="11483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688394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"/>
          <p:cNvSpPr txBox="1">
            <a:spLocks noGrp="1"/>
          </p:cNvSpPr>
          <p:nvPr>
            <p:ph type="sldNum" sz="quarter" idx="4"/>
          </p:nvPr>
        </p:nvSpPr>
        <p:spPr>
          <a:xfrm>
            <a:off x="234559" y="6544088"/>
            <a:ext cx="303927" cy="307777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>
              <a:spcBef>
                <a:spcPts val="0"/>
              </a:spcBef>
              <a:defRPr sz="1400"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2" name="Прямоугольник 1"/>
          <p:cNvSpPr/>
          <p:nvPr userDrawn="1"/>
        </p:nvSpPr>
        <p:spPr>
          <a:xfrm>
            <a:off x="287080" y="308344"/>
            <a:ext cx="637955" cy="11483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4" name="Рисунок 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" r="852" b="13398"/>
          <a:stretch/>
        </p:blipFill>
        <p:spPr>
          <a:xfrm>
            <a:off x="0" y="0"/>
            <a:ext cx="12192000" cy="6859378"/>
          </a:xfrm>
          <a:prstGeom prst="rect">
            <a:avLst/>
          </a:prstGeom>
        </p:spPr>
      </p:pic>
      <p:sp>
        <p:nvSpPr>
          <p:cNvPr id="5" name="Прямоугольник 4"/>
          <p:cNvSpPr/>
          <p:nvPr userDrawn="1"/>
        </p:nvSpPr>
        <p:spPr>
          <a:xfrm flipV="1">
            <a:off x="-1" y="0"/>
            <a:ext cx="12192001" cy="6872068"/>
          </a:xfrm>
          <a:prstGeom prst="rect">
            <a:avLst/>
          </a:prstGeom>
          <a:gradFill>
            <a:gsLst>
              <a:gs pos="50000">
                <a:srgbClr val="FFFFFF">
                  <a:alpha val="88000"/>
                </a:srgbClr>
              </a:gs>
              <a:gs pos="6000">
                <a:schemeClr val="bg1"/>
              </a:gs>
              <a:gs pos="97000">
                <a:schemeClr val="bg1">
                  <a:alpha val="86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/>
          </a:p>
        </p:txBody>
      </p:sp>
    </p:spTree>
    <p:extLst>
      <p:ext uri="{BB962C8B-B14F-4D97-AF65-F5344CB8AC3E}">
        <p14:creationId xmlns:p14="http://schemas.microsoft.com/office/powerpoint/2010/main" val="19739159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9321603-25C4-2009-5C8C-594ED28AA9E3}"/>
              </a:ext>
            </a:extLst>
          </p:cNvPr>
          <p:cNvSpPr/>
          <p:nvPr userDrawn="1"/>
        </p:nvSpPr>
        <p:spPr bwMode="auto">
          <a:xfrm>
            <a:off x="502331" y="271010"/>
            <a:ext cx="122464" cy="432026"/>
          </a:xfrm>
          <a:prstGeom prst="rect">
            <a:avLst/>
          </a:prstGeom>
          <a:solidFill>
            <a:srgbClr val="8C27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2524"/>
          </a:p>
        </p:txBody>
      </p:sp>
      <p:pic>
        <p:nvPicPr>
          <p:cNvPr id="4" name="Рисунок 8">
            <a:extLst>
              <a:ext uri="{FF2B5EF4-FFF2-40B4-BE49-F238E27FC236}">
                <a16:creationId xmlns:a16="http://schemas.microsoft.com/office/drawing/2014/main" id="{AF538E88-0088-4A2B-C52D-2F1D2CAB8C6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3903" y="13607"/>
            <a:ext cx="1699759" cy="4898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Holder 2"/>
          <p:cNvSpPr>
            <a:spLocks noGrp="1"/>
          </p:cNvSpPr>
          <p:nvPr>
            <p:ph type="title"/>
          </p:nvPr>
        </p:nvSpPr>
        <p:spPr>
          <a:xfrm>
            <a:off x="927963" y="242372"/>
            <a:ext cx="7288928" cy="506775"/>
          </a:xfrm>
          <a:prstGeom prst="rect">
            <a:avLst/>
          </a:prstGeom>
        </p:spPr>
        <p:txBody>
          <a:bodyPr lIns="0" tIns="0" rIns="0" bIns="0"/>
          <a:lstStyle>
            <a:lvl1pPr>
              <a:defRPr sz="1731" b="1" i="0">
                <a:solidFill>
                  <a:srgbClr val="8C271A"/>
                </a:solidFill>
                <a:latin typeface="Segoe UI"/>
                <a:cs typeface="Segoe UI"/>
              </a:defRPr>
            </a:lvl1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481318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userDrawn="1">
  <p:cSld name="2_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 bwMode="auto">
          <a:xfrm>
            <a:off x="239184" y="188913"/>
            <a:ext cx="11041392" cy="647700"/>
          </a:xfrm>
          <a:prstGeom prst="rect">
            <a:avLst/>
          </a:prstGeom>
        </p:spPr>
        <p:txBody>
          <a:bodyPr lIns="91429" tIns="45715" rIns="91429" bIns="45715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9108017" y="6453192"/>
            <a:ext cx="2844800" cy="333375"/>
          </a:xfrm>
          <a:prstGeom prst="rect">
            <a:avLst/>
          </a:prstGeom>
        </p:spPr>
        <p:txBody>
          <a:bodyPr lIns="91429" tIns="45715" rIns="91429" bIns="45715"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7141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C3321-A5E2-478C-A76A-D47D00A9B204}" type="datetimeFigureOut">
              <a:rPr lang="ru-RU" smtClean="0"/>
              <a:t>09.10.2024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71DDB-15A4-437C-B339-0D3584200C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55593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C3321-A5E2-478C-A76A-D47D00A9B204}" type="datetimeFigureOut">
              <a:rPr lang="ru-RU" smtClean="0"/>
              <a:t>09.10.2024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71DDB-15A4-437C-B339-0D3584200C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40693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C3321-A5E2-478C-A76A-D47D00A9B204}" type="datetimeFigureOut">
              <a:rPr lang="ru-RU" smtClean="0"/>
              <a:t>09.10.2024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71DDB-15A4-437C-B339-0D3584200C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70405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C3321-A5E2-478C-A76A-D47D00A9B204}" type="datetimeFigureOut">
              <a:rPr lang="ru-RU" smtClean="0"/>
              <a:t>09.10.2024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71DDB-15A4-437C-B339-0D3584200C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35722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C3321-A5E2-478C-A76A-D47D00A9B204}" type="datetimeFigureOut">
              <a:rPr lang="ru-RU" smtClean="0"/>
              <a:t>09.10.2024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71DDB-15A4-437C-B339-0D3584200C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73557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C3321-A5E2-478C-A76A-D47D00A9B204}" type="datetimeFigureOut">
              <a:rPr lang="ru-RU" smtClean="0"/>
              <a:t>09.10.2024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71DDB-15A4-437C-B339-0D3584200C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21519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C3321-A5E2-478C-A76A-D47D00A9B204}" type="datetimeFigureOut">
              <a:rPr lang="ru-RU" smtClean="0"/>
              <a:t>09.10.2024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71DDB-15A4-437C-B339-0D3584200C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6402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C3321-A5E2-478C-A76A-D47D00A9B204}" type="datetimeFigureOut">
              <a:rPr lang="ru-RU" smtClean="0"/>
              <a:t>09.10.2024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71DDB-15A4-437C-B339-0D3584200C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92888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t>10/9/2024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B4AC1F6-39A9-ED37-8B2F-634AA6A868D3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4602" y="228600"/>
            <a:ext cx="1846967" cy="3048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310A1DE-96FC-7698-4BEC-74752885B25E}"/>
              </a:ext>
            </a:extLst>
          </p:cNvPr>
          <p:cNvSpPr/>
          <p:nvPr userDrawn="1"/>
        </p:nvSpPr>
        <p:spPr>
          <a:xfrm rot="2700000">
            <a:off x="11928807" y="6594806"/>
            <a:ext cx="107763" cy="107763"/>
          </a:xfrm>
          <a:prstGeom prst="rect">
            <a:avLst/>
          </a:prstGeom>
          <a:solidFill>
            <a:srgbClr val="8C27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/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F95EC12C-C46C-1F04-DE92-A64512FC8646}"/>
              </a:ext>
            </a:extLst>
          </p:cNvPr>
          <p:cNvCxnSpPr/>
          <p:nvPr userDrawn="1"/>
        </p:nvCxnSpPr>
        <p:spPr>
          <a:xfrm flipH="1">
            <a:off x="10058401" y="6629403"/>
            <a:ext cx="1728963" cy="13993"/>
          </a:xfrm>
          <a:prstGeom prst="line">
            <a:avLst/>
          </a:prstGeom>
          <a:ln>
            <a:solidFill>
              <a:srgbClr val="9D9D9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Holder 6">
            <a:extLst>
              <a:ext uri="{FF2B5EF4-FFF2-40B4-BE49-F238E27FC236}">
                <a16:creationId xmlns:a16="http://schemas.microsoft.com/office/drawing/2014/main" id="{44C0BF6A-D02C-F756-06CF-9B3D1218EBD5}"/>
              </a:ext>
            </a:extLst>
          </p:cNvPr>
          <p:cNvSpPr txBox="1">
            <a:spLocks/>
          </p:cNvSpPr>
          <p:nvPr userDrawn="1"/>
        </p:nvSpPr>
        <p:spPr>
          <a:xfrm>
            <a:off x="8991600" y="6324600"/>
            <a:ext cx="2804160" cy="342900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ru-RU"/>
            </a:defPPr>
            <a:lvl1pPr marL="0" algn="r" defTabSz="914400" rtl="0" eaLnBrk="1" latinLnBrk="0" hangingPunct="1"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ru-RU" sz="120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pPr/>
              <a:t>‹#›</a:t>
            </a:fld>
            <a:endParaRPr lang="ru-RU" sz="1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11" name="Group 2">
            <a:extLst>
              <a:ext uri="{FF2B5EF4-FFF2-40B4-BE49-F238E27FC236}">
                <a16:creationId xmlns:a16="http://schemas.microsoft.com/office/drawing/2014/main" id="{D6C20E80-2F0C-E422-8E9A-F00FF1EA7C2B}"/>
              </a:ext>
            </a:extLst>
          </p:cNvPr>
          <p:cNvGrpSpPr/>
          <p:nvPr userDrawn="1"/>
        </p:nvGrpSpPr>
        <p:grpSpPr>
          <a:xfrm>
            <a:off x="533400" y="344263"/>
            <a:ext cx="152400" cy="683079"/>
            <a:chOff x="0" y="0"/>
            <a:chExt cx="60207" cy="269858"/>
          </a:xfrm>
        </p:grpSpPr>
        <p:sp>
          <p:nvSpPr>
            <p:cNvPr id="12" name="Freeform 3">
              <a:extLst>
                <a:ext uri="{FF2B5EF4-FFF2-40B4-BE49-F238E27FC236}">
                  <a16:creationId xmlns:a16="http://schemas.microsoft.com/office/drawing/2014/main" id="{A96CEB74-D166-AB0B-355A-835211D56F94}"/>
                </a:ext>
              </a:extLst>
            </p:cNvPr>
            <p:cNvSpPr/>
            <p:nvPr/>
          </p:nvSpPr>
          <p:spPr>
            <a:xfrm>
              <a:off x="0" y="0"/>
              <a:ext cx="60207" cy="269858"/>
            </a:xfrm>
            <a:custGeom>
              <a:avLst/>
              <a:gdLst/>
              <a:ahLst/>
              <a:cxnLst/>
              <a:rect l="l" t="t" r="r" b="b"/>
              <a:pathLst>
                <a:path w="60207" h="269858">
                  <a:moveTo>
                    <a:pt x="0" y="0"/>
                  </a:moveTo>
                  <a:lnTo>
                    <a:pt x="60207" y="0"/>
                  </a:lnTo>
                  <a:lnTo>
                    <a:pt x="60207" y="269858"/>
                  </a:lnTo>
                  <a:lnTo>
                    <a:pt x="0" y="269858"/>
                  </a:lnTo>
                  <a:close/>
                </a:path>
              </a:pathLst>
            </a:custGeom>
            <a:solidFill>
              <a:srgbClr val="8C271A"/>
            </a:solidFill>
          </p:spPr>
        </p:sp>
        <p:sp>
          <p:nvSpPr>
            <p:cNvPr id="13" name="TextBox 4">
              <a:extLst>
                <a:ext uri="{FF2B5EF4-FFF2-40B4-BE49-F238E27FC236}">
                  <a16:creationId xmlns:a16="http://schemas.microsoft.com/office/drawing/2014/main" id="{A4EE8EC7-AE7A-73CE-EC8B-7C352925897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2333"/>
                </a:lnSpc>
              </a:pPr>
              <a:endParaRPr sz="1200" b="1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061081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6" r:id="rId13"/>
    <p:sldLayoutId id="2147483707" r:id="rId14"/>
    <p:sldLayoutId id="2147483708" r:id="rId15"/>
    <p:sldLayoutId id="2147483664" r:id="rId16"/>
    <p:sldLayoutId id="2147483667" r:id="rId17"/>
    <p:sldLayoutId id="2147483671" r:id="rId18"/>
    <p:sldLayoutId id="2147483709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18" Type="http://schemas.openxmlformats.org/officeDocument/2006/relationships/image" Target="../media/image24.png"/><Relationship Id="rId3" Type="http://schemas.openxmlformats.org/officeDocument/2006/relationships/image" Target="../media/image9.png"/><Relationship Id="rId21" Type="http://schemas.openxmlformats.org/officeDocument/2006/relationships/image" Target="../media/image27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17" Type="http://schemas.openxmlformats.org/officeDocument/2006/relationships/image" Target="../media/image23.png"/><Relationship Id="rId2" Type="http://schemas.openxmlformats.org/officeDocument/2006/relationships/image" Target="../media/image8.png"/><Relationship Id="rId16" Type="http://schemas.openxmlformats.org/officeDocument/2006/relationships/image" Target="../media/image22.png"/><Relationship Id="rId20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24" Type="http://schemas.openxmlformats.org/officeDocument/2006/relationships/image" Target="../media/image30.png"/><Relationship Id="rId5" Type="http://schemas.openxmlformats.org/officeDocument/2006/relationships/image" Target="../media/image11.png"/><Relationship Id="rId15" Type="http://schemas.openxmlformats.org/officeDocument/2006/relationships/image" Target="../media/image21.png"/><Relationship Id="rId23" Type="http://schemas.openxmlformats.org/officeDocument/2006/relationships/image" Target="../media/image29.png"/><Relationship Id="rId10" Type="http://schemas.openxmlformats.org/officeDocument/2006/relationships/image" Target="../media/image16.png"/><Relationship Id="rId19" Type="http://schemas.openxmlformats.org/officeDocument/2006/relationships/image" Target="../media/image25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Relationship Id="rId22" Type="http://schemas.openxmlformats.org/officeDocument/2006/relationships/image" Target="../media/image2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6" Type="http://schemas.openxmlformats.org/officeDocument/2006/relationships/chart" Target="../charts/chart5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6168" y="0"/>
            <a:ext cx="10275832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24000">
                <a:schemeClr val="bg1"/>
              </a:gs>
              <a:gs pos="100000">
                <a:schemeClr val="bg1">
                  <a:alpha val="43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-22663" y="4127500"/>
            <a:ext cx="7086600" cy="2743200"/>
          </a:xfrm>
          <a:prstGeom prst="rect">
            <a:avLst/>
          </a:prstGeom>
          <a:solidFill>
            <a:srgbClr val="8C27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541421" y="4696329"/>
            <a:ext cx="620829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Руководство хочет знать реальные сроки по проекту ?</a:t>
            </a:r>
          </a:p>
          <a:p>
            <a:r>
              <a:rPr lang="ru-RU" sz="2800" b="1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Независимый </a:t>
            </a:r>
            <a:r>
              <a:rPr lang="en-US" sz="2800" b="1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check-up </a:t>
            </a:r>
            <a:r>
              <a:rPr lang="ru-RU" sz="2800" b="1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даст ответ</a:t>
            </a:r>
            <a:endParaRPr lang="en-US" sz="2800" b="1" dirty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144001" y="250244"/>
            <a:ext cx="2888166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5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ПРОФЕССИОНАЛЬНОЕ</a:t>
            </a:r>
            <a:endParaRPr lang="en-US" sz="15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r"/>
            <a:r>
              <a:rPr lang="ru-RU" sz="15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УПРАВЛЕНИЕ</a:t>
            </a:r>
            <a:r>
              <a:rPr lang="en-US" sz="15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15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КРУПНЫМИ</a:t>
            </a:r>
            <a:endParaRPr lang="en-US" sz="15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r"/>
            <a:r>
              <a:rPr lang="ru-RU" sz="15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И МЕГАПРОЕКТАМИ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889490"/>
            <a:ext cx="4711402" cy="777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9319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93CDACEC-C615-2848-19E2-B0A4914F674F}"/>
              </a:ext>
            </a:extLst>
          </p:cNvPr>
          <p:cNvCxnSpPr>
            <a:cxnSpLocks/>
          </p:cNvCxnSpPr>
          <p:nvPr/>
        </p:nvCxnSpPr>
        <p:spPr>
          <a:xfrm flipV="1">
            <a:off x="8278813" y="712107"/>
            <a:ext cx="0" cy="5344206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EFAC46E-FD8D-732F-86CE-5516D2652E7B}"/>
              </a:ext>
            </a:extLst>
          </p:cNvPr>
          <p:cNvSpPr>
            <a:spLocks noChangeAspect="1"/>
          </p:cNvSpPr>
          <p:nvPr/>
        </p:nvSpPr>
        <p:spPr>
          <a:xfrm>
            <a:off x="7681233" y="531813"/>
            <a:ext cx="1368103" cy="5777366"/>
          </a:xfrm>
          <a:prstGeom prst="rect">
            <a:avLst/>
          </a:prstGeom>
          <a:solidFill>
            <a:schemeClr val="accent1">
              <a:lumMod val="60000"/>
              <a:lumOff val="4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 sz="1000">
              <a:solidFill>
                <a:sysClr val="windowText" lastClr="000000"/>
              </a:solidFill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4FF249C-BDA4-471E-FCEB-52FB92EA1D49}"/>
              </a:ext>
            </a:extLst>
          </p:cNvPr>
          <p:cNvSpPr>
            <a:spLocks noChangeAspect="1"/>
          </p:cNvSpPr>
          <p:nvPr/>
        </p:nvSpPr>
        <p:spPr>
          <a:xfrm>
            <a:off x="4575388" y="531814"/>
            <a:ext cx="1275606" cy="5786436"/>
          </a:xfrm>
          <a:prstGeom prst="rect">
            <a:avLst/>
          </a:prstGeom>
          <a:solidFill>
            <a:schemeClr val="accent1">
              <a:lumMod val="60000"/>
              <a:lumOff val="4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 sz="1000">
              <a:solidFill>
                <a:sysClr val="windowText" lastClr="000000"/>
              </a:solidFill>
            </a:endParaRPr>
          </a:p>
        </p:txBody>
      </p:sp>
      <p:pic>
        <p:nvPicPr>
          <p:cNvPr id="5" name="Таблица 3">
            <a:extLst>
              <a:ext uri="{FF2B5EF4-FFF2-40B4-BE49-F238E27FC236}">
                <a16:creationId xmlns:a16="http://schemas.microsoft.com/office/drawing/2014/main" id="{3092F82C-830E-9813-6638-C7C3CEB8D844}"/>
              </a:ext>
            </a:extLst>
          </p:cNvPr>
          <p:cNvPicPr>
            <a:picLocks noGrp="1"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591"/>
          <a:stretch/>
        </p:blipFill>
        <p:spPr bwMode="auto">
          <a:xfrm>
            <a:off x="1950357" y="535214"/>
            <a:ext cx="653143" cy="18456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AB0D7542-61BC-C221-DD58-B3E7B221DAB1}"/>
              </a:ext>
            </a:extLst>
          </p:cNvPr>
          <p:cNvGrpSpPr>
            <a:grpSpLocks/>
          </p:cNvGrpSpPr>
          <p:nvPr/>
        </p:nvGrpSpPr>
        <p:grpSpPr bwMode="auto">
          <a:xfrm>
            <a:off x="3971485" y="3344563"/>
            <a:ext cx="1462746" cy="564088"/>
            <a:chOff x="3366025" y="4046321"/>
            <a:chExt cx="2048694" cy="1057723"/>
          </a:xfrm>
        </p:grpSpPr>
        <p:sp>
          <p:nvSpPr>
            <p:cNvPr id="7" name="Скругленный прямоугольник 19">
              <a:extLst>
                <a:ext uri="{FF2B5EF4-FFF2-40B4-BE49-F238E27FC236}">
                  <a16:creationId xmlns:a16="http://schemas.microsoft.com/office/drawing/2014/main" id="{ADCC408C-8582-6458-230E-38DE04F15832}"/>
                </a:ext>
              </a:extLst>
            </p:cNvPr>
            <p:cNvSpPr/>
            <p:nvPr/>
          </p:nvSpPr>
          <p:spPr>
            <a:xfrm>
              <a:off x="3854506" y="4049434"/>
              <a:ext cx="1519864" cy="1054610"/>
            </a:xfrm>
            <a:prstGeom prst="roundRect">
              <a:avLst>
                <a:gd name="adj" fmla="val 5251"/>
              </a:avLst>
            </a:prstGeom>
            <a:noFill/>
            <a:ln w="31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809"/>
            </a:p>
          </p:txBody>
        </p:sp>
        <p:sp>
          <p:nvSpPr>
            <p:cNvPr id="8" name="TextBox 15">
              <a:extLst>
                <a:ext uri="{FF2B5EF4-FFF2-40B4-BE49-F238E27FC236}">
                  <a16:creationId xmlns:a16="http://schemas.microsoft.com/office/drawing/2014/main" id="{4A3691AD-DC80-8BE2-C286-9D2E39595BE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49534" y="4046321"/>
              <a:ext cx="1565185" cy="3378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/>
              <a:r>
                <a:rPr lang="ru-RU" altLang="ru-RU" sz="571" b="1" dirty="0">
                  <a:solidFill>
                    <a:srgbClr val="C00000"/>
                  </a:solidFill>
                </a:rPr>
                <a:t>Приоритет Тепловой контур</a:t>
              </a:r>
              <a:endParaRPr lang="en-US" altLang="ru-RU" sz="571" b="1" dirty="0">
                <a:solidFill>
                  <a:srgbClr val="C00000"/>
                </a:solidFill>
              </a:endParaRPr>
            </a:p>
          </p:txBody>
        </p:sp>
        <p:sp>
          <p:nvSpPr>
            <p:cNvPr id="9" name="Овал 8">
              <a:extLst>
                <a:ext uri="{FF2B5EF4-FFF2-40B4-BE49-F238E27FC236}">
                  <a16:creationId xmlns:a16="http://schemas.microsoft.com/office/drawing/2014/main" id="{157202D1-B3F3-3617-C019-68F3B8E0CE9F}"/>
                </a:ext>
              </a:extLst>
            </p:cNvPr>
            <p:cNvSpPr/>
            <p:nvPr/>
          </p:nvSpPr>
          <p:spPr>
            <a:xfrm>
              <a:off x="4165784" y="4619263"/>
              <a:ext cx="71467" cy="9568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809"/>
            </a:p>
          </p:txBody>
        </p:sp>
        <p:sp>
          <p:nvSpPr>
            <p:cNvPr id="10" name="Овал 9">
              <a:extLst>
                <a:ext uri="{FF2B5EF4-FFF2-40B4-BE49-F238E27FC236}">
                  <a16:creationId xmlns:a16="http://schemas.microsoft.com/office/drawing/2014/main" id="{5901D74C-5111-CDF1-3DA1-D1F94546B4AD}"/>
                </a:ext>
              </a:extLst>
            </p:cNvPr>
            <p:cNvSpPr/>
            <p:nvPr/>
          </p:nvSpPr>
          <p:spPr>
            <a:xfrm>
              <a:off x="4156255" y="4279067"/>
              <a:ext cx="71467" cy="9568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809"/>
            </a:p>
          </p:txBody>
        </p:sp>
        <p:sp>
          <p:nvSpPr>
            <p:cNvPr id="11" name="Овал 10">
              <a:extLst>
                <a:ext uri="{FF2B5EF4-FFF2-40B4-BE49-F238E27FC236}">
                  <a16:creationId xmlns:a16="http://schemas.microsoft.com/office/drawing/2014/main" id="{88916844-ACFC-BD6B-3237-7140AFEBC0C0}"/>
                </a:ext>
              </a:extLst>
            </p:cNvPr>
            <p:cNvSpPr/>
            <p:nvPr/>
          </p:nvSpPr>
          <p:spPr>
            <a:xfrm>
              <a:off x="4080024" y="4449165"/>
              <a:ext cx="73055" cy="9568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809"/>
            </a:p>
          </p:txBody>
        </p:sp>
        <p:sp>
          <p:nvSpPr>
            <p:cNvPr id="12" name="Овал 11">
              <a:extLst>
                <a:ext uri="{FF2B5EF4-FFF2-40B4-BE49-F238E27FC236}">
                  <a16:creationId xmlns:a16="http://schemas.microsoft.com/office/drawing/2014/main" id="{E4E87722-0082-6C54-A7E0-0C661CC81026}"/>
                </a:ext>
              </a:extLst>
            </p:cNvPr>
            <p:cNvSpPr/>
            <p:nvPr/>
          </p:nvSpPr>
          <p:spPr>
            <a:xfrm>
              <a:off x="4284896" y="4789362"/>
              <a:ext cx="73055" cy="97807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809"/>
            </a:p>
          </p:txBody>
        </p:sp>
        <p:sp>
          <p:nvSpPr>
            <p:cNvPr id="13" name="Овал 12">
              <a:extLst>
                <a:ext uri="{FF2B5EF4-FFF2-40B4-BE49-F238E27FC236}">
                  <a16:creationId xmlns:a16="http://schemas.microsoft.com/office/drawing/2014/main" id="{640BA997-6E09-C408-25FB-0003485DCF03}"/>
                </a:ext>
              </a:extLst>
            </p:cNvPr>
            <p:cNvSpPr/>
            <p:nvPr/>
          </p:nvSpPr>
          <p:spPr>
            <a:xfrm>
              <a:off x="4695414" y="4961587"/>
              <a:ext cx="71466" cy="95681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809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F8C0144-AA40-592A-13A0-6FF4C51D1294}"/>
                </a:ext>
              </a:extLst>
            </p:cNvPr>
            <p:cNvSpPr txBox="1"/>
            <p:nvPr/>
          </p:nvSpPr>
          <p:spPr>
            <a:xfrm>
              <a:off x="3366025" y="4602254"/>
              <a:ext cx="772759" cy="123479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>
                <a:defRPr/>
              </a:pPr>
              <a:r>
                <a:rPr lang="ru-RU" sz="428" dirty="0"/>
                <a:t>24.10 Обезвоживание </a:t>
              </a:r>
              <a:endParaRPr lang="en-US" sz="428" dirty="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218E8A3-7D58-87DD-F5AC-1E11D9930FA2}"/>
                </a:ext>
              </a:extLst>
            </p:cNvPr>
            <p:cNvSpPr txBox="1"/>
            <p:nvPr/>
          </p:nvSpPr>
          <p:spPr>
            <a:xfrm>
              <a:off x="3424791" y="4264182"/>
              <a:ext cx="725899" cy="123479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>
                <a:defRPr/>
              </a:pPr>
              <a:r>
                <a:rPr lang="ru-RU" sz="428" dirty="0"/>
                <a:t>31.10 Измельчение</a:t>
              </a:r>
              <a:endParaRPr lang="en-US" sz="428" dirty="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9B478FB-228D-1CB4-7E82-28E0BCBF6261}"/>
                </a:ext>
              </a:extLst>
            </p:cNvPr>
            <p:cNvSpPr txBox="1"/>
            <p:nvPr/>
          </p:nvSpPr>
          <p:spPr>
            <a:xfrm>
              <a:off x="3486724" y="4434282"/>
              <a:ext cx="566301" cy="123479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>
                <a:defRPr/>
              </a:pPr>
              <a:r>
                <a:rPr lang="ru-RU" sz="428" dirty="0"/>
                <a:t>15.10 Флотация </a:t>
              </a:r>
              <a:endParaRPr lang="en-US" sz="428" dirty="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ACD615F-A346-69DA-CF64-750D82C88941}"/>
                </a:ext>
              </a:extLst>
            </p:cNvPr>
            <p:cNvSpPr txBox="1"/>
            <p:nvPr/>
          </p:nvSpPr>
          <p:spPr>
            <a:xfrm>
              <a:off x="3686834" y="4776604"/>
              <a:ext cx="610677" cy="123479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ru-RU" sz="428" dirty="0"/>
                <a:t>01.11 Фильтрация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6117089-9E1C-B254-02CE-90F90EB0B899}"/>
                </a:ext>
              </a:extLst>
            </p:cNvPr>
            <p:cNvSpPr txBox="1"/>
            <p:nvPr/>
          </p:nvSpPr>
          <p:spPr>
            <a:xfrm>
              <a:off x="4361562" y="4942450"/>
              <a:ext cx="330036" cy="123479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ru-RU" sz="428" dirty="0"/>
                <a:t>17.12 КЗК </a:t>
              </a:r>
              <a:endParaRPr lang="en-US" sz="428" dirty="0"/>
            </a:p>
          </p:txBody>
        </p:sp>
      </p:grpSp>
      <p:sp>
        <p:nvSpPr>
          <p:cNvPr id="19" name="TextBox 7">
            <a:extLst>
              <a:ext uri="{FF2B5EF4-FFF2-40B4-BE49-F238E27FC236}">
                <a16:creationId xmlns:a16="http://schemas.microsoft.com/office/drawing/2014/main" id="{385C9B0D-B206-7A03-EA92-D55564ECDE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5409" y="6450457"/>
            <a:ext cx="679994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ru-RU" altLang="ru-RU" sz="900" b="1" dirty="0">
                <a:solidFill>
                  <a:srgbClr val="595959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Легенда:</a:t>
            </a:r>
            <a:endParaRPr lang="en-US" altLang="ru-RU" sz="900" b="1" dirty="0">
              <a:solidFill>
                <a:srgbClr val="595959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CA565CF4-93D5-93B9-F561-97A2FF0B48B8}"/>
              </a:ext>
            </a:extLst>
          </p:cNvPr>
          <p:cNvCxnSpPr>
            <a:cxnSpLocks/>
          </p:cNvCxnSpPr>
          <p:nvPr/>
        </p:nvCxnSpPr>
        <p:spPr>
          <a:xfrm>
            <a:off x="1974170" y="6565873"/>
            <a:ext cx="25740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BA34070E-8B5C-F2F2-07FD-9E54AA5AE80F}"/>
              </a:ext>
            </a:extLst>
          </p:cNvPr>
          <p:cNvCxnSpPr>
            <a:cxnSpLocks/>
          </p:cNvCxnSpPr>
          <p:nvPr/>
        </p:nvCxnSpPr>
        <p:spPr>
          <a:xfrm>
            <a:off x="5571448" y="6565873"/>
            <a:ext cx="257402" cy="0"/>
          </a:xfrm>
          <a:prstGeom prst="line">
            <a:avLst/>
          </a:prstGeom>
          <a:ln w="28575">
            <a:solidFill>
              <a:srgbClr val="FFD5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5C8AD4DB-A7EF-FC12-C3B0-F172BAFC108C}"/>
              </a:ext>
            </a:extLst>
          </p:cNvPr>
          <p:cNvCxnSpPr>
            <a:cxnSpLocks/>
          </p:cNvCxnSpPr>
          <p:nvPr/>
        </p:nvCxnSpPr>
        <p:spPr>
          <a:xfrm>
            <a:off x="8661522" y="6565873"/>
            <a:ext cx="257402" cy="0"/>
          </a:xfrm>
          <a:prstGeom prst="line">
            <a:avLst/>
          </a:prstGeom>
          <a:ln w="28575">
            <a:solidFill>
              <a:srgbClr val="77B1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AD6F7EF5-22EB-A4B3-F7C4-0D93210155D5}"/>
              </a:ext>
            </a:extLst>
          </p:cNvPr>
          <p:cNvCxnSpPr>
            <a:cxnSpLocks/>
          </p:cNvCxnSpPr>
          <p:nvPr/>
        </p:nvCxnSpPr>
        <p:spPr>
          <a:xfrm>
            <a:off x="2996892" y="6565873"/>
            <a:ext cx="257401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8E7293CE-9C08-EDB1-5E92-0968C03771A6}"/>
              </a:ext>
            </a:extLst>
          </p:cNvPr>
          <p:cNvCxnSpPr>
            <a:cxnSpLocks/>
          </p:cNvCxnSpPr>
          <p:nvPr/>
        </p:nvCxnSpPr>
        <p:spPr>
          <a:xfrm>
            <a:off x="6818723" y="6565873"/>
            <a:ext cx="257402" cy="0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4C7B9A15-4E20-09E2-2C87-697B2DAEBD4D}"/>
              </a:ext>
            </a:extLst>
          </p:cNvPr>
          <p:cNvCxnSpPr>
            <a:cxnSpLocks/>
          </p:cNvCxnSpPr>
          <p:nvPr/>
        </p:nvCxnSpPr>
        <p:spPr>
          <a:xfrm>
            <a:off x="7617613" y="6565873"/>
            <a:ext cx="257401" cy="0"/>
          </a:xfrm>
          <a:prstGeom prst="line">
            <a:avLst/>
          </a:prstGeom>
          <a:ln w="28575">
            <a:solidFill>
              <a:srgbClr val="F29E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0048EE61-BB93-2AA0-CEC2-382101F2B64D}"/>
              </a:ext>
            </a:extLst>
          </p:cNvPr>
          <p:cNvCxnSpPr>
            <a:cxnSpLocks/>
          </p:cNvCxnSpPr>
          <p:nvPr/>
        </p:nvCxnSpPr>
        <p:spPr>
          <a:xfrm>
            <a:off x="4281315" y="6565873"/>
            <a:ext cx="256268" cy="0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7" name="Таблица 26">
            <a:extLst>
              <a:ext uri="{FF2B5EF4-FFF2-40B4-BE49-F238E27FC236}">
                <a16:creationId xmlns:a16="http://schemas.microsoft.com/office/drawing/2014/main" id="{B3EC20C0-0845-9308-3CEE-D8AD87E72625}"/>
              </a:ext>
            </a:extLst>
          </p:cNvPr>
          <p:cNvGraphicFramePr>
            <a:graphicFrameLocks noGrp="1"/>
          </p:cNvGraphicFramePr>
          <p:nvPr/>
        </p:nvGraphicFramePr>
        <p:xfrm>
          <a:off x="2652259" y="6057447"/>
          <a:ext cx="7329728" cy="4252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17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17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17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177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617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6177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6177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6177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61776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61776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261776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261776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261776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261776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261776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261776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261776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261776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261776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261776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261776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261776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  <a:gridCol w="261776">
                  <a:extLst>
                    <a:ext uri="{9D8B030D-6E8A-4147-A177-3AD203B41FA5}">
                      <a16:colId xmlns:a16="http://schemas.microsoft.com/office/drawing/2014/main" val="20022"/>
                    </a:ext>
                  </a:extLst>
                </a:gridCol>
                <a:gridCol w="261776">
                  <a:extLst>
                    <a:ext uri="{9D8B030D-6E8A-4147-A177-3AD203B41FA5}">
                      <a16:colId xmlns:a16="http://schemas.microsoft.com/office/drawing/2014/main" val="20023"/>
                    </a:ext>
                  </a:extLst>
                </a:gridCol>
                <a:gridCol w="261776">
                  <a:extLst>
                    <a:ext uri="{9D8B030D-6E8A-4147-A177-3AD203B41FA5}">
                      <a16:colId xmlns:a16="http://schemas.microsoft.com/office/drawing/2014/main" val="20024"/>
                    </a:ext>
                  </a:extLst>
                </a:gridCol>
                <a:gridCol w="261776">
                  <a:extLst>
                    <a:ext uri="{9D8B030D-6E8A-4147-A177-3AD203B41FA5}">
                      <a16:colId xmlns:a16="http://schemas.microsoft.com/office/drawing/2014/main" val="20025"/>
                    </a:ext>
                  </a:extLst>
                </a:gridCol>
                <a:gridCol w="261776">
                  <a:extLst>
                    <a:ext uri="{9D8B030D-6E8A-4147-A177-3AD203B41FA5}">
                      <a16:colId xmlns:a16="http://schemas.microsoft.com/office/drawing/2014/main" val="20026"/>
                    </a:ext>
                  </a:extLst>
                </a:gridCol>
                <a:gridCol w="261776">
                  <a:extLst>
                    <a:ext uri="{9D8B030D-6E8A-4147-A177-3AD203B41FA5}">
                      <a16:colId xmlns:a16="http://schemas.microsoft.com/office/drawing/2014/main" val="20027"/>
                    </a:ext>
                  </a:extLst>
                </a:gridCol>
              </a:tblGrid>
              <a:tr h="425224">
                <a:tc>
                  <a:txBody>
                    <a:bodyPr/>
                    <a:lstStyle/>
                    <a:p>
                      <a:pPr algn="ctr"/>
                      <a:r>
                        <a:rPr lang="ru-RU" sz="500" b="0" dirty="0" err="1">
                          <a:solidFill>
                            <a:schemeClr val="tx1"/>
                          </a:solidFill>
                        </a:rPr>
                        <a:t>апр</a:t>
                      </a:r>
                      <a:endParaRPr lang="ru-RU" sz="500" b="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ru-RU" sz="500" b="0" dirty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en-US" sz="500" b="0" dirty="0">
                        <a:solidFill>
                          <a:schemeClr val="tx1"/>
                        </a:solidFill>
                      </a:endParaRPr>
                    </a:p>
                  </a:txBody>
                  <a:tcPr marL="65312" marR="65312" marT="32709" marB="32709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00" b="0" dirty="0">
                          <a:solidFill>
                            <a:schemeClr val="tx1"/>
                          </a:solidFill>
                        </a:rPr>
                        <a:t>май</a:t>
                      </a:r>
                    </a:p>
                    <a:p>
                      <a:pPr algn="ctr"/>
                      <a:r>
                        <a:rPr lang="ru-RU" sz="500" b="0" dirty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en-US" sz="500" b="0" dirty="0">
                        <a:solidFill>
                          <a:schemeClr val="tx1"/>
                        </a:solidFill>
                      </a:endParaRPr>
                    </a:p>
                  </a:txBody>
                  <a:tcPr marL="65312" marR="65312" marT="32709" marB="32709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00" b="0" dirty="0" err="1">
                          <a:solidFill>
                            <a:schemeClr val="tx1"/>
                          </a:solidFill>
                        </a:rPr>
                        <a:t>июн</a:t>
                      </a:r>
                      <a:endParaRPr lang="ru-RU" sz="500" b="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ru-RU" sz="500" b="0" dirty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en-US" sz="500" b="0" dirty="0">
                        <a:solidFill>
                          <a:schemeClr val="tx1"/>
                        </a:solidFill>
                      </a:endParaRPr>
                    </a:p>
                  </a:txBody>
                  <a:tcPr marL="65312" marR="65312" marT="32709" marB="32709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00" b="0" dirty="0">
                          <a:solidFill>
                            <a:schemeClr val="tx1"/>
                          </a:solidFill>
                        </a:rPr>
                        <a:t>июл22</a:t>
                      </a:r>
                      <a:endParaRPr lang="en-US" sz="500" b="0" dirty="0">
                        <a:solidFill>
                          <a:schemeClr val="tx1"/>
                        </a:solidFill>
                      </a:endParaRPr>
                    </a:p>
                  </a:txBody>
                  <a:tcPr marL="65312" marR="65312" marT="32709" marB="32709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00" b="0" dirty="0" err="1">
                          <a:solidFill>
                            <a:schemeClr val="tx1"/>
                          </a:solidFill>
                        </a:rPr>
                        <a:t>авг</a:t>
                      </a:r>
                      <a:r>
                        <a:rPr lang="ru-RU" sz="500" b="0" dirty="0">
                          <a:solidFill>
                            <a:schemeClr val="tx1"/>
                          </a:solidFill>
                        </a:rPr>
                        <a:t> 22</a:t>
                      </a:r>
                      <a:endParaRPr lang="en-US" sz="500" b="0" dirty="0">
                        <a:solidFill>
                          <a:schemeClr val="tx1"/>
                        </a:solidFill>
                      </a:endParaRPr>
                    </a:p>
                  </a:txBody>
                  <a:tcPr marL="65312" marR="65312" marT="32709" marB="32709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00" b="0" dirty="0">
                          <a:solidFill>
                            <a:schemeClr val="tx1"/>
                          </a:solidFill>
                        </a:rPr>
                        <a:t>сен 22</a:t>
                      </a:r>
                      <a:endParaRPr lang="en-US" sz="500" b="0" dirty="0">
                        <a:solidFill>
                          <a:schemeClr val="tx1"/>
                        </a:solidFill>
                      </a:endParaRPr>
                    </a:p>
                  </a:txBody>
                  <a:tcPr marL="65312" marR="65312" marT="32709" marB="32709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00" b="0" dirty="0" err="1">
                          <a:solidFill>
                            <a:schemeClr val="tx1"/>
                          </a:solidFill>
                        </a:rPr>
                        <a:t>окт</a:t>
                      </a:r>
                      <a:endParaRPr lang="ru-RU" sz="500" b="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ru-RU" sz="500" b="0" dirty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en-US" sz="500" b="0" dirty="0">
                        <a:solidFill>
                          <a:schemeClr val="tx1"/>
                        </a:solidFill>
                      </a:endParaRPr>
                    </a:p>
                  </a:txBody>
                  <a:tcPr marL="65312" marR="65312" marT="32709" marB="32709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00" b="0" dirty="0">
                          <a:solidFill>
                            <a:schemeClr val="tx1"/>
                          </a:solidFill>
                        </a:rPr>
                        <a:t>ноя</a:t>
                      </a:r>
                    </a:p>
                    <a:p>
                      <a:pPr algn="ctr"/>
                      <a:r>
                        <a:rPr lang="ru-RU" sz="500" b="0" dirty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en-US" sz="500" b="0" dirty="0">
                        <a:solidFill>
                          <a:schemeClr val="tx1"/>
                        </a:solidFill>
                      </a:endParaRPr>
                    </a:p>
                  </a:txBody>
                  <a:tcPr marL="65312" marR="65312" marT="32709" marB="32709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00" b="0" dirty="0">
                          <a:solidFill>
                            <a:schemeClr val="tx1"/>
                          </a:solidFill>
                        </a:rPr>
                        <a:t>дек 22</a:t>
                      </a:r>
                      <a:endParaRPr lang="en-US" sz="500" b="0" dirty="0">
                        <a:solidFill>
                          <a:schemeClr val="tx1"/>
                        </a:solidFill>
                      </a:endParaRPr>
                    </a:p>
                  </a:txBody>
                  <a:tcPr marL="65312" marR="65312" marT="32709" marB="32709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00" b="0" dirty="0" err="1">
                          <a:solidFill>
                            <a:schemeClr val="tx1"/>
                          </a:solidFill>
                        </a:rPr>
                        <a:t>янв</a:t>
                      </a:r>
                      <a:endParaRPr lang="ru-RU" sz="500" b="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ru-RU" sz="500" b="0" dirty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en-US" sz="500" b="0" dirty="0">
                        <a:solidFill>
                          <a:schemeClr val="tx1"/>
                        </a:solidFill>
                      </a:endParaRPr>
                    </a:p>
                  </a:txBody>
                  <a:tcPr marL="65312" marR="65312" marT="32709" marB="32709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00" b="0" dirty="0" err="1">
                          <a:solidFill>
                            <a:schemeClr val="tx1"/>
                          </a:solidFill>
                        </a:rPr>
                        <a:t>фев</a:t>
                      </a:r>
                      <a:endParaRPr lang="ru-RU" sz="500" b="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ru-RU" sz="500" b="0" dirty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en-US" sz="500" b="0" dirty="0">
                        <a:solidFill>
                          <a:schemeClr val="tx1"/>
                        </a:solidFill>
                      </a:endParaRPr>
                    </a:p>
                  </a:txBody>
                  <a:tcPr marL="65312" marR="65312" marT="32709" marB="32709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00" b="0" dirty="0" err="1">
                          <a:solidFill>
                            <a:schemeClr val="tx1"/>
                          </a:solidFill>
                        </a:rPr>
                        <a:t>мар</a:t>
                      </a:r>
                      <a:endParaRPr lang="ru-RU" sz="500" b="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ru-RU" sz="500" b="0" dirty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en-US" sz="500" b="0" dirty="0">
                        <a:solidFill>
                          <a:schemeClr val="tx1"/>
                        </a:solidFill>
                      </a:endParaRPr>
                    </a:p>
                  </a:txBody>
                  <a:tcPr marL="65312" marR="65312" marT="32709" marB="32709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00" b="0" dirty="0" err="1">
                          <a:solidFill>
                            <a:schemeClr val="tx1"/>
                          </a:solidFill>
                        </a:rPr>
                        <a:t>апр</a:t>
                      </a:r>
                      <a:endParaRPr lang="ru-RU" sz="500" b="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ru-RU" sz="500" b="0" dirty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en-US" sz="500" b="0" dirty="0">
                        <a:solidFill>
                          <a:schemeClr val="tx1"/>
                        </a:solidFill>
                      </a:endParaRPr>
                    </a:p>
                  </a:txBody>
                  <a:tcPr marL="65312" marR="65312" marT="32709" marB="32709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00" b="0" dirty="0">
                          <a:solidFill>
                            <a:schemeClr val="tx1"/>
                          </a:solidFill>
                        </a:rPr>
                        <a:t>май</a:t>
                      </a:r>
                    </a:p>
                    <a:p>
                      <a:pPr algn="ctr"/>
                      <a:r>
                        <a:rPr lang="ru-RU" sz="500" b="0" dirty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en-US" sz="500" b="0" dirty="0">
                        <a:solidFill>
                          <a:schemeClr val="tx1"/>
                        </a:solidFill>
                      </a:endParaRPr>
                    </a:p>
                  </a:txBody>
                  <a:tcPr marL="65312" marR="65312" marT="32709" marB="32709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00" b="0" dirty="0">
                          <a:solidFill>
                            <a:schemeClr val="tx1"/>
                          </a:solidFill>
                        </a:rPr>
                        <a:t>июн23</a:t>
                      </a:r>
                      <a:endParaRPr lang="en-US" sz="500" b="0" dirty="0">
                        <a:solidFill>
                          <a:schemeClr val="tx1"/>
                        </a:solidFill>
                      </a:endParaRPr>
                    </a:p>
                  </a:txBody>
                  <a:tcPr marL="65312" marR="65312" marT="32709" marB="32709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00" b="0" dirty="0">
                          <a:solidFill>
                            <a:schemeClr val="tx1"/>
                          </a:solidFill>
                        </a:rPr>
                        <a:t>июл23</a:t>
                      </a:r>
                      <a:endParaRPr lang="en-US" sz="500" b="0" dirty="0">
                        <a:solidFill>
                          <a:schemeClr val="tx1"/>
                        </a:solidFill>
                      </a:endParaRPr>
                    </a:p>
                  </a:txBody>
                  <a:tcPr marL="65312" marR="65312" marT="32709" marB="32709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00" b="0" dirty="0" err="1">
                          <a:solidFill>
                            <a:schemeClr val="tx1"/>
                          </a:solidFill>
                        </a:rPr>
                        <a:t>авг</a:t>
                      </a:r>
                      <a:endParaRPr lang="ru-RU" sz="500" b="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ru-RU" sz="500" b="0" dirty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en-US" sz="500" b="0" dirty="0">
                        <a:solidFill>
                          <a:schemeClr val="tx1"/>
                        </a:solidFill>
                      </a:endParaRPr>
                    </a:p>
                  </a:txBody>
                  <a:tcPr marL="65312" marR="65312" marT="32709" marB="32709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00" b="0" dirty="0">
                          <a:solidFill>
                            <a:schemeClr val="tx1"/>
                          </a:solidFill>
                        </a:rPr>
                        <a:t>сен</a:t>
                      </a:r>
                    </a:p>
                    <a:p>
                      <a:pPr algn="ctr"/>
                      <a:r>
                        <a:rPr lang="ru-RU" sz="500" b="0" dirty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en-US" sz="500" b="0" dirty="0">
                        <a:solidFill>
                          <a:schemeClr val="tx1"/>
                        </a:solidFill>
                      </a:endParaRPr>
                    </a:p>
                  </a:txBody>
                  <a:tcPr marL="65312" marR="65312" marT="32709" marB="32709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00" b="0" dirty="0" err="1">
                          <a:solidFill>
                            <a:schemeClr val="tx1"/>
                          </a:solidFill>
                        </a:rPr>
                        <a:t>окт</a:t>
                      </a:r>
                      <a:endParaRPr lang="ru-RU" sz="500" b="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ru-RU" sz="500" b="0" dirty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en-US" sz="500" b="0" dirty="0">
                        <a:solidFill>
                          <a:schemeClr val="tx1"/>
                        </a:solidFill>
                      </a:endParaRPr>
                    </a:p>
                  </a:txBody>
                  <a:tcPr marL="65312" marR="65312" marT="32709" marB="32709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00" b="0" dirty="0">
                          <a:solidFill>
                            <a:schemeClr val="tx1"/>
                          </a:solidFill>
                        </a:rPr>
                        <a:t>ноя</a:t>
                      </a:r>
                    </a:p>
                    <a:p>
                      <a:pPr algn="ctr"/>
                      <a:r>
                        <a:rPr lang="ru-RU" sz="500" b="0" dirty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en-US" sz="500" b="0" dirty="0">
                        <a:solidFill>
                          <a:schemeClr val="tx1"/>
                        </a:solidFill>
                      </a:endParaRPr>
                    </a:p>
                  </a:txBody>
                  <a:tcPr marL="65312" marR="65312" marT="32709" marB="32709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00" b="0" dirty="0">
                          <a:solidFill>
                            <a:schemeClr val="tx1"/>
                          </a:solidFill>
                        </a:rPr>
                        <a:t>дек</a:t>
                      </a:r>
                    </a:p>
                    <a:p>
                      <a:pPr algn="ctr"/>
                      <a:r>
                        <a:rPr lang="ru-RU" sz="500" b="0" dirty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en-US" sz="500" b="0" dirty="0">
                        <a:solidFill>
                          <a:schemeClr val="tx1"/>
                        </a:solidFill>
                      </a:endParaRPr>
                    </a:p>
                  </a:txBody>
                  <a:tcPr marL="65312" marR="65312" marT="32709" marB="32709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00" b="0" dirty="0" err="1">
                          <a:solidFill>
                            <a:schemeClr val="tx1"/>
                          </a:solidFill>
                        </a:rPr>
                        <a:t>янв</a:t>
                      </a:r>
                      <a:endParaRPr lang="ru-RU" sz="500" b="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ru-RU" sz="500" b="0" dirty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en-US" sz="500" b="0" dirty="0">
                        <a:solidFill>
                          <a:schemeClr val="tx1"/>
                        </a:solidFill>
                      </a:endParaRPr>
                    </a:p>
                  </a:txBody>
                  <a:tcPr marL="65312" marR="65312" marT="32709" marB="32709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00" b="0" dirty="0" err="1">
                          <a:solidFill>
                            <a:schemeClr val="tx1"/>
                          </a:solidFill>
                        </a:rPr>
                        <a:t>фев</a:t>
                      </a:r>
                      <a:r>
                        <a:rPr lang="ru-RU" sz="500" b="0" dirty="0">
                          <a:solidFill>
                            <a:schemeClr val="tx1"/>
                          </a:solidFill>
                        </a:rPr>
                        <a:t> 24</a:t>
                      </a:r>
                      <a:endParaRPr lang="en-US" sz="500" b="0" dirty="0">
                        <a:solidFill>
                          <a:schemeClr val="tx1"/>
                        </a:solidFill>
                      </a:endParaRPr>
                    </a:p>
                  </a:txBody>
                  <a:tcPr marL="65312" marR="65312" marT="32709" marB="32709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00" b="0" dirty="0">
                          <a:solidFill>
                            <a:schemeClr val="tx1"/>
                          </a:solidFill>
                        </a:rPr>
                        <a:t>мар24</a:t>
                      </a:r>
                      <a:endParaRPr lang="en-US" sz="500" b="0" dirty="0">
                        <a:solidFill>
                          <a:schemeClr val="tx1"/>
                        </a:solidFill>
                      </a:endParaRPr>
                    </a:p>
                  </a:txBody>
                  <a:tcPr marL="65312" marR="65312" marT="32709" marB="32709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00" b="0" dirty="0" err="1">
                          <a:solidFill>
                            <a:schemeClr val="tx1"/>
                          </a:solidFill>
                        </a:rPr>
                        <a:t>апр</a:t>
                      </a:r>
                      <a:endParaRPr lang="ru-RU" sz="500" b="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ru-RU" sz="500" b="0" dirty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en-US" sz="500" b="0" dirty="0">
                        <a:solidFill>
                          <a:schemeClr val="tx1"/>
                        </a:solidFill>
                      </a:endParaRPr>
                    </a:p>
                  </a:txBody>
                  <a:tcPr marL="65312" marR="65312" marT="32709" marB="32709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00" b="0" dirty="0">
                          <a:solidFill>
                            <a:schemeClr val="tx1"/>
                          </a:solidFill>
                        </a:rPr>
                        <a:t>май24</a:t>
                      </a:r>
                      <a:endParaRPr lang="en-US" sz="500" b="0" dirty="0">
                        <a:solidFill>
                          <a:schemeClr val="tx1"/>
                        </a:solidFill>
                      </a:endParaRPr>
                    </a:p>
                  </a:txBody>
                  <a:tcPr marL="65312" marR="65312" marT="32709" marB="32709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00" b="0" dirty="0">
                          <a:solidFill>
                            <a:schemeClr val="tx1"/>
                          </a:solidFill>
                        </a:rPr>
                        <a:t>июн24</a:t>
                      </a:r>
                      <a:endParaRPr lang="en-US" sz="500" b="0" dirty="0">
                        <a:solidFill>
                          <a:schemeClr val="tx1"/>
                        </a:solidFill>
                      </a:endParaRPr>
                    </a:p>
                  </a:txBody>
                  <a:tcPr marL="65312" marR="65312" marT="32709" marB="32709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00" b="0" dirty="0" err="1">
                          <a:solidFill>
                            <a:schemeClr val="tx1"/>
                          </a:solidFill>
                        </a:rPr>
                        <a:t>июл</a:t>
                      </a:r>
                      <a:r>
                        <a:rPr lang="ru-RU" sz="500" b="0" dirty="0">
                          <a:solidFill>
                            <a:schemeClr val="tx1"/>
                          </a:solidFill>
                        </a:rPr>
                        <a:t> 24</a:t>
                      </a:r>
                    </a:p>
                    <a:p>
                      <a:pPr algn="ctr"/>
                      <a:endParaRPr lang="en-US" sz="500" b="0" dirty="0">
                        <a:solidFill>
                          <a:schemeClr val="tx1"/>
                        </a:solidFill>
                      </a:endParaRPr>
                    </a:p>
                  </a:txBody>
                  <a:tcPr marL="65312" marR="65312" marT="32709" marB="32709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id="{66049CEA-E62F-7462-537E-B010BDAFC40C}"/>
              </a:ext>
            </a:extLst>
          </p:cNvPr>
          <p:cNvCxnSpPr>
            <a:cxnSpLocks/>
            <a:endCxn id="52" idx="2"/>
          </p:cNvCxnSpPr>
          <p:nvPr/>
        </p:nvCxnSpPr>
        <p:spPr>
          <a:xfrm flipH="1" flipV="1">
            <a:off x="3558268" y="1466212"/>
            <a:ext cx="3968" cy="4552306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2146BD5B-E3FD-9D91-D910-9C946A5D915E}"/>
              </a:ext>
            </a:extLst>
          </p:cNvPr>
          <p:cNvSpPr txBox="1"/>
          <p:nvPr/>
        </p:nvSpPr>
        <p:spPr>
          <a:xfrm>
            <a:off x="4358720" y="267608"/>
            <a:ext cx="1592036" cy="24622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000" dirty="0">
                <a:solidFill>
                  <a:schemeClr val="bg1">
                    <a:lumMod val="50000"/>
                  </a:schemeClr>
                </a:solidFill>
              </a:rPr>
              <a:t>Зимний период 22-23 гг.</a:t>
            </a:r>
            <a:endParaRPr lang="en-US" sz="1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2A50FB9-329B-A2AF-8BD6-623D3F8FF630}"/>
              </a:ext>
            </a:extLst>
          </p:cNvPr>
          <p:cNvSpPr txBox="1"/>
          <p:nvPr/>
        </p:nvSpPr>
        <p:spPr>
          <a:xfrm>
            <a:off x="7593817" y="274411"/>
            <a:ext cx="1678215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000" dirty="0">
                <a:solidFill>
                  <a:schemeClr val="bg1">
                    <a:lumMod val="50000"/>
                  </a:schemeClr>
                </a:solidFill>
              </a:rPr>
              <a:t>Зимний период 23-24 гг.</a:t>
            </a:r>
            <a:endParaRPr lang="en-US" sz="1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2" name="TextBox 23">
            <a:extLst>
              <a:ext uri="{FF2B5EF4-FFF2-40B4-BE49-F238E27FC236}">
                <a16:creationId xmlns:a16="http://schemas.microsoft.com/office/drawing/2014/main" id="{E83B399C-C5ED-C528-96DE-8F25DE5FB7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00295" y="6458151"/>
            <a:ext cx="758541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ru-RU" altLang="ru-RU" sz="800">
                <a:latin typeface="Segoe UI" panose="020B0502040204020203" pitchFamily="34" charset="0"/>
                <a:cs typeface="Segoe UI" panose="020B0502040204020203" pitchFamily="34" charset="0"/>
              </a:rPr>
              <a:t>ЭМ (Кабель)</a:t>
            </a:r>
            <a:endParaRPr lang="en-US" altLang="ru-RU" sz="8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3" name="TextBox 69">
            <a:extLst>
              <a:ext uri="{FF2B5EF4-FFF2-40B4-BE49-F238E27FC236}">
                <a16:creationId xmlns:a16="http://schemas.microsoft.com/office/drawing/2014/main" id="{4209492B-D3DD-0E95-8303-8EB4B31395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17466" y="6458151"/>
            <a:ext cx="963725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ru-RU" altLang="ru-RU" sz="800" dirty="0">
                <a:latin typeface="Segoe UI" panose="020B0502040204020203" pitchFamily="34" charset="0"/>
                <a:cs typeface="Segoe UI" panose="020B0502040204020203" pitchFamily="34" charset="0"/>
              </a:rPr>
              <a:t>Сэндвич-панели</a:t>
            </a:r>
            <a:endParaRPr lang="en-US" altLang="ru-RU" sz="8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4" name="TextBox 70">
            <a:extLst>
              <a:ext uri="{FF2B5EF4-FFF2-40B4-BE49-F238E27FC236}">
                <a16:creationId xmlns:a16="http://schemas.microsoft.com/office/drawing/2014/main" id="{76AB2872-5535-14DA-BBE1-A71246B4ED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64456" y="6458151"/>
            <a:ext cx="696024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ru-RU" altLang="ru-RU" sz="800" dirty="0">
                <a:latin typeface="Segoe UI" panose="020B0502040204020203" pitchFamily="34" charset="0"/>
                <a:cs typeface="Segoe UI" panose="020B0502040204020203" pitchFamily="34" charset="0"/>
              </a:rPr>
              <a:t>КЖ (Бетон)</a:t>
            </a:r>
            <a:endParaRPr lang="en-US" altLang="ru-RU" sz="8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5" name="TextBox 71">
            <a:extLst>
              <a:ext uri="{FF2B5EF4-FFF2-40B4-BE49-F238E27FC236}">
                <a16:creationId xmlns:a16="http://schemas.microsoft.com/office/drawing/2014/main" id="{D4C92701-A0BF-7D96-72A4-B053C58853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52295" y="6458151"/>
            <a:ext cx="772969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ru-RU" altLang="ru-RU" sz="800">
                <a:latin typeface="Segoe UI" panose="020B0502040204020203" pitchFamily="34" charset="0"/>
                <a:cs typeface="Segoe UI" panose="020B0502040204020203" pitchFamily="34" charset="0"/>
              </a:rPr>
              <a:t>КМ (Металл)</a:t>
            </a:r>
            <a:endParaRPr lang="en-US" altLang="ru-RU" sz="8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6" name="TextBox 72">
            <a:extLst>
              <a:ext uri="{FF2B5EF4-FFF2-40B4-BE49-F238E27FC236}">
                <a16:creationId xmlns:a16="http://schemas.microsoft.com/office/drawing/2014/main" id="{540E7B0E-49DA-A8D6-C2E8-CC5362376E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39312" y="6458151"/>
            <a:ext cx="526106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ru-RU" altLang="ru-RU" sz="800">
                <a:latin typeface="Segoe UI" panose="020B0502040204020203" pitchFamily="34" charset="0"/>
                <a:cs typeface="Segoe UI" panose="020B0502040204020203" pitchFamily="34" charset="0"/>
              </a:rPr>
              <a:t>Кровля</a:t>
            </a:r>
            <a:endParaRPr lang="en-US" altLang="ru-RU" sz="8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7" name="TextBox 73">
            <a:extLst>
              <a:ext uri="{FF2B5EF4-FFF2-40B4-BE49-F238E27FC236}">
                <a16:creationId xmlns:a16="http://schemas.microsoft.com/office/drawing/2014/main" id="{4CC934DE-3D20-1182-4B09-F4582A3661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9977" y="6458151"/>
            <a:ext cx="1093569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ru-RU" altLang="ru-RU" sz="800" dirty="0">
                <a:latin typeface="Segoe UI" panose="020B0502040204020203" pitchFamily="34" charset="0"/>
                <a:cs typeface="Segoe UI" panose="020B0502040204020203" pitchFamily="34" charset="0"/>
              </a:rPr>
              <a:t>ТХ (Оборудование)</a:t>
            </a:r>
            <a:endParaRPr lang="en-US" altLang="ru-RU" sz="8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8" name="TextBox 74">
            <a:extLst>
              <a:ext uri="{FF2B5EF4-FFF2-40B4-BE49-F238E27FC236}">
                <a16:creationId xmlns:a16="http://schemas.microsoft.com/office/drawing/2014/main" id="{36728E78-A1D3-BBF5-AC21-EC6A1B3F16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2420" y="6458151"/>
            <a:ext cx="1112805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ru-RU" altLang="ru-RU" sz="800">
                <a:latin typeface="Segoe UI" panose="020B0502040204020203" pitchFamily="34" charset="0"/>
                <a:cs typeface="Segoe UI" panose="020B0502040204020203" pitchFamily="34" charset="0"/>
              </a:rPr>
              <a:t>КЖ (Бетон) прогноз</a:t>
            </a:r>
            <a:endParaRPr lang="en-US" altLang="ru-RU" sz="8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9" name="Овал 38">
            <a:extLst>
              <a:ext uri="{FF2B5EF4-FFF2-40B4-BE49-F238E27FC236}">
                <a16:creationId xmlns:a16="http://schemas.microsoft.com/office/drawing/2014/main" id="{C9D496F3-E030-9EEE-63CE-435ADE86DFEB}"/>
              </a:ext>
            </a:extLst>
          </p:cNvPr>
          <p:cNvSpPr/>
          <p:nvPr/>
        </p:nvSpPr>
        <p:spPr>
          <a:xfrm>
            <a:off x="3421063" y="6046107"/>
            <a:ext cx="274411" cy="266474"/>
          </a:xfrm>
          <a:prstGeom prst="ellipse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809"/>
          </a:p>
        </p:txBody>
      </p:sp>
      <p:sp>
        <p:nvSpPr>
          <p:cNvPr id="40" name="Овал 39">
            <a:extLst>
              <a:ext uri="{FF2B5EF4-FFF2-40B4-BE49-F238E27FC236}">
                <a16:creationId xmlns:a16="http://schemas.microsoft.com/office/drawing/2014/main" id="{5D5D1714-F8A2-BBDC-23EB-511B89A6E500}"/>
              </a:ext>
            </a:extLst>
          </p:cNvPr>
          <p:cNvSpPr/>
          <p:nvPr/>
        </p:nvSpPr>
        <p:spPr>
          <a:xfrm>
            <a:off x="8149545" y="6052911"/>
            <a:ext cx="274411" cy="265339"/>
          </a:xfrm>
          <a:prstGeom prst="ellipse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809"/>
          </a:p>
        </p:txBody>
      </p:sp>
      <p:sp>
        <p:nvSpPr>
          <p:cNvPr id="41" name="Полилиния 34">
            <a:extLst>
              <a:ext uri="{FF2B5EF4-FFF2-40B4-BE49-F238E27FC236}">
                <a16:creationId xmlns:a16="http://schemas.microsoft.com/office/drawing/2014/main" id="{9177DD2A-EF01-E738-5722-93677C5D244F}"/>
              </a:ext>
            </a:extLst>
          </p:cNvPr>
          <p:cNvSpPr/>
          <p:nvPr/>
        </p:nvSpPr>
        <p:spPr>
          <a:xfrm>
            <a:off x="9490982" y="4537982"/>
            <a:ext cx="303893" cy="227920"/>
          </a:xfrm>
          <a:custGeom>
            <a:avLst/>
            <a:gdLst>
              <a:gd name="connsiteX0" fmla="*/ 0 w 482600"/>
              <a:gd name="connsiteY0" fmla="*/ 190500 h 574749"/>
              <a:gd name="connsiteX1" fmla="*/ 215900 w 482600"/>
              <a:gd name="connsiteY1" fmla="*/ 571500 h 574749"/>
              <a:gd name="connsiteX2" fmla="*/ 482600 w 482600"/>
              <a:gd name="connsiteY2" fmla="*/ 0 h 574749"/>
              <a:gd name="connsiteX0" fmla="*/ 0 w 482600"/>
              <a:gd name="connsiteY0" fmla="*/ 190500 h 578884"/>
              <a:gd name="connsiteX1" fmla="*/ 215900 w 482600"/>
              <a:gd name="connsiteY1" fmla="*/ 571500 h 578884"/>
              <a:gd name="connsiteX2" fmla="*/ 482600 w 482600"/>
              <a:gd name="connsiteY2" fmla="*/ 0 h 578884"/>
              <a:gd name="connsiteX0" fmla="*/ 0 w 482600"/>
              <a:gd name="connsiteY0" fmla="*/ 190500 h 571500"/>
              <a:gd name="connsiteX1" fmla="*/ 215900 w 482600"/>
              <a:gd name="connsiteY1" fmla="*/ 571500 h 571500"/>
              <a:gd name="connsiteX2" fmla="*/ 482600 w 482600"/>
              <a:gd name="connsiteY2" fmla="*/ 0 h 571500"/>
              <a:gd name="connsiteX0" fmla="*/ 0 w 482600"/>
              <a:gd name="connsiteY0" fmla="*/ 190500 h 571500"/>
              <a:gd name="connsiteX1" fmla="*/ 215900 w 482600"/>
              <a:gd name="connsiteY1" fmla="*/ 571500 h 571500"/>
              <a:gd name="connsiteX2" fmla="*/ 482600 w 482600"/>
              <a:gd name="connsiteY2" fmla="*/ 0 h 571500"/>
              <a:gd name="connsiteX0" fmla="*/ 0 w 482600"/>
              <a:gd name="connsiteY0" fmla="*/ 190500 h 571500"/>
              <a:gd name="connsiteX1" fmla="*/ 215900 w 482600"/>
              <a:gd name="connsiteY1" fmla="*/ 571500 h 571500"/>
              <a:gd name="connsiteX2" fmla="*/ 482600 w 482600"/>
              <a:gd name="connsiteY2" fmla="*/ 0 h 571500"/>
              <a:gd name="connsiteX0" fmla="*/ 0 w 482600"/>
              <a:gd name="connsiteY0" fmla="*/ 190500 h 571500"/>
              <a:gd name="connsiteX1" fmla="*/ 215900 w 482600"/>
              <a:gd name="connsiteY1" fmla="*/ 571500 h 571500"/>
              <a:gd name="connsiteX2" fmla="*/ 482600 w 482600"/>
              <a:gd name="connsiteY2" fmla="*/ 0 h 571500"/>
              <a:gd name="connsiteX0" fmla="*/ 0 w 482600"/>
              <a:gd name="connsiteY0" fmla="*/ 190500 h 571500"/>
              <a:gd name="connsiteX1" fmla="*/ 215900 w 482600"/>
              <a:gd name="connsiteY1" fmla="*/ 571500 h 571500"/>
              <a:gd name="connsiteX2" fmla="*/ 482600 w 482600"/>
              <a:gd name="connsiteY2" fmla="*/ 0 h 571500"/>
              <a:gd name="connsiteX0" fmla="*/ 0 w 482600"/>
              <a:gd name="connsiteY0" fmla="*/ 190500 h 571500"/>
              <a:gd name="connsiteX1" fmla="*/ 215900 w 482600"/>
              <a:gd name="connsiteY1" fmla="*/ 571500 h 571500"/>
              <a:gd name="connsiteX2" fmla="*/ 482600 w 482600"/>
              <a:gd name="connsiteY2" fmla="*/ 0 h 571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82600" h="571500">
                <a:moveTo>
                  <a:pt x="0" y="190500"/>
                </a:moveTo>
                <a:cubicBezTo>
                  <a:pt x="124883" y="415925"/>
                  <a:pt x="119592" y="409575"/>
                  <a:pt x="215900" y="571500"/>
                </a:cubicBezTo>
                <a:lnTo>
                  <a:pt x="482600" y="0"/>
                </a:lnTo>
              </a:path>
            </a:pathLst>
          </a:custGeom>
          <a:ln w="76200"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 sz="809">
              <a:ln w="76200">
                <a:solidFill>
                  <a:srgbClr val="41719C"/>
                </a:solidFill>
              </a:ln>
            </a:endParaRPr>
          </a:p>
        </p:txBody>
      </p:sp>
      <p:cxnSp>
        <p:nvCxnSpPr>
          <p:cNvPr id="42" name="Прямая соединительная линия 41">
            <a:extLst>
              <a:ext uri="{FF2B5EF4-FFF2-40B4-BE49-F238E27FC236}">
                <a16:creationId xmlns:a16="http://schemas.microsoft.com/office/drawing/2014/main" id="{DF6A7A32-3E88-63B2-23C8-630EFC562654}"/>
              </a:ext>
            </a:extLst>
          </p:cNvPr>
          <p:cNvCxnSpPr>
            <a:cxnSpLocks/>
          </p:cNvCxnSpPr>
          <p:nvPr/>
        </p:nvCxnSpPr>
        <p:spPr>
          <a:xfrm>
            <a:off x="2557009" y="2383518"/>
            <a:ext cx="7596187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Прямоугольник: скругленные углы 42">
            <a:extLst>
              <a:ext uri="{FF2B5EF4-FFF2-40B4-BE49-F238E27FC236}">
                <a16:creationId xmlns:a16="http://schemas.microsoft.com/office/drawing/2014/main" id="{F44E5032-5C32-570C-20F6-FC044041DE25}"/>
              </a:ext>
            </a:extLst>
          </p:cNvPr>
          <p:cNvSpPr/>
          <p:nvPr/>
        </p:nvSpPr>
        <p:spPr>
          <a:xfrm>
            <a:off x="6856867" y="1740581"/>
            <a:ext cx="840241" cy="158750"/>
          </a:xfrm>
          <a:prstGeom prst="round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572" dirty="0">
                <a:solidFill>
                  <a:schemeClr val="tx1"/>
                </a:solidFill>
              </a:rPr>
              <a:t>Прогноз по бетону</a:t>
            </a:r>
          </a:p>
        </p:txBody>
      </p:sp>
      <p:cxnSp>
        <p:nvCxnSpPr>
          <p:cNvPr id="44" name="Прямая со стрелкой 43">
            <a:extLst>
              <a:ext uri="{FF2B5EF4-FFF2-40B4-BE49-F238E27FC236}">
                <a16:creationId xmlns:a16="http://schemas.microsoft.com/office/drawing/2014/main" id="{4BC6EA32-D064-DFC9-627E-5A1EA0B8F2DE}"/>
              </a:ext>
            </a:extLst>
          </p:cNvPr>
          <p:cNvCxnSpPr>
            <a:cxnSpLocks/>
          </p:cNvCxnSpPr>
          <p:nvPr/>
        </p:nvCxnSpPr>
        <p:spPr>
          <a:xfrm flipH="1">
            <a:off x="6717393" y="1808617"/>
            <a:ext cx="139474" cy="1134"/>
          </a:xfrm>
          <a:prstGeom prst="straightConnector1">
            <a:avLst/>
          </a:prstGeom>
          <a:ln w="3175">
            <a:solidFill>
              <a:schemeClr val="tx1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>
            <a:extLst>
              <a:ext uri="{FF2B5EF4-FFF2-40B4-BE49-F238E27FC236}">
                <a16:creationId xmlns:a16="http://schemas.microsoft.com/office/drawing/2014/main" id="{5035FD6D-646D-6E95-02D3-0C55773B9CC0}"/>
              </a:ext>
            </a:extLst>
          </p:cNvPr>
          <p:cNvCxnSpPr>
            <a:cxnSpLocks/>
          </p:cNvCxnSpPr>
          <p:nvPr/>
        </p:nvCxnSpPr>
        <p:spPr>
          <a:xfrm>
            <a:off x="4225018" y="1807483"/>
            <a:ext cx="2018393" cy="30616"/>
          </a:xfrm>
          <a:prstGeom prst="straightConnector1">
            <a:avLst/>
          </a:prstGeom>
          <a:ln>
            <a:solidFill>
              <a:srgbClr val="C00000"/>
            </a:solidFill>
            <a:tailEnd type="triangle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id="{D7B2551B-FD77-B984-7FE1-3E425841A107}"/>
              </a:ext>
            </a:extLst>
          </p:cNvPr>
          <p:cNvSpPr/>
          <p:nvPr/>
        </p:nvSpPr>
        <p:spPr>
          <a:xfrm>
            <a:off x="5873750" y="1252992"/>
            <a:ext cx="1069295" cy="290079"/>
          </a:xfrm>
          <a:prstGeom prst="rect">
            <a:avLst/>
          </a:prstGeom>
          <a:noFill/>
        </p:spPr>
        <p:txBody>
          <a:bodyPr lIns="65315" rIns="65315">
            <a:spAutoFit/>
          </a:bodyPr>
          <a:lstStyle/>
          <a:p>
            <a:pPr algn="ctr">
              <a:defRPr/>
            </a:pPr>
            <a:r>
              <a:rPr lang="ru-RU" sz="1285" b="1" dirty="0">
                <a:ln/>
                <a:solidFill>
                  <a:srgbClr val="C00000"/>
                </a:solidFill>
              </a:rPr>
              <a:t>07.23</a:t>
            </a:r>
          </a:p>
        </p:txBody>
      </p: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F344496F-7145-0CD3-1A47-D3AB3B9260A5}"/>
              </a:ext>
            </a:extLst>
          </p:cNvPr>
          <p:cNvSpPr/>
          <p:nvPr/>
        </p:nvSpPr>
        <p:spPr>
          <a:xfrm>
            <a:off x="9109983" y="4777242"/>
            <a:ext cx="1069295" cy="290079"/>
          </a:xfrm>
          <a:prstGeom prst="rect">
            <a:avLst/>
          </a:prstGeom>
          <a:noFill/>
        </p:spPr>
        <p:txBody>
          <a:bodyPr lIns="65315" rIns="65315">
            <a:spAutoFit/>
          </a:bodyPr>
          <a:lstStyle/>
          <a:p>
            <a:pPr algn="ctr">
              <a:defRPr/>
            </a:pPr>
            <a:r>
              <a:rPr lang="ru-RU" sz="1285" b="1" dirty="0">
                <a:solidFill>
                  <a:srgbClr val="FFD554"/>
                </a:solidFill>
              </a:rPr>
              <a:t>0</a:t>
            </a:r>
            <a:r>
              <a:rPr lang="en-US" sz="1285" b="1" dirty="0">
                <a:solidFill>
                  <a:srgbClr val="FFD554"/>
                </a:solidFill>
              </a:rPr>
              <a:t>6</a:t>
            </a:r>
            <a:r>
              <a:rPr lang="ru-RU" sz="1285" b="1" dirty="0">
                <a:solidFill>
                  <a:srgbClr val="FFD554"/>
                </a:solidFill>
              </a:rPr>
              <a:t>.24</a:t>
            </a:r>
          </a:p>
        </p:txBody>
      </p:sp>
      <p:sp>
        <p:nvSpPr>
          <p:cNvPr id="48" name="Прямоугольник: скругленные углы 15">
            <a:extLst>
              <a:ext uri="{FF2B5EF4-FFF2-40B4-BE49-F238E27FC236}">
                <a16:creationId xmlns:a16="http://schemas.microsoft.com/office/drawing/2014/main" id="{09FFD8F5-FDD6-84CB-8E71-6371F049F97B}"/>
              </a:ext>
            </a:extLst>
          </p:cNvPr>
          <p:cNvSpPr/>
          <p:nvPr/>
        </p:nvSpPr>
        <p:spPr>
          <a:xfrm>
            <a:off x="9415093" y="3928672"/>
            <a:ext cx="733652" cy="243794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572" dirty="0">
                <a:solidFill>
                  <a:schemeClr val="tx1"/>
                </a:solidFill>
              </a:rPr>
              <a:t>Экспертное моделирование</a:t>
            </a:r>
          </a:p>
        </p:txBody>
      </p:sp>
      <p:sp>
        <p:nvSpPr>
          <p:cNvPr id="49" name="Умножение 31">
            <a:extLst>
              <a:ext uri="{FF2B5EF4-FFF2-40B4-BE49-F238E27FC236}">
                <a16:creationId xmlns:a16="http://schemas.microsoft.com/office/drawing/2014/main" id="{F7AF8CA9-846E-82BB-6192-39E2B9DC82B3}"/>
              </a:ext>
            </a:extLst>
          </p:cNvPr>
          <p:cNvSpPr/>
          <p:nvPr/>
        </p:nvSpPr>
        <p:spPr>
          <a:xfrm>
            <a:off x="6226399" y="1398656"/>
            <a:ext cx="372105" cy="418489"/>
          </a:xfrm>
          <a:prstGeom prst="mathMultiply">
            <a:avLst>
              <a:gd name="adj1" fmla="val 16206"/>
            </a:avLst>
          </a:prstGeom>
          <a:solidFill>
            <a:srgbClr val="FF0000">
              <a:alpha val="58824"/>
            </a:srgbClr>
          </a:solidFill>
          <a:ln>
            <a:noFill/>
          </a:ln>
          <a:scene3d>
            <a:camera prst="orthographicFront"/>
            <a:lightRig rig="balanced" dir="t"/>
          </a:scene3d>
          <a:sp3d prstMaterial="plastic">
            <a:bevelT w="31750" h="254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809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C6ED677A-12D3-CFFE-99DD-E39422B598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0" y="1086308"/>
            <a:ext cx="51026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ru-RU" altLang="ru-RU" sz="500" dirty="0"/>
              <a:t>КЖ (Бетон)</a:t>
            </a:r>
          </a:p>
          <a:p>
            <a:pPr algn="ctr" eaLnBrk="1" hangingPunct="1"/>
            <a:r>
              <a:rPr lang="ru-RU" altLang="ru-RU" sz="500" dirty="0"/>
              <a:t>01</a:t>
            </a:r>
            <a:r>
              <a:rPr lang="en-US" altLang="ru-RU" sz="500" dirty="0"/>
              <a:t>.0</a:t>
            </a:r>
            <a:r>
              <a:rPr lang="ru-RU" altLang="ru-RU" sz="500" dirty="0"/>
              <a:t>8</a:t>
            </a:r>
            <a:r>
              <a:rPr lang="en-US" altLang="ru-RU" sz="500" dirty="0"/>
              <a:t> -</a:t>
            </a:r>
            <a:r>
              <a:rPr lang="ru-RU" altLang="ru-RU" sz="500" dirty="0"/>
              <a:t>4</a:t>
            </a:r>
            <a:r>
              <a:rPr lang="en-US" altLang="ru-RU" sz="500" dirty="0"/>
              <a:t>.</a:t>
            </a:r>
            <a:r>
              <a:rPr lang="ru-RU" altLang="ru-RU" sz="500" dirty="0"/>
              <a:t>71</a:t>
            </a:r>
            <a:r>
              <a:rPr lang="en-US" altLang="ru-RU" sz="500" dirty="0"/>
              <a:t>x</a:t>
            </a:r>
          </a:p>
          <a:p>
            <a:pPr algn="ctr" eaLnBrk="1" hangingPunct="1"/>
            <a:r>
              <a:rPr lang="ru-RU" altLang="ru-RU" sz="500" dirty="0"/>
              <a:t>15</a:t>
            </a:r>
            <a:r>
              <a:rPr lang="en-US" altLang="ru-RU" sz="500" dirty="0"/>
              <a:t>.0</a:t>
            </a:r>
            <a:r>
              <a:rPr lang="ru-RU" altLang="ru-RU" sz="500" dirty="0"/>
              <a:t>8</a:t>
            </a:r>
            <a:r>
              <a:rPr lang="en-US" altLang="ru-RU" sz="500" dirty="0"/>
              <a:t>-</a:t>
            </a:r>
            <a:r>
              <a:rPr lang="ru-RU" altLang="ru-RU" sz="500" dirty="0"/>
              <a:t>5.84</a:t>
            </a:r>
            <a:r>
              <a:rPr lang="en-US" altLang="ru-RU" sz="500" dirty="0"/>
              <a:t>x</a:t>
            </a:r>
          </a:p>
          <a:p>
            <a:pPr algn="ctr" eaLnBrk="1" hangingPunct="1"/>
            <a:r>
              <a:rPr lang="en-US" altLang="ru-RU" sz="500" dirty="0"/>
              <a:t>01.0</a:t>
            </a:r>
            <a:r>
              <a:rPr lang="ru-RU" altLang="ru-RU" sz="500" dirty="0"/>
              <a:t>9</a:t>
            </a:r>
            <a:r>
              <a:rPr lang="en-US" altLang="ru-RU" sz="500" dirty="0"/>
              <a:t> -</a:t>
            </a:r>
            <a:r>
              <a:rPr lang="ru-RU" altLang="ru-RU" sz="500" dirty="0"/>
              <a:t>8</a:t>
            </a:r>
            <a:r>
              <a:rPr lang="en-US" altLang="ru-RU" sz="500" dirty="0"/>
              <a:t>.</a:t>
            </a:r>
            <a:r>
              <a:rPr lang="ru-RU" altLang="ru-RU" sz="500" dirty="0"/>
              <a:t>68</a:t>
            </a:r>
            <a:r>
              <a:rPr lang="en-US" altLang="ru-RU" sz="500" dirty="0"/>
              <a:t>x</a:t>
            </a:r>
            <a:endParaRPr lang="en-US" altLang="ru-RU" sz="643" dirty="0"/>
          </a:p>
        </p:txBody>
      </p:sp>
      <p:sp>
        <p:nvSpPr>
          <p:cNvPr id="51" name="TextBox 12">
            <a:extLst>
              <a:ext uri="{FF2B5EF4-FFF2-40B4-BE49-F238E27FC236}">
                <a16:creationId xmlns:a16="http://schemas.microsoft.com/office/drawing/2014/main" id="{A70978DE-E730-3F31-6FC6-D4B38F9C39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1987" y="1083186"/>
            <a:ext cx="53294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ru-RU" altLang="ru-RU" sz="500" dirty="0"/>
              <a:t>КМ(Металл)</a:t>
            </a:r>
          </a:p>
          <a:p>
            <a:pPr algn="ctr" eaLnBrk="1" hangingPunct="1"/>
            <a:r>
              <a:rPr lang="ru-RU" altLang="ru-RU" sz="500" dirty="0"/>
              <a:t>01</a:t>
            </a:r>
            <a:r>
              <a:rPr lang="en-US" altLang="ru-RU" sz="500" dirty="0"/>
              <a:t>.0</a:t>
            </a:r>
            <a:r>
              <a:rPr lang="ru-RU" altLang="ru-RU" sz="500" dirty="0"/>
              <a:t>8</a:t>
            </a:r>
            <a:r>
              <a:rPr lang="en-US" altLang="ru-RU" sz="500" dirty="0"/>
              <a:t> -</a:t>
            </a:r>
            <a:r>
              <a:rPr lang="ru-RU" altLang="ru-RU" sz="500" dirty="0"/>
              <a:t>2.33</a:t>
            </a:r>
            <a:r>
              <a:rPr lang="en-US" altLang="ru-RU" sz="500" dirty="0"/>
              <a:t>x</a:t>
            </a:r>
          </a:p>
          <a:p>
            <a:pPr algn="ctr" eaLnBrk="1" hangingPunct="1"/>
            <a:r>
              <a:rPr lang="ru-RU" altLang="ru-RU" sz="500" dirty="0"/>
              <a:t>15</a:t>
            </a:r>
            <a:r>
              <a:rPr lang="en-US" altLang="ru-RU" sz="500" dirty="0"/>
              <a:t>.0</a:t>
            </a:r>
            <a:r>
              <a:rPr lang="ru-RU" altLang="ru-RU" sz="500" dirty="0"/>
              <a:t>8</a:t>
            </a:r>
            <a:r>
              <a:rPr lang="en-US" altLang="ru-RU" sz="500" dirty="0"/>
              <a:t>-</a:t>
            </a:r>
            <a:r>
              <a:rPr lang="ru-RU" altLang="ru-RU" sz="500" dirty="0"/>
              <a:t>2.73</a:t>
            </a:r>
            <a:r>
              <a:rPr lang="en-US" altLang="ru-RU" sz="500" dirty="0"/>
              <a:t>x</a:t>
            </a:r>
          </a:p>
          <a:p>
            <a:pPr algn="ctr" eaLnBrk="1" hangingPunct="1"/>
            <a:r>
              <a:rPr lang="en-US" altLang="ru-RU" sz="500" dirty="0"/>
              <a:t>01.0</a:t>
            </a:r>
            <a:r>
              <a:rPr lang="ru-RU" altLang="ru-RU" sz="500" dirty="0"/>
              <a:t>9</a:t>
            </a:r>
            <a:r>
              <a:rPr lang="en-US" altLang="ru-RU" sz="500" dirty="0"/>
              <a:t> -</a:t>
            </a:r>
            <a:r>
              <a:rPr lang="ru-RU" altLang="ru-RU" sz="500" dirty="0"/>
              <a:t>3</a:t>
            </a:r>
            <a:r>
              <a:rPr lang="en-US" altLang="ru-RU" sz="500" dirty="0"/>
              <a:t>.</a:t>
            </a:r>
            <a:r>
              <a:rPr lang="ru-RU" altLang="ru-RU" sz="500" dirty="0"/>
              <a:t>74</a:t>
            </a:r>
            <a:r>
              <a:rPr lang="en-US" altLang="ru-RU" sz="500" dirty="0"/>
              <a:t>x</a:t>
            </a:r>
            <a:endParaRPr lang="en-US" altLang="ru-RU" sz="643" dirty="0"/>
          </a:p>
        </p:txBody>
      </p:sp>
      <p:sp>
        <p:nvSpPr>
          <p:cNvPr id="52" name="Прямоугольник: скругленные углы 9">
            <a:extLst>
              <a:ext uri="{FF2B5EF4-FFF2-40B4-BE49-F238E27FC236}">
                <a16:creationId xmlns:a16="http://schemas.microsoft.com/office/drawing/2014/main" id="{5B67C17F-B6BC-2811-0B9C-E531C2F8833F}"/>
              </a:ext>
            </a:extLst>
          </p:cNvPr>
          <p:cNvSpPr/>
          <p:nvPr/>
        </p:nvSpPr>
        <p:spPr>
          <a:xfrm>
            <a:off x="2922701" y="606653"/>
            <a:ext cx="1271134" cy="859559"/>
          </a:xfrm>
          <a:prstGeom prst="roundRect">
            <a:avLst>
              <a:gd name="adj" fmla="val 4219"/>
            </a:avLst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715" b="1" dirty="0">
                <a:solidFill>
                  <a:srgbClr val="C00000"/>
                </a:solidFill>
              </a:rPr>
              <a:t>Точка невозврата пройдена</a:t>
            </a:r>
            <a:endParaRPr lang="en-US" sz="715" b="1" dirty="0">
              <a:solidFill>
                <a:srgbClr val="C00000"/>
              </a:solidFill>
            </a:endParaRPr>
          </a:p>
          <a:p>
            <a:pPr algn="ctr">
              <a:lnSpc>
                <a:spcPts val="643"/>
              </a:lnSpc>
              <a:defRPr/>
            </a:pPr>
            <a:r>
              <a:rPr lang="ru-RU" sz="572" dirty="0">
                <a:solidFill>
                  <a:schemeClr val="tx1"/>
                </a:solidFill>
              </a:rPr>
              <a:t>Требуемое усиление</a:t>
            </a:r>
            <a:r>
              <a:rPr lang="en-US" sz="572" dirty="0">
                <a:solidFill>
                  <a:schemeClr val="tx1"/>
                </a:solidFill>
              </a:rPr>
              <a:t> </a:t>
            </a:r>
            <a:r>
              <a:rPr lang="ru-RU" sz="572" dirty="0">
                <a:solidFill>
                  <a:schemeClr val="tx1"/>
                </a:solidFill>
              </a:rPr>
              <a:t>по персоналу Летний объем не выполнен на %</a:t>
            </a:r>
            <a:r>
              <a:rPr lang="en-US" sz="715" dirty="0">
                <a:solidFill>
                  <a:schemeClr val="tx1"/>
                </a:solidFill>
              </a:rPr>
              <a:t>:</a:t>
            </a:r>
            <a:endParaRPr lang="ru-RU" sz="715" dirty="0">
              <a:solidFill>
                <a:schemeClr val="tx1"/>
              </a:solidFill>
            </a:endParaRPr>
          </a:p>
          <a:p>
            <a:pPr algn="ctr">
              <a:defRPr/>
            </a:pPr>
            <a:endParaRPr lang="en-US" sz="500" dirty="0">
              <a:solidFill>
                <a:schemeClr val="bg1">
                  <a:lumMod val="50000"/>
                </a:schemeClr>
              </a:solidFill>
            </a:endParaRPr>
          </a:p>
          <a:p>
            <a:pPr algn="ctr">
              <a:defRPr/>
            </a:pPr>
            <a:endParaRPr lang="ru-RU" sz="5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EEA0CCB3-3FC6-DA36-6D08-98ECC29AD0A4}"/>
              </a:ext>
            </a:extLst>
          </p:cNvPr>
          <p:cNvSpPr txBox="1"/>
          <p:nvPr/>
        </p:nvSpPr>
        <p:spPr>
          <a:xfrm>
            <a:off x="6409539" y="2842760"/>
            <a:ext cx="1132221" cy="213135"/>
          </a:xfrm>
          <a:prstGeom prst="rect">
            <a:avLst/>
          </a:prstGeom>
          <a:noFill/>
          <a:ln w="6350">
            <a:noFill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785" dirty="0"/>
              <a:t>КЛЮЧЕВЫЕ РИСКИ</a:t>
            </a:r>
          </a:p>
        </p:txBody>
      </p:sp>
      <p:sp>
        <p:nvSpPr>
          <p:cNvPr id="54" name="Прямоугольник: скругленные углы 7">
            <a:extLst>
              <a:ext uri="{FF2B5EF4-FFF2-40B4-BE49-F238E27FC236}">
                <a16:creationId xmlns:a16="http://schemas.microsoft.com/office/drawing/2014/main" id="{7E7B7EEF-DA99-E24F-B36B-CFC12CD3FD69}"/>
              </a:ext>
            </a:extLst>
          </p:cNvPr>
          <p:cNvSpPr/>
          <p:nvPr/>
        </p:nvSpPr>
        <p:spPr>
          <a:xfrm>
            <a:off x="5789840" y="3026456"/>
            <a:ext cx="612321" cy="261937"/>
          </a:xfrm>
          <a:prstGeom prst="roundRect">
            <a:avLst/>
          </a:prstGeom>
          <a:solidFill>
            <a:srgbClr val="FF00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500" dirty="0">
                <a:solidFill>
                  <a:schemeClr val="tx1"/>
                </a:solidFill>
              </a:rPr>
              <a:t>Срыв мобилизации</a:t>
            </a:r>
          </a:p>
        </p:txBody>
      </p:sp>
      <p:sp>
        <p:nvSpPr>
          <p:cNvPr id="55" name="Прямоугольник: скругленные углы 8">
            <a:extLst>
              <a:ext uri="{FF2B5EF4-FFF2-40B4-BE49-F238E27FC236}">
                <a16:creationId xmlns:a16="http://schemas.microsoft.com/office/drawing/2014/main" id="{C5387A99-1037-626E-7CD5-26EC4AA914F4}"/>
              </a:ext>
            </a:extLst>
          </p:cNvPr>
          <p:cNvSpPr/>
          <p:nvPr/>
        </p:nvSpPr>
        <p:spPr>
          <a:xfrm>
            <a:off x="6445250" y="3026456"/>
            <a:ext cx="637268" cy="244929"/>
          </a:xfrm>
          <a:prstGeom prst="roundRect">
            <a:avLst/>
          </a:prstGeom>
          <a:solidFill>
            <a:srgbClr val="FF00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715" tIns="25715" rIns="25715" bIns="25715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500" dirty="0">
                <a:solidFill>
                  <a:schemeClr val="tx1"/>
                </a:solidFill>
              </a:rPr>
              <a:t>Аварии, НС из за скученности и параллельных работ</a:t>
            </a:r>
          </a:p>
        </p:txBody>
      </p:sp>
      <p:sp>
        <p:nvSpPr>
          <p:cNvPr id="56" name="Прямоугольник: скругленные углы 9">
            <a:extLst>
              <a:ext uri="{FF2B5EF4-FFF2-40B4-BE49-F238E27FC236}">
                <a16:creationId xmlns:a16="http://schemas.microsoft.com/office/drawing/2014/main" id="{D98D2EE7-01B1-C321-1C97-617D2C984F15}"/>
              </a:ext>
            </a:extLst>
          </p:cNvPr>
          <p:cNvSpPr/>
          <p:nvPr/>
        </p:nvSpPr>
        <p:spPr>
          <a:xfrm>
            <a:off x="7125608" y="3026456"/>
            <a:ext cx="511402" cy="249464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500" dirty="0">
                <a:solidFill>
                  <a:schemeClr val="tx1"/>
                </a:solidFill>
              </a:rPr>
              <a:t>ОТО, материалы</a:t>
            </a:r>
          </a:p>
        </p:txBody>
      </p:sp>
      <p:sp>
        <p:nvSpPr>
          <p:cNvPr id="57" name="Прямоугольник: скругленные углы 10">
            <a:extLst>
              <a:ext uri="{FF2B5EF4-FFF2-40B4-BE49-F238E27FC236}">
                <a16:creationId xmlns:a16="http://schemas.microsoft.com/office/drawing/2014/main" id="{57E66AB3-E049-9811-7908-F48807B76C05}"/>
              </a:ext>
            </a:extLst>
          </p:cNvPr>
          <p:cNvSpPr/>
          <p:nvPr/>
        </p:nvSpPr>
        <p:spPr>
          <a:xfrm>
            <a:off x="7680099" y="3026456"/>
            <a:ext cx="511401" cy="241526"/>
          </a:xfrm>
          <a:prstGeom prst="roundRect">
            <a:avLst/>
          </a:prstGeom>
          <a:solidFill>
            <a:srgbClr val="FF00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500" dirty="0">
                <a:solidFill>
                  <a:schemeClr val="tx1"/>
                </a:solidFill>
              </a:rPr>
              <a:t>Запуск в зимний период</a:t>
            </a:r>
          </a:p>
        </p:txBody>
      </p:sp>
      <p:sp>
        <p:nvSpPr>
          <p:cNvPr id="58" name="Прямоугольник: скругленные углы 12">
            <a:extLst>
              <a:ext uri="{FF2B5EF4-FFF2-40B4-BE49-F238E27FC236}">
                <a16:creationId xmlns:a16="http://schemas.microsoft.com/office/drawing/2014/main" id="{4A0A600C-F19A-74DE-3206-D95614873552}"/>
              </a:ext>
            </a:extLst>
          </p:cNvPr>
          <p:cNvSpPr/>
          <p:nvPr/>
        </p:nvSpPr>
        <p:spPr>
          <a:xfrm>
            <a:off x="5739947" y="2852964"/>
            <a:ext cx="2490107" cy="480786"/>
          </a:xfrm>
          <a:prstGeom prst="roundRect">
            <a:avLst/>
          </a:prstGeom>
          <a:noFill/>
          <a:ln w="635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sz="785"/>
          </a:p>
        </p:txBody>
      </p:sp>
      <p:sp>
        <p:nvSpPr>
          <p:cNvPr id="59" name="Прямоугольник 58">
            <a:extLst>
              <a:ext uri="{FF2B5EF4-FFF2-40B4-BE49-F238E27FC236}">
                <a16:creationId xmlns:a16="http://schemas.microsoft.com/office/drawing/2014/main" id="{2B0D8878-02E1-B787-DBF4-2E82B8BEB44C}"/>
              </a:ext>
            </a:extLst>
          </p:cNvPr>
          <p:cNvSpPr/>
          <p:nvPr/>
        </p:nvSpPr>
        <p:spPr>
          <a:xfrm>
            <a:off x="7917090" y="3151188"/>
            <a:ext cx="1069295" cy="290079"/>
          </a:xfrm>
          <a:prstGeom prst="rect">
            <a:avLst/>
          </a:prstGeom>
          <a:noFill/>
        </p:spPr>
        <p:txBody>
          <a:bodyPr lIns="65315" rIns="65315">
            <a:spAutoFit/>
          </a:bodyPr>
          <a:lstStyle/>
          <a:p>
            <a:pPr algn="ctr">
              <a:defRPr/>
            </a:pPr>
            <a:r>
              <a:rPr lang="ru-RU" sz="1285" b="1" dirty="0">
                <a:solidFill>
                  <a:schemeClr val="accent2"/>
                </a:solidFill>
              </a:rPr>
              <a:t>01.24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3B4CB150-2FF8-802A-ACBA-E0C200B461F3}"/>
              </a:ext>
            </a:extLst>
          </p:cNvPr>
          <p:cNvSpPr txBox="1"/>
          <p:nvPr/>
        </p:nvSpPr>
        <p:spPr>
          <a:xfrm>
            <a:off x="8266914" y="2695117"/>
            <a:ext cx="396262" cy="642035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572" b="1" dirty="0">
                <a:solidFill>
                  <a:schemeClr val="accent2"/>
                </a:solidFill>
              </a:rPr>
              <a:t>?</a:t>
            </a:r>
            <a:endParaRPr lang="en-US" sz="3572" b="1" dirty="0">
              <a:solidFill>
                <a:schemeClr val="accent2"/>
              </a:solidFill>
            </a:endParaRPr>
          </a:p>
        </p:txBody>
      </p:sp>
      <p:sp>
        <p:nvSpPr>
          <p:cNvPr id="61" name="Пятиугольник 84">
            <a:extLst>
              <a:ext uri="{FF2B5EF4-FFF2-40B4-BE49-F238E27FC236}">
                <a16:creationId xmlns:a16="http://schemas.microsoft.com/office/drawing/2014/main" id="{CBE3946E-A229-A128-6C24-215FD2CFC41B}"/>
              </a:ext>
            </a:extLst>
          </p:cNvPr>
          <p:cNvSpPr/>
          <p:nvPr/>
        </p:nvSpPr>
        <p:spPr>
          <a:xfrm>
            <a:off x="2693081" y="2667000"/>
            <a:ext cx="1164544" cy="168956"/>
          </a:xfrm>
          <a:prstGeom prst="homePlate">
            <a:avLst>
              <a:gd name="adj" fmla="val 48132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ru-RU" sz="715" b="1" dirty="0">
                <a:solidFill>
                  <a:srgbClr val="C00000"/>
                </a:solidFill>
              </a:rPr>
              <a:t>МПК</a:t>
            </a:r>
          </a:p>
        </p:txBody>
      </p:sp>
      <p:sp>
        <p:nvSpPr>
          <p:cNvPr id="62" name="Пятиугольник 58">
            <a:extLst>
              <a:ext uri="{FF2B5EF4-FFF2-40B4-BE49-F238E27FC236}">
                <a16:creationId xmlns:a16="http://schemas.microsoft.com/office/drawing/2014/main" id="{9278B95B-EA46-A766-5616-B2D92E3988BB}"/>
              </a:ext>
            </a:extLst>
          </p:cNvPr>
          <p:cNvSpPr/>
          <p:nvPr/>
        </p:nvSpPr>
        <p:spPr>
          <a:xfrm>
            <a:off x="3664857" y="2459491"/>
            <a:ext cx="1367518" cy="158750"/>
          </a:xfrm>
          <a:prstGeom prst="homePlate">
            <a:avLst>
              <a:gd name="adj" fmla="val 33568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ru-RU" sz="715" b="1" dirty="0">
                <a:solidFill>
                  <a:srgbClr val="C00000"/>
                </a:solidFill>
              </a:rPr>
              <a:t>Честная КСМ </a:t>
            </a:r>
            <a:r>
              <a:rPr lang="en-US" sz="715" b="1" dirty="0">
                <a:solidFill>
                  <a:srgbClr val="C00000"/>
                </a:solidFill>
              </a:rPr>
              <a:t>L3</a:t>
            </a:r>
          </a:p>
        </p:txBody>
      </p:sp>
      <p:sp>
        <p:nvSpPr>
          <p:cNvPr id="63" name="Пятиугольник 37">
            <a:extLst>
              <a:ext uri="{FF2B5EF4-FFF2-40B4-BE49-F238E27FC236}">
                <a16:creationId xmlns:a16="http://schemas.microsoft.com/office/drawing/2014/main" id="{20284319-41CD-35A5-FA27-3DC4E68312D2}"/>
              </a:ext>
            </a:extLst>
          </p:cNvPr>
          <p:cNvSpPr/>
          <p:nvPr/>
        </p:nvSpPr>
        <p:spPr>
          <a:xfrm>
            <a:off x="5072063" y="2647724"/>
            <a:ext cx="1526441" cy="167821"/>
          </a:xfrm>
          <a:prstGeom prst="homePlate">
            <a:avLst>
              <a:gd name="adj" fmla="val 33568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715" dirty="0">
                <a:solidFill>
                  <a:srgbClr val="C00000"/>
                </a:solidFill>
              </a:rPr>
              <a:t>Программа ПНР в зимний период</a:t>
            </a:r>
            <a:endParaRPr lang="en-US" sz="715" dirty="0">
              <a:solidFill>
                <a:srgbClr val="C00000"/>
              </a:solidFill>
            </a:endParaRPr>
          </a:p>
        </p:txBody>
      </p:sp>
      <p:sp>
        <p:nvSpPr>
          <p:cNvPr id="64" name="Пятиугольник 60">
            <a:extLst>
              <a:ext uri="{FF2B5EF4-FFF2-40B4-BE49-F238E27FC236}">
                <a16:creationId xmlns:a16="http://schemas.microsoft.com/office/drawing/2014/main" id="{0BDE5C29-93EF-2CDA-46DF-CA9C39B2DD04}"/>
              </a:ext>
            </a:extLst>
          </p:cNvPr>
          <p:cNvSpPr/>
          <p:nvPr/>
        </p:nvSpPr>
        <p:spPr>
          <a:xfrm>
            <a:off x="3558268" y="2880179"/>
            <a:ext cx="1687286" cy="182563"/>
          </a:xfrm>
          <a:prstGeom prst="homePlate">
            <a:avLst>
              <a:gd name="adj" fmla="val 33568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715" b="1" dirty="0">
                <a:solidFill>
                  <a:srgbClr val="C00000"/>
                </a:solidFill>
              </a:rPr>
              <a:t>Мобилизация</a:t>
            </a:r>
            <a:endParaRPr lang="en-US" sz="715" b="1" dirty="0">
              <a:solidFill>
                <a:srgbClr val="C00000"/>
              </a:solidFill>
            </a:endParaRPr>
          </a:p>
        </p:txBody>
      </p:sp>
      <p:sp>
        <p:nvSpPr>
          <p:cNvPr id="65" name="Пятиугольник 77">
            <a:extLst>
              <a:ext uri="{FF2B5EF4-FFF2-40B4-BE49-F238E27FC236}">
                <a16:creationId xmlns:a16="http://schemas.microsoft.com/office/drawing/2014/main" id="{09BA42EF-B736-4172-5B1F-2D1F4BA19389}"/>
              </a:ext>
            </a:extLst>
          </p:cNvPr>
          <p:cNvSpPr/>
          <p:nvPr/>
        </p:nvSpPr>
        <p:spPr>
          <a:xfrm>
            <a:off x="3664858" y="3108099"/>
            <a:ext cx="2025196" cy="174625"/>
          </a:xfrm>
          <a:prstGeom prst="homePlate">
            <a:avLst>
              <a:gd name="adj" fmla="val 33568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715" dirty="0">
                <a:solidFill>
                  <a:schemeClr val="tx1"/>
                </a:solidFill>
              </a:rPr>
              <a:t>Инспекция ОТО и материалов</a:t>
            </a:r>
            <a:endParaRPr lang="en-US" sz="715" dirty="0">
              <a:solidFill>
                <a:schemeClr val="tx1"/>
              </a:solidFill>
            </a:endParaRPr>
          </a:p>
        </p:txBody>
      </p:sp>
      <p:sp>
        <p:nvSpPr>
          <p:cNvPr id="66" name="Пятиугольник 37">
            <a:extLst>
              <a:ext uri="{FF2B5EF4-FFF2-40B4-BE49-F238E27FC236}">
                <a16:creationId xmlns:a16="http://schemas.microsoft.com/office/drawing/2014/main" id="{7857BBFA-ECB8-1A3D-3F3E-718D32B6E3BB}"/>
              </a:ext>
            </a:extLst>
          </p:cNvPr>
          <p:cNvSpPr/>
          <p:nvPr/>
        </p:nvSpPr>
        <p:spPr>
          <a:xfrm>
            <a:off x="5072063" y="2459491"/>
            <a:ext cx="3203348" cy="149679"/>
          </a:xfrm>
          <a:prstGeom prst="homePlate">
            <a:avLst>
              <a:gd name="adj" fmla="val 33568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715" dirty="0">
                <a:solidFill>
                  <a:schemeClr val="tx1"/>
                </a:solidFill>
              </a:rPr>
              <a:t>ЦОРП с раскруткой критических цепочек</a:t>
            </a:r>
            <a:endParaRPr lang="en-US" sz="715" dirty="0">
              <a:solidFill>
                <a:schemeClr val="tx1"/>
              </a:solidFill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E1CAF025-000E-A13E-02B5-03F419472CFC}"/>
              </a:ext>
            </a:extLst>
          </p:cNvPr>
          <p:cNvSpPr txBox="1"/>
          <p:nvPr/>
        </p:nvSpPr>
        <p:spPr>
          <a:xfrm>
            <a:off x="6875010" y="4560661"/>
            <a:ext cx="2491241" cy="213135"/>
          </a:xfrm>
          <a:prstGeom prst="rect">
            <a:avLst/>
          </a:prstGeom>
          <a:noFill/>
          <a:ln w="6350">
            <a:noFill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785" dirty="0"/>
              <a:t>КЛЮЧЕВЫЕ РИСКИ</a:t>
            </a:r>
          </a:p>
        </p:txBody>
      </p:sp>
      <p:sp>
        <p:nvSpPr>
          <p:cNvPr id="68" name="Прямоугольник: скругленные углы 80">
            <a:extLst>
              <a:ext uri="{FF2B5EF4-FFF2-40B4-BE49-F238E27FC236}">
                <a16:creationId xmlns:a16="http://schemas.microsoft.com/office/drawing/2014/main" id="{CECE7B3E-FD45-1438-61FA-5BE659648D98}"/>
              </a:ext>
            </a:extLst>
          </p:cNvPr>
          <p:cNvSpPr/>
          <p:nvPr/>
        </p:nvSpPr>
        <p:spPr>
          <a:xfrm>
            <a:off x="2906259" y="1807483"/>
            <a:ext cx="703036" cy="315232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572" dirty="0">
                <a:solidFill>
                  <a:schemeClr val="tx1"/>
                </a:solidFill>
              </a:rPr>
              <a:t>Факт по КЖ (бетон)</a:t>
            </a:r>
          </a:p>
          <a:p>
            <a:pPr algn="ctr">
              <a:defRPr/>
            </a:pPr>
            <a:r>
              <a:rPr lang="ru-RU" sz="572" dirty="0">
                <a:solidFill>
                  <a:schemeClr val="tx1"/>
                </a:solidFill>
              </a:rPr>
              <a:t> </a:t>
            </a:r>
            <a:r>
              <a:rPr lang="ru-RU" sz="572" dirty="0" err="1">
                <a:solidFill>
                  <a:schemeClr val="tx1"/>
                </a:solidFill>
              </a:rPr>
              <a:t>апр-июн</a:t>
            </a:r>
            <a:r>
              <a:rPr lang="ru-RU" sz="572" dirty="0">
                <a:solidFill>
                  <a:schemeClr val="tx1"/>
                </a:solidFill>
              </a:rPr>
              <a:t> 22г.</a:t>
            </a:r>
          </a:p>
        </p:txBody>
      </p:sp>
      <p:cxnSp>
        <p:nvCxnSpPr>
          <p:cNvPr id="69" name="Прямая со стрелкой 68">
            <a:extLst>
              <a:ext uri="{FF2B5EF4-FFF2-40B4-BE49-F238E27FC236}">
                <a16:creationId xmlns:a16="http://schemas.microsoft.com/office/drawing/2014/main" id="{ECC9A3DF-6660-3929-AC4B-9E63649C0400}"/>
              </a:ext>
            </a:extLst>
          </p:cNvPr>
          <p:cNvCxnSpPr>
            <a:cxnSpLocks/>
          </p:cNvCxnSpPr>
          <p:nvPr/>
        </p:nvCxnSpPr>
        <p:spPr>
          <a:xfrm>
            <a:off x="3253241" y="2124982"/>
            <a:ext cx="0" cy="171224"/>
          </a:xfrm>
          <a:prstGeom prst="straightConnector1">
            <a:avLst/>
          </a:prstGeom>
          <a:ln w="3175">
            <a:solidFill>
              <a:schemeClr val="tx1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Freeform 5">
            <a:extLst>
              <a:ext uri="{FF2B5EF4-FFF2-40B4-BE49-F238E27FC236}">
                <a16:creationId xmlns:a16="http://schemas.microsoft.com/office/drawing/2014/main" id="{39A0ABC3-A459-F49C-D40B-1B400C40FA72}"/>
              </a:ext>
            </a:extLst>
          </p:cNvPr>
          <p:cNvSpPr>
            <a:spLocks/>
          </p:cNvSpPr>
          <p:nvPr/>
        </p:nvSpPr>
        <p:spPr bwMode="auto">
          <a:xfrm>
            <a:off x="3565071" y="1559152"/>
            <a:ext cx="2381250" cy="769937"/>
          </a:xfrm>
          <a:custGeom>
            <a:avLst/>
            <a:gdLst>
              <a:gd name="T0" fmla="*/ 0 w 8947"/>
              <a:gd name="T1" fmla="*/ 3373 h 3466"/>
              <a:gd name="T2" fmla="*/ 0 w 8947"/>
              <a:gd name="T3" fmla="*/ 3373 h 3466"/>
              <a:gd name="T4" fmla="*/ 746 w 8947"/>
              <a:gd name="T5" fmla="*/ 3373 h 3466"/>
              <a:gd name="T6" fmla="*/ 1492 w 8947"/>
              <a:gd name="T7" fmla="*/ 3154 h 3466"/>
              <a:gd name="T8" fmla="*/ 2237 w 8947"/>
              <a:gd name="T9" fmla="*/ 1356 h 3466"/>
              <a:gd name="T10" fmla="*/ 2983 w 8947"/>
              <a:gd name="T11" fmla="*/ 31 h 3466"/>
              <a:gd name="T12" fmla="*/ 3728 w 8947"/>
              <a:gd name="T13" fmla="*/ 1543 h 3466"/>
              <a:gd name="T14" fmla="*/ 4474 w 8947"/>
              <a:gd name="T15" fmla="*/ 2128 h 3466"/>
              <a:gd name="T16" fmla="*/ 5219 w 8947"/>
              <a:gd name="T17" fmla="*/ 1930 h 3466"/>
              <a:gd name="T18" fmla="*/ 5965 w 8947"/>
              <a:gd name="T19" fmla="*/ 2138 h 3466"/>
              <a:gd name="T20" fmla="*/ 6711 w 8947"/>
              <a:gd name="T21" fmla="*/ 2593 h 3466"/>
              <a:gd name="T22" fmla="*/ 7456 w 8947"/>
              <a:gd name="T23" fmla="*/ 3229 h 3466"/>
              <a:gd name="T24" fmla="*/ 8202 w 8947"/>
              <a:gd name="T25" fmla="*/ 3389 h 3466"/>
              <a:gd name="T26" fmla="*/ 8947 w 8947"/>
              <a:gd name="T27" fmla="*/ 3374 h 3466"/>
              <a:gd name="connsiteX0" fmla="*/ 0 w 10000"/>
              <a:gd name="connsiteY0" fmla="*/ 9646 h 9716"/>
              <a:gd name="connsiteX1" fmla="*/ 0 w 10000"/>
              <a:gd name="connsiteY1" fmla="*/ 9646 h 9716"/>
              <a:gd name="connsiteX2" fmla="*/ 786 w 10000"/>
              <a:gd name="connsiteY2" fmla="*/ 9331 h 9716"/>
              <a:gd name="connsiteX3" fmla="*/ 1668 w 10000"/>
              <a:gd name="connsiteY3" fmla="*/ 9014 h 9716"/>
              <a:gd name="connsiteX4" fmla="*/ 2500 w 10000"/>
              <a:gd name="connsiteY4" fmla="*/ 3826 h 9716"/>
              <a:gd name="connsiteX5" fmla="*/ 3334 w 10000"/>
              <a:gd name="connsiteY5" fmla="*/ 3 h 9716"/>
              <a:gd name="connsiteX6" fmla="*/ 4167 w 10000"/>
              <a:gd name="connsiteY6" fmla="*/ 4366 h 9716"/>
              <a:gd name="connsiteX7" fmla="*/ 5001 w 10000"/>
              <a:gd name="connsiteY7" fmla="*/ 6054 h 9716"/>
              <a:gd name="connsiteX8" fmla="*/ 5833 w 10000"/>
              <a:gd name="connsiteY8" fmla="*/ 5482 h 9716"/>
              <a:gd name="connsiteX9" fmla="*/ 6667 w 10000"/>
              <a:gd name="connsiteY9" fmla="*/ 6082 h 9716"/>
              <a:gd name="connsiteX10" fmla="*/ 7501 w 10000"/>
              <a:gd name="connsiteY10" fmla="*/ 7395 h 9716"/>
              <a:gd name="connsiteX11" fmla="*/ 8334 w 10000"/>
              <a:gd name="connsiteY11" fmla="*/ 9230 h 9716"/>
              <a:gd name="connsiteX12" fmla="*/ 9167 w 10000"/>
              <a:gd name="connsiteY12" fmla="*/ 9692 h 9716"/>
              <a:gd name="connsiteX13" fmla="*/ 10000 w 10000"/>
              <a:gd name="connsiteY13" fmla="*/ 9649 h 9716"/>
              <a:gd name="connsiteX0" fmla="*/ 0 w 10000"/>
              <a:gd name="connsiteY0" fmla="*/ 9928 h 10000"/>
              <a:gd name="connsiteX1" fmla="*/ 0 w 10000"/>
              <a:gd name="connsiteY1" fmla="*/ 9928 h 10000"/>
              <a:gd name="connsiteX2" fmla="*/ 1668 w 10000"/>
              <a:gd name="connsiteY2" fmla="*/ 9277 h 10000"/>
              <a:gd name="connsiteX3" fmla="*/ 2500 w 10000"/>
              <a:gd name="connsiteY3" fmla="*/ 3938 h 10000"/>
              <a:gd name="connsiteX4" fmla="*/ 3334 w 10000"/>
              <a:gd name="connsiteY4" fmla="*/ 3 h 10000"/>
              <a:gd name="connsiteX5" fmla="*/ 4167 w 10000"/>
              <a:gd name="connsiteY5" fmla="*/ 4494 h 10000"/>
              <a:gd name="connsiteX6" fmla="*/ 5001 w 10000"/>
              <a:gd name="connsiteY6" fmla="*/ 6231 h 10000"/>
              <a:gd name="connsiteX7" fmla="*/ 5833 w 10000"/>
              <a:gd name="connsiteY7" fmla="*/ 5642 h 10000"/>
              <a:gd name="connsiteX8" fmla="*/ 6667 w 10000"/>
              <a:gd name="connsiteY8" fmla="*/ 6260 h 10000"/>
              <a:gd name="connsiteX9" fmla="*/ 7501 w 10000"/>
              <a:gd name="connsiteY9" fmla="*/ 7611 h 10000"/>
              <a:gd name="connsiteX10" fmla="*/ 8334 w 10000"/>
              <a:gd name="connsiteY10" fmla="*/ 9500 h 10000"/>
              <a:gd name="connsiteX11" fmla="*/ 9167 w 10000"/>
              <a:gd name="connsiteY11" fmla="*/ 9975 h 10000"/>
              <a:gd name="connsiteX12" fmla="*/ 10000 w 10000"/>
              <a:gd name="connsiteY12" fmla="*/ 9931 h 10000"/>
              <a:gd name="connsiteX0" fmla="*/ 0 w 10000"/>
              <a:gd name="connsiteY0" fmla="*/ 9928 h 10000"/>
              <a:gd name="connsiteX1" fmla="*/ 1668 w 10000"/>
              <a:gd name="connsiteY1" fmla="*/ 9277 h 10000"/>
              <a:gd name="connsiteX2" fmla="*/ 2500 w 10000"/>
              <a:gd name="connsiteY2" fmla="*/ 3938 h 10000"/>
              <a:gd name="connsiteX3" fmla="*/ 3334 w 10000"/>
              <a:gd name="connsiteY3" fmla="*/ 3 h 10000"/>
              <a:gd name="connsiteX4" fmla="*/ 4167 w 10000"/>
              <a:gd name="connsiteY4" fmla="*/ 4494 h 10000"/>
              <a:gd name="connsiteX5" fmla="*/ 5001 w 10000"/>
              <a:gd name="connsiteY5" fmla="*/ 6231 h 10000"/>
              <a:gd name="connsiteX6" fmla="*/ 5833 w 10000"/>
              <a:gd name="connsiteY6" fmla="*/ 5642 h 10000"/>
              <a:gd name="connsiteX7" fmla="*/ 6667 w 10000"/>
              <a:gd name="connsiteY7" fmla="*/ 6260 h 10000"/>
              <a:gd name="connsiteX8" fmla="*/ 7501 w 10000"/>
              <a:gd name="connsiteY8" fmla="*/ 7611 h 10000"/>
              <a:gd name="connsiteX9" fmla="*/ 8334 w 10000"/>
              <a:gd name="connsiteY9" fmla="*/ 9500 h 10000"/>
              <a:gd name="connsiteX10" fmla="*/ 9167 w 10000"/>
              <a:gd name="connsiteY10" fmla="*/ 9975 h 10000"/>
              <a:gd name="connsiteX11" fmla="*/ 10000 w 10000"/>
              <a:gd name="connsiteY11" fmla="*/ 9931 h 10000"/>
              <a:gd name="connsiteX0" fmla="*/ 0 w 8332"/>
              <a:gd name="connsiteY0" fmla="*/ 9277 h 10000"/>
              <a:gd name="connsiteX1" fmla="*/ 832 w 8332"/>
              <a:gd name="connsiteY1" fmla="*/ 3938 h 10000"/>
              <a:gd name="connsiteX2" fmla="*/ 1666 w 8332"/>
              <a:gd name="connsiteY2" fmla="*/ 3 h 10000"/>
              <a:gd name="connsiteX3" fmla="*/ 2499 w 8332"/>
              <a:gd name="connsiteY3" fmla="*/ 4494 h 10000"/>
              <a:gd name="connsiteX4" fmla="*/ 3333 w 8332"/>
              <a:gd name="connsiteY4" fmla="*/ 6231 h 10000"/>
              <a:gd name="connsiteX5" fmla="*/ 4165 w 8332"/>
              <a:gd name="connsiteY5" fmla="*/ 5642 h 10000"/>
              <a:gd name="connsiteX6" fmla="*/ 4999 w 8332"/>
              <a:gd name="connsiteY6" fmla="*/ 6260 h 10000"/>
              <a:gd name="connsiteX7" fmla="*/ 5833 w 8332"/>
              <a:gd name="connsiteY7" fmla="*/ 7611 h 10000"/>
              <a:gd name="connsiteX8" fmla="*/ 6666 w 8332"/>
              <a:gd name="connsiteY8" fmla="*/ 9500 h 10000"/>
              <a:gd name="connsiteX9" fmla="*/ 7499 w 8332"/>
              <a:gd name="connsiteY9" fmla="*/ 9975 h 10000"/>
              <a:gd name="connsiteX10" fmla="*/ 8332 w 8332"/>
              <a:gd name="connsiteY10" fmla="*/ 9931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332" h="10000">
                <a:moveTo>
                  <a:pt x="0" y="9277"/>
                </a:moveTo>
                <a:cubicBezTo>
                  <a:pt x="417" y="8279"/>
                  <a:pt x="555" y="5483"/>
                  <a:pt x="832" y="3938"/>
                </a:cubicBezTo>
                <a:cubicBezTo>
                  <a:pt x="1111" y="2391"/>
                  <a:pt x="1388" y="-89"/>
                  <a:pt x="1666" y="3"/>
                </a:cubicBezTo>
                <a:cubicBezTo>
                  <a:pt x="1943" y="96"/>
                  <a:pt x="2222" y="3454"/>
                  <a:pt x="2499" y="4494"/>
                </a:cubicBezTo>
                <a:cubicBezTo>
                  <a:pt x="2777" y="5530"/>
                  <a:pt x="3054" y="6037"/>
                  <a:pt x="3333" y="6231"/>
                </a:cubicBezTo>
                <a:cubicBezTo>
                  <a:pt x="3610" y="6423"/>
                  <a:pt x="3888" y="5639"/>
                  <a:pt x="4165" y="5642"/>
                </a:cubicBezTo>
                <a:cubicBezTo>
                  <a:pt x="4444" y="5648"/>
                  <a:pt x="4721" y="5930"/>
                  <a:pt x="4999" y="6260"/>
                </a:cubicBezTo>
                <a:cubicBezTo>
                  <a:pt x="5276" y="6587"/>
                  <a:pt x="5555" y="7071"/>
                  <a:pt x="5833" y="7611"/>
                </a:cubicBezTo>
                <a:cubicBezTo>
                  <a:pt x="6110" y="8152"/>
                  <a:pt x="6388" y="9105"/>
                  <a:pt x="6666" y="9500"/>
                </a:cubicBezTo>
                <a:cubicBezTo>
                  <a:pt x="6944" y="9895"/>
                  <a:pt x="7221" y="9901"/>
                  <a:pt x="7499" y="9975"/>
                </a:cubicBezTo>
                <a:cubicBezTo>
                  <a:pt x="7777" y="10046"/>
                  <a:pt x="8055" y="9945"/>
                  <a:pt x="8332" y="9931"/>
                </a:cubicBezTo>
              </a:path>
            </a:pathLst>
          </a:custGeom>
          <a:noFill/>
          <a:ln w="12700" cap="rnd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lIns="65315" rIns="65315"/>
          <a:lstStyle/>
          <a:p>
            <a:pPr>
              <a:defRPr/>
            </a:pPr>
            <a:endParaRPr lang="en-US" sz="809"/>
          </a:p>
        </p:txBody>
      </p:sp>
      <p:sp>
        <p:nvSpPr>
          <p:cNvPr id="71" name="Freeform 6">
            <a:extLst>
              <a:ext uri="{FF2B5EF4-FFF2-40B4-BE49-F238E27FC236}">
                <a16:creationId xmlns:a16="http://schemas.microsoft.com/office/drawing/2014/main" id="{58FF32E8-68AD-7433-EC3C-E8B2C481D19D}"/>
              </a:ext>
            </a:extLst>
          </p:cNvPr>
          <p:cNvSpPr>
            <a:spLocks/>
          </p:cNvSpPr>
          <p:nvPr/>
        </p:nvSpPr>
        <p:spPr bwMode="auto">
          <a:xfrm>
            <a:off x="3789590" y="1664607"/>
            <a:ext cx="2147661" cy="680357"/>
          </a:xfrm>
          <a:custGeom>
            <a:avLst/>
            <a:gdLst>
              <a:gd name="T0" fmla="*/ 0 w 6720"/>
              <a:gd name="T1" fmla="*/ 0 h 2973"/>
              <a:gd name="T2" fmla="*/ 0 w 6720"/>
              <a:gd name="T3" fmla="*/ 0 h 2973"/>
              <a:gd name="T4" fmla="*/ 747 w 6720"/>
              <a:gd name="T5" fmla="*/ 633 h 2973"/>
              <a:gd name="T6" fmla="*/ 1493 w 6720"/>
              <a:gd name="T7" fmla="*/ 1283 h 2973"/>
              <a:gd name="T8" fmla="*/ 2240 w 6720"/>
              <a:gd name="T9" fmla="*/ 1551 h 2973"/>
              <a:gd name="T10" fmla="*/ 2987 w 6720"/>
              <a:gd name="T11" fmla="*/ 1091 h 2973"/>
              <a:gd name="T12" fmla="*/ 3733 w 6720"/>
              <a:gd name="T13" fmla="*/ 1513 h 2973"/>
              <a:gd name="T14" fmla="*/ 4480 w 6720"/>
              <a:gd name="T15" fmla="*/ 1774 h 2973"/>
              <a:gd name="T16" fmla="*/ 5227 w 6720"/>
              <a:gd name="T17" fmla="*/ 2043 h 2973"/>
              <a:gd name="T18" fmla="*/ 5973 w 6720"/>
              <a:gd name="T19" fmla="*/ 2840 h 2973"/>
              <a:gd name="T20" fmla="*/ 6720 w 6720"/>
              <a:gd name="T21" fmla="*/ 2845 h 29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6720" h="2973">
                <a:moveTo>
                  <a:pt x="0" y="0"/>
                </a:moveTo>
                <a:lnTo>
                  <a:pt x="0" y="0"/>
                </a:lnTo>
                <a:cubicBezTo>
                  <a:pt x="125" y="105"/>
                  <a:pt x="498" y="419"/>
                  <a:pt x="747" y="633"/>
                </a:cubicBezTo>
                <a:cubicBezTo>
                  <a:pt x="996" y="847"/>
                  <a:pt x="1245" y="1131"/>
                  <a:pt x="1493" y="1283"/>
                </a:cubicBezTo>
                <a:cubicBezTo>
                  <a:pt x="1742" y="1436"/>
                  <a:pt x="1991" y="1583"/>
                  <a:pt x="2240" y="1551"/>
                </a:cubicBezTo>
                <a:cubicBezTo>
                  <a:pt x="2489" y="1519"/>
                  <a:pt x="2738" y="1097"/>
                  <a:pt x="2987" y="1091"/>
                </a:cubicBezTo>
                <a:cubicBezTo>
                  <a:pt x="3236" y="1085"/>
                  <a:pt x="3485" y="1400"/>
                  <a:pt x="3733" y="1513"/>
                </a:cubicBezTo>
                <a:cubicBezTo>
                  <a:pt x="3982" y="1627"/>
                  <a:pt x="4231" y="1686"/>
                  <a:pt x="4480" y="1774"/>
                </a:cubicBezTo>
                <a:cubicBezTo>
                  <a:pt x="4729" y="1862"/>
                  <a:pt x="4978" y="1865"/>
                  <a:pt x="5227" y="2043"/>
                </a:cubicBezTo>
                <a:cubicBezTo>
                  <a:pt x="5476" y="2220"/>
                  <a:pt x="5725" y="2706"/>
                  <a:pt x="5973" y="2840"/>
                </a:cubicBezTo>
                <a:cubicBezTo>
                  <a:pt x="6222" y="2973"/>
                  <a:pt x="6471" y="2843"/>
                  <a:pt x="6720" y="2845"/>
                </a:cubicBezTo>
              </a:path>
            </a:pathLst>
          </a:custGeom>
          <a:noFill/>
          <a:ln w="12700" cap="rnd">
            <a:solidFill>
              <a:srgbClr val="ED7D31"/>
            </a:solidFill>
            <a:prstDash val="solid"/>
            <a:round/>
            <a:headEnd/>
            <a:tailEnd/>
          </a:ln>
        </p:spPr>
        <p:txBody>
          <a:bodyPr lIns="65315" rIns="65315"/>
          <a:lstStyle/>
          <a:p>
            <a:pPr>
              <a:defRPr/>
            </a:pPr>
            <a:endParaRPr lang="en-US" sz="809"/>
          </a:p>
        </p:txBody>
      </p:sp>
      <p:sp>
        <p:nvSpPr>
          <p:cNvPr id="72" name="Freeform 7">
            <a:extLst>
              <a:ext uri="{FF2B5EF4-FFF2-40B4-BE49-F238E27FC236}">
                <a16:creationId xmlns:a16="http://schemas.microsoft.com/office/drawing/2014/main" id="{D2E7E9C7-485D-A5AD-B37D-9557DF3E23A5}"/>
              </a:ext>
            </a:extLst>
          </p:cNvPr>
          <p:cNvSpPr>
            <a:spLocks/>
          </p:cNvSpPr>
          <p:nvPr/>
        </p:nvSpPr>
        <p:spPr bwMode="auto">
          <a:xfrm>
            <a:off x="3789590" y="963839"/>
            <a:ext cx="2147661" cy="1393599"/>
          </a:xfrm>
          <a:custGeom>
            <a:avLst/>
            <a:gdLst>
              <a:gd name="T0" fmla="*/ 0 w 6720"/>
              <a:gd name="T1" fmla="*/ 4682 h 6094"/>
              <a:gd name="T2" fmla="*/ 0 w 6720"/>
              <a:gd name="T3" fmla="*/ 4682 h 6094"/>
              <a:gd name="T4" fmla="*/ 747 w 6720"/>
              <a:gd name="T5" fmla="*/ 2822 h 6094"/>
              <a:gd name="T6" fmla="*/ 1493 w 6720"/>
              <a:gd name="T7" fmla="*/ 3201 h 6094"/>
              <a:gd name="T8" fmla="*/ 2240 w 6720"/>
              <a:gd name="T9" fmla="*/ 422 h 6094"/>
              <a:gd name="T10" fmla="*/ 2987 w 6720"/>
              <a:gd name="T11" fmla="*/ 5735 h 6094"/>
              <a:gd name="T12" fmla="*/ 3733 w 6720"/>
              <a:gd name="T13" fmla="*/ 5717 h 6094"/>
              <a:gd name="T14" fmla="*/ 4480 w 6720"/>
              <a:gd name="T15" fmla="*/ 5908 h 6094"/>
              <a:gd name="T16" fmla="*/ 5227 w 6720"/>
              <a:gd name="T17" fmla="*/ 5908 h 6094"/>
              <a:gd name="T18" fmla="*/ 5973 w 6720"/>
              <a:gd name="T19" fmla="*/ 5906 h 6094"/>
              <a:gd name="T20" fmla="*/ 6720 w 6720"/>
              <a:gd name="T21" fmla="*/ 5897 h 6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6720" h="6094">
                <a:moveTo>
                  <a:pt x="0" y="4682"/>
                </a:moveTo>
                <a:lnTo>
                  <a:pt x="0" y="4682"/>
                </a:lnTo>
                <a:cubicBezTo>
                  <a:pt x="125" y="4372"/>
                  <a:pt x="498" y="3069"/>
                  <a:pt x="747" y="2822"/>
                </a:cubicBezTo>
                <a:cubicBezTo>
                  <a:pt x="968" y="2603"/>
                  <a:pt x="1272" y="3557"/>
                  <a:pt x="1493" y="3201"/>
                </a:cubicBezTo>
                <a:cubicBezTo>
                  <a:pt x="1742" y="2802"/>
                  <a:pt x="1991" y="0"/>
                  <a:pt x="2240" y="422"/>
                </a:cubicBezTo>
                <a:cubicBezTo>
                  <a:pt x="2489" y="845"/>
                  <a:pt x="2738" y="4852"/>
                  <a:pt x="2987" y="5735"/>
                </a:cubicBezTo>
                <a:cubicBezTo>
                  <a:pt x="3088" y="6094"/>
                  <a:pt x="3632" y="5705"/>
                  <a:pt x="3733" y="5717"/>
                </a:cubicBezTo>
                <a:cubicBezTo>
                  <a:pt x="3982" y="5746"/>
                  <a:pt x="4231" y="5876"/>
                  <a:pt x="4480" y="5908"/>
                </a:cubicBezTo>
                <a:cubicBezTo>
                  <a:pt x="4729" y="5939"/>
                  <a:pt x="4978" y="5908"/>
                  <a:pt x="5227" y="5908"/>
                </a:cubicBezTo>
                <a:cubicBezTo>
                  <a:pt x="5476" y="5907"/>
                  <a:pt x="5725" y="5908"/>
                  <a:pt x="5973" y="5906"/>
                </a:cubicBezTo>
                <a:cubicBezTo>
                  <a:pt x="6222" y="5904"/>
                  <a:pt x="6471" y="5900"/>
                  <a:pt x="6720" y="5897"/>
                </a:cubicBezTo>
              </a:path>
            </a:pathLst>
          </a:custGeom>
          <a:noFill/>
          <a:ln w="12700" cap="rnd">
            <a:solidFill>
              <a:srgbClr val="A5A5A5"/>
            </a:solidFill>
            <a:prstDash val="solid"/>
            <a:round/>
            <a:headEnd/>
            <a:tailEnd/>
          </a:ln>
        </p:spPr>
        <p:txBody>
          <a:bodyPr lIns="65315" rIns="65315"/>
          <a:lstStyle/>
          <a:p>
            <a:pPr>
              <a:defRPr/>
            </a:pPr>
            <a:endParaRPr lang="en-US" sz="809"/>
          </a:p>
        </p:txBody>
      </p:sp>
      <p:sp>
        <p:nvSpPr>
          <p:cNvPr id="73" name="Freeform 8">
            <a:extLst>
              <a:ext uri="{FF2B5EF4-FFF2-40B4-BE49-F238E27FC236}">
                <a16:creationId xmlns:a16="http://schemas.microsoft.com/office/drawing/2014/main" id="{438DB7A5-2B89-A1DF-0662-2367CDD02FD4}"/>
              </a:ext>
            </a:extLst>
          </p:cNvPr>
          <p:cNvSpPr>
            <a:spLocks/>
          </p:cNvSpPr>
          <p:nvPr/>
        </p:nvSpPr>
        <p:spPr bwMode="auto">
          <a:xfrm>
            <a:off x="3789590" y="1588634"/>
            <a:ext cx="2147661" cy="725714"/>
          </a:xfrm>
          <a:custGeom>
            <a:avLst/>
            <a:gdLst>
              <a:gd name="T0" fmla="*/ 0 w 6720"/>
              <a:gd name="T1" fmla="*/ 2525 h 3173"/>
              <a:gd name="T2" fmla="*/ 0 w 6720"/>
              <a:gd name="T3" fmla="*/ 2525 h 3173"/>
              <a:gd name="T4" fmla="*/ 747 w 6720"/>
              <a:gd name="T5" fmla="*/ 287 h 3173"/>
              <a:gd name="T6" fmla="*/ 1493 w 6720"/>
              <a:gd name="T7" fmla="*/ 486 h 3173"/>
              <a:gd name="T8" fmla="*/ 2240 w 6720"/>
              <a:gd name="T9" fmla="*/ 2584 h 3173"/>
              <a:gd name="T10" fmla="*/ 2987 w 6720"/>
              <a:gd name="T11" fmla="*/ 2556 h 3173"/>
              <a:gd name="T12" fmla="*/ 3733 w 6720"/>
              <a:gd name="T13" fmla="*/ 2302 h 3173"/>
              <a:gd name="T14" fmla="*/ 4480 w 6720"/>
              <a:gd name="T15" fmla="*/ 1457 h 3173"/>
              <a:gd name="T16" fmla="*/ 5227 w 6720"/>
              <a:gd name="T17" fmla="*/ 1585 h 3173"/>
              <a:gd name="T18" fmla="*/ 5973 w 6720"/>
              <a:gd name="T19" fmla="*/ 1900 h 3173"/>
              <a:gd name="T20" fmla="*/ 6720 w 6720"/>
              <a:gd name="T21" fmla="*/ 3173 h 31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6720" h="3173">
                <a:moveTo>
                  <a:pt x="0" y="2525"/>
                </a:moveTo>
                <a:lnTo>
                  <a:pt x="0" y="2525"/>
                </a:lnTo>
                <a:cubicBezTo>
                  <a:pt x="125" y="2152"/>
                  <a:pt x="498" y="626"/>
                  <a:pt x="747" y="287"/>
                </a:cubicBezTo>
                <a:cubicBezTo>
                  <a:pt x="957" y="0"/>
                  <a:pt x="1283" y="163"/>
                  <a:pt x="1493" y="486"/>
                </a:cubicBezTo>
                <a:cubicBezTo>
                  <a:pt x="1742" y="869"/>
                  <a:pt x="1991" y="2239"/>
                  <a:pt x="2240" y="2584"/>
                </a:cubicBezTo>
                <a:cubicBezTo>
                  <a:pt x="2458" y="2886"/>
                  <a:pt x="2769" y="2598"/>
                  <a:pt x="2987" y="2556"/>
                </a:cubicBezTo>
                <a:cubicBezTo>
                  <a:pt x="3236" y="2509"/>
                  <a:pt x="3485" y="2485"/>
                  <a:pt x="3733" y="2302"/>
                </a:cubicBezTo>
                <a:cubicBezTo>
                  <a:pt x="3982" y="2119"/>
                  <a:pt x="4231" y="1576"/>
                  <a:pt x="4480" y="1457"/>
                </a:cubicBezTo>
                <a:cubicBezTo>
                  <a:pt x="4729" y="1337"/>
                  <a:pt x="4978" y="1511"/>
                  <a:pt x="5227" y="1585"/>
                </a:cubicBezTo>
                <a:cubicBezTo>
                  <a:pt x="5476" y="1659"/>
                  <a:pt x="5725" y="1635"/>
                  <a:pt x="5973" y="1900"/>
                </a:cubicBezTo>
                <a:cubicBezTo>
                  <a:pt x="6222" y="2165"/>
                  <a:pt x="6471" y="2749"/>
                  <a:pt x="6720" y="3173"/>
                </a:cubicBezTo>
              </a:path>
            </a:pathLst>
          </a:custGeom>
          <a:noFill/>
          <a:ln w="12700" cap="rnd">
            <a:solidFill>
              <a:srgbClr val="FFC000"/>
            </a:solidFill>
            <a:prstDash val="solid"/>
            <a:round/>
            <a:headEnd/>
            <a:tailEnd/>
          </a:ln>
        </p:spPr>
        <p:txBody>
          <a:bodyPr lIns="65315" rIns="65315"/>
          <a:lstStyle/>
          <a:p>
            <a:pPr>
              <a:defRPr/>
            </a:pPr>
            <a:endParaRPr lang="en-US" sz="809"/>
          </a:p>
        </p:txBody>
      </p:sp>
      <p:sp>
        <p:nvSpPr>
          <p:cNvPr id="74" name="Freeform 9">
            <a:extLst>
              <a:ext uri="{FF2B5EF4-FFF2-40B4-BE49-F238E27FC236}">
                <a16:creationId xmlns:a16="http://schemas.microsoft.com/office/drawing/2014/main" id="{A6FE100D-A892-C3B7-D9CC-D426297B5986}"/>
              </a:ext>
            </a:extLst>
          </p:cNvPr>
          <p:cNvSpPr>
            <a:spLocks/>
          </p:cNvSpPr>
          <p:nvPr/>
        </p:nvSpPr>
        <p:spPr bwMode="auto">
          <a:xfrm>
            <a:off x="3789590" y="1805214"/>
            <a:ext cx="2625045" cy="509134"/>
          </a:xfrm>
          <a:custGeom>
            <a:avLst/>
            <a:gdLst>
              <a:gd name="T0" fmla="*/ 0 w 8214"/>
              <a:gd name="T1" fmla="*/ 1750 h 2227"/>
              <a:gd name="T2" fmla="*/ 0 w 8214"/>
              <a:gd name="T3" fmla="*/ 1750 h 2227"/>
              <a:gd name="T4" fmla="*/ 747 w 8214"/>
              <a:gd name="T5" fmla="*/ 1311 h 2227"/>
              <a:gd name="T6" fmla="*/ 1493 w 8214"/>
              <a:gd name="T7" fmla="*/ 704 h 2227"/>
              <a:gd name="T8" fmla="*/ 2240 w 8214"/>
              <a:gd name="T9" fmla="*/ 337 h 2227"/>
              <a:gd name="T10" fmla="*/ 2987 w 8214"/>
              <a:gd name="T11" fmla="*/ 836 h 2227"/>
              <a:gd name="T12" fmla="*/ 3733 w 8214"/>
              <a:gd name="T13" fmla="*/ 1083 h 2227"/>
              <a:gd name="T14" fmla="*/ 4480 w 8214"/>
              <a:gd name="T15" fmla="*/ 131 h 2227"/>
              <a:gd name="T16" fmla="*/ 5227 w 8214"/>
              <a:gd name="T17" fmla="*/ 299 h 2227"/>
              <a:gd name="T18" fmla="*/ 5973 w 8214"/>
              <a:gd name="T19" fmla="*/ 1562 h 2227"/>
              <a:gd name="T20" fmla="*/ 6720 w 8214"/>
              <a:gd name="T21" fmla="*/ 1526 h 2227"/>
              <a:gd name="T22" fmla="*/ 7467 w 8214"/>
              <a:gd name="T23" fmla="*/ 2096 h 2227"/>
              <a:gd name="T24" fmla="*/ 8214 w 8214"/>
              <a:gd name="T25" fmla="*/ 2227 h 22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8214" h="2227">
                <a:moveTo>
                  <a:pt x="0" y="1750"/>
                </a:moveTo>
                <a:lnTo>
                  <a:pt x="0" y="1750"/>
                </a:lnTo>
                <a:cubicBezTo>
                  <a:pt x="125" y="1677"/>
                  <a:pt x="498" y="1485"/>
                  <a:pt x="747" y="1311"/>
                </a:cubicBezTo>
                <a:cubicBezTo>
                  <a:pt x="996" y="1137"/>
                  <a:pt x="1245" y="866"/>
                  <a:pt x="1493" y="704"/>
                </a:cubicBezTo>
                <a:cubicBezTo>
                  <a:pt x="1742" y="542"/>
                  <a:pt x="1991" y="315"/>
                  <a:pt x="2240" y="337"/>
                </a:cubicBezTo>
                <a:cubicBezTo>
                  <a:pt x="2489" y="359"/>
                  <a:pt x="2738" y="712"/>
                  <a:pt x="2987" y="836"/>
                </a:cubicBezTo>
                <a:cubicBezTo>
                  <a:pt x="3236" y="960"/>
                  <a:pt x="3485" y="1200"/>
                  <a:pt x="3733" y="1083"/>
                </a:cubicBezTo>
                <a:cubicBezTo>
                  <a:pt x="3982" y="965"/>
                  <a:pt x="4231" y="262"/>
                  <a:pt x="4480" y="131"/>
                </a:cubicBezTo>
                <a:cubicBezTo>
                  <a:pt x="4729" y="0"/>
                  <a:pt x="4978" y="60"/>
                  <a:pt x="5227" y="299"/>
                </a:cubicBezTo>
                <a:cubicBezTo>
                  <a:pt x="5476" y="538"/>
                  <a:pt x="5725" y="1358"/>
                  <a:pt x="5973" y="1562"/>
                </a:cubicBezTo>
                <a:cubicBezTo>
                  <a:pt x="6222" y="1767"/>
                  <a:pt x="6471" y="1437"/>
                  <a:pt x="6720" y="1526"/>
                </a:cubicBezTo>
                <a:cubicBezTo>
                  <a:pt x="6969" y="1615"/>
                  <a:pt x="7218" y="1979"/>
                  <a:pt x="7467" y="2096"/>
                </a:cubicBezTo>
                <a:cubicBezTo>
                  <a:pt x="7716" y="2213"/>
                  <a:pt x="7965" y="2183"/>
                  <a:pt x="8214" y="2227"/>
                </a:cubicBezTo>
              </a:path>
            </a:pathLst>
          </a:custGeom>
          <a:noFill/>
          <a:ln w="12700" cap="rnd">
            <a:solidFill>
              <a:schemeClr val="accent1">
                <a:lumMod val="50000"/>
              </a:schemeClr>
            </a:solidFill>
            <a:prstDash val="solid"/>
            <a:round/>
            <a:headEnd/>
            <a:tailEnd/>
          </a:ln>
        </p:spPr>
        <p:txBody>
          <a:bodyPr lIns="65315" rIns="65315"/>
          <a:lstStyle/>
          <a:p>
            <a:pPr>
              <a:defRPr/>
            </a:pPr>
            <a:endParaRPr lang="en-US" sz="809"/>
          </a:p>
        </p:txBody>
      </p:sp>
      <p:sp>
        <p:nvSpPr>
          <p:cNvPr id="75" name="Freeform 10">
            <a:extLst>
              <a:ext uri="{FF2B5EF4-FFF2-40B4-BE49-F238E27FC236}">
                <a16:creationId xmlns:a16="http://schemas.microsoft.com/office/drawing/2014/main" id="{3DA1EC28-B753-47DB-5B12-FD8D79690F79}"/>
              </a:ext>
            </a:extLst>
          </p:cNvPr>
          <p:cNvSpPr>
            <a:spLocks/>
          </p:cNvSpPr>
          <p:nvPr/>
        </p:nvSpPr>
        <p:spPr bwMode="auto">
          <a:xfrm>
            <a:off x="3789590" y="1369786"/>
            <a:ext cx="2625045" cy="966107"/>
          </a:xfrm>
          <a:custGeom>
            <a:avLst/>
            <a:gdLst>
              <a:gd name="T0" fmla="*/ 0 w 8214"/>
              <a:gd name="T1" fmla="*/ 3583 h 4226"/>
              <a:gd name="T2" fmla="*/ 0 w 8214"/>
              <a:gd name="T3" fmla="*/ 3583 h 4226"/>
              <a:gd name="T4" fmla="*/ 747 w 8214"/>
              <a:gd name="T5" fmla="*/ 3596 h 4226"/>
              <a:gd name="T6" fmla="*/ 1493 w 8214"/>
              <a:gd name="T7" fmla="*/ 3841 h 4226"/>
              <a:gd name="T8" fmla="*/ 2240 w 8214"/>
              <a:gd name="T9" fmla="*/ 4135 h 4226"/>
              <a:gd name="T10" fmla="*/ 2987 w 8214"/>
              <a:gd name="T11" fmla="*/ 4090 h 4226"/>
              <a:gd name="T12" fmla="*/ 3733 w 8214"/>
              <a:gd name="T13" fmla="*/ 3316 h 4226"/>
              <a:gd name="T14" fmla="*/ 4480 w 8214"/>
              <a:gd name="T15" fmla="*/ 2524 h 4226"/>
              <a:gd name="T16" fmla="*/ 5227 w 8214"/>
              <a:gd name="T17" fmla="*/ 1511 h 4226"/>
              <a:gd name="T18" fmla="*/ 5973 w 8214"/>
              <a:gd name="T19" fmla="*/ 131 h 4226"/>
              <a:gd name="T20" fmla="*/ 6720 w 8214"/>
              <a:gd name="T21" fmla="*/ 2299 h 4226"/>
              <a:gd name="T22" fmla="*/ 7467 w 8214"/>
              <a:gd name="T23" fmla="*/ 3564 h 4226"/>
              <a:gd name="T24" fmla="*/ 8214 w 8214"/>
              <a:gd name="T25" fmla="*/ 4135 h 42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8214" h="4226">
                <a:moveTo>
                  <a:pt x="0" y="3583"/>
                </a:moveTo>
                <a:lnTo>
                  <a:pt x="0" y="3583"/>
                </a:lnTo>
                <a:cubicBezTo>
                  <a:pt x="125" y="3585"/>
                  <a:pt x="498" y="3553"/>
                  <a:pt x="747" y="3596"/>
                </a:cubicBezTo>
                <a:cubicBezTo>
                  <a:pt x="996" y="3639"/>
                  <a:pt x="1245" y="3751"/>
                  <a:pt x="1493" y="3841"/>
                </a:cubicBezTo>
                <a:cubicBezTo>
                  <a:pt x="1742" y="3930"/>
                  <a:pt x="1991" y="4093"/>
                  <a:pt x="2240" y="4135"/>
                </a:cubicBezTo>
                <a:cubicBezTo>
                  <a:pt x="2489" y="4176"/>
                  <a:pt x="2738" y="4226"/>
                  <a:pt x="2987" y="4090"/>
                </a:cubicBezTo>
                <a:cubicBezTo>
                  <a:pt x="3236" y="3953"/>
                  <a:pt x="3485" y="3577"/>
                  <a:pt x="3733" y="3316"/>
                </a:cubicBezTo>
                <a:cubicBezTo>
                  <a:pt x="3982" y="3055"/>
                  <a:pt x="4231" y="2825"/>
                  <a:pt x="4480" y="2524"/>
                </a:cubicBezTo>
                <a:cubicBezTo>
                  <a:pt x="4729" y="2224"/>
                  <a:pt x="4978" y="1910"/>
                  <a:pt x="5227" y="1511"/>
                </a:cubicBezTo>
                <a:cubicBezTo>
                  <a:pt x="5476" y="1112"/>
                  <a:pt x="5725" y="0"/>
                  <a:pt x="5973" y="131"/>
                </a:cubicBezTo>
                <a:cubicBezTo>
                  <a:pt x="6222" y="262"/>
                  <a:pt x="6471" y="1727"/>
                  <a:pt x="6720" y="2299"/>
                </a:cubicBezTo>
                <a:cubicBezTo>
                  <a:pt x="6969" y="2871"/>
                  <a:pt x="7218" y="3259"/>
                  <a:pt x="7467" y="3564"/>
                </a:cubicBezTo>
                <a:cubicBezTo>
                  <a:pt x="7716" y="3870"/>
                  <a:pt x="7965" y="3944"/>
                  <a:pt x="8214" y="4135"/>
                </a:cubicBezTo>
              </a:path>
            </a:pathLst>
          </a:custGeom>
          <a:noFill/>
          <a:ln w="12700" cap="rnd">
            <a:solidFill>
              <a:srgbClr val="70AD47"/>
            </a:solidFill>
            <a:prstDash val="solid"/>
            <a:round/>
            <a:headEnd/>
            <a:tailEnd/>
          </a:ln>
        </p:spPr>
        <p:txBody>
          <a:bodyPr lIns="65315" rIns="65315"/>
          <a:lstStyle/>
          <a:p>
            <a:pPr>
              <a:defRPr/>
            </a:pPr>
            <a:endParaRPr lang="en-US" sz="809"/>
          </a:p>
        </p:txBody>
      </p:sp>
      <p:sp>
        <p:nvSpPr>
          <p:cNvPr id="76" name="Freeform 15">
            <a:extLst>
              <a:ext uri="{FF2B5EF4-FFF2-40B4-BE49-F238E27FC236}">
                <a16:creationId xmlns:a16="http://schemas.microsoft.com/office/drawing/2014/main" id="{A8537EF6-9642-5357-A98E-AE01AB502BC6}"/>
              </a:ext>
            </a:extLst>
          </p:cNvPr>
          <p:cNvSpPr>
            <a:spLocks/>
          </p:cNvSpPr>
          <p:nvPr/>
        </p:nvSpPr>
        <p:spPr bwMode="auto">
          <a:xfrm>
            <a:off x="3884840" y="3566206"/>
            <a:ext cx="4374696" cy="573768"/>
          </a:xfrm>
          <a:custGeom>
            <a:avLst/>
            <a:gdLst>
              <a:gd name="T0" fmla="*/ 0 w 14081"/>
              <a:gd name="T1" fmla="*/ 2617 h 2746"/>
              <a:gd name="T2" fmla="*/ 0 w 14081"/>
              <a:gd name="T3" fmla="*/ 2617 h 2746"/>
              <a:gd name="T4" fmla="*/ 783 w 14081"/>
              <a:gd name="T5" fmla="*/ 2617 h 2746"/>
              <a:gd name="T6" fmla="*/ 1565 w 14081"/>
              <a:gd name="T7" fmla="*/ 2617 h 2746"/>
              <a:gd name="T8" fmla="*/ 2347 w 14081"/>
              <a:gd name="T9" fmla="*/ 2617 h 2746"/>
              <a:gd name="T10" fmla="*/ 3129 w 14081"/>
              <a:gd name="T11" fmla="*/ 2617 h 2746"/>
              <a:gd name="T12" fmla="*/ 3912 w 14081"/>
              <a:gd name="T13" fmla="*/ 2617 h 2746"/>
              <a:gd name="T14" fmla="*/ 4694 w 14081"/>
              <a:gd name="T15" fmla="*/ 2489 h 2746"/>
              <a:gd name="T16" fmla="*/ 5476 w 14081"/>
              <a:gd name="T17" fmla="*/ 2489 h 2746"/>
              <a:gd name="T18" fmla="*/ 6258 w 14081"/>
              <a:gd name="T19" fmla="*/ 2489 h 2746"/>
              <a:gd name="T20" fmla="*/ 7041 w 14081"/>
              <a:gd name="T21" fmla="*/ 1974 h 2746"/>
              <a:gd name="T22" fmla="*/ 7823 w 14081"/>
              <a:gd name="T23" fmla="*/ 1201 h 2746"/>
              <a:gd name="T24" fmla="*/ 8605 w 14081"/>
              <a:gd name="T25" fmla="*/ 171 h 2746"/>
              <a:gd name="T26" fmla="*/ 9387 w 14081"/>
              <a:gd name="T27" fmla="*/ 171 h 2746"/>
              <a:gd name="T28" fmla="*/ 10169 w 14081"/>
              <a:gd name="T29" fmla="*/ 944 h 2746"/>
              <a:gd name="T30" fmla="*/ 10952 w 14081"/>
              <a:gd name="T31" fmla="*/ 1716 h 2746"/>
              <a:gd name="T32" fmla="*/ 11734 w 14081"/>
              <a:gd name="T33" fmla="*/ 1974 h 2746"/>
              <a:gd name="T34" fmla="*/ 12516 w 14081"/>
              <a:gd name="T35" fmla="*/ 2231 h 2746"/>
              <a:gd name="T36" fmla="*/ 13298 w 14081"/>
              <a:gd name="T37" fmla="*/ 2617 h 2746"/>
              <a:gd name="T38" fmla="*/ 14081 w 14081"/>
              <a:gd name="T39" fmla="*/ 2746 h 2746"/>
              <a:gd name="connsiteX0" fmla="*/ 0 w 10000"/>
              <a:gd name="connsiteY0" fmla="*/ 9338 h 9808"/>
              <a:gd name="connsiteX1" fmla="*/ 0 w 10000"/>
              <a:gd name="connsiteY1" fmla="*/ 9338 h 9808"/>
              <a:gd name="connsiteX2" fmla="*/ 556 w 10000"/>
              <a:gd name="connsiteY2" fmla="*/ 9338 h 9808"/>
              <a:gd name="connsiteX3" fmla="*/ 1111 w 10000"/>
              <a:gd name="connsiteY3" fmla="*/ 9338 h 9808"/>
              <a:gd name="connsiteX4" fmla="*/ 1667 w 10000"/>
              <a:gd name="connsiteY4" fmla="*/ 9338 h 9808"/>
              <a:gd name="connsiteX5" fmla="*/ 2222 w 10000"/>
              <a:gd name="connsiteY5" fmla="*/ 9338 h 9808"/>
              <a:gd name="connsiteX6" fmla="*/ 2778 w 10000"/>
              <a:gd name="connsiteY6" fmla="*/ 9338 h 9808"/>
              <a:gd name="connsiteX7" fmla="*/ 3334 w 10000"/>
              <a:gd name="connsiteY7" fmla="*/ 8872 h 9808"/>
              <a:gd name="connsiteX8" fmla="*/ 3889 w 10000"/>
              <a:gd name="connsiteY8" fmla="*/ 8872 h 9808"/>
              <a:gd name="connsiteX9" fmla="*/ 4444 w 10000"/>
              <a:gd name="connsiteY9" fmla="*/ 8872 h 9808"/>
              <a:gd name="connsiteX10" fmla="*/ 5000 w 10000"/>
              <a:gd name="connsiteY10" fmla="*/ 6997 h 9808"/>
              <a:gd name="connsiteX11" fmla="*/ 5862 w 10000"/>
              <a:gd name="connsiteY11" fmla="*/ 4445 h 9808"/>
              <a:gd name="connsiteX12" fmla="*/ 6111 w 10000"/>
              <a:gd name="connsiteY12" fmla="*/ 431 h 9808"/>
              <a:gd name="connsiteX13" fmla="*/ 6666 w 10000"/>
              <a:gd name="connsiteY13" fmla="*/ 431 h 9808"/>
              <a:gd name="connsiteX14" fmla="*/ 7222 w 10000"/>
              <a:gd name="connsiteY14" fmla="*/ 3246 h 9808"/>
              <a:gd name="connsiteX15" fmla="*/ 7778 w 10000"/>
              <a:gd name="connsiteY15" fmla="*/ 6057 h 9808"/>
              <a:gd name="connsiteX16" fmla="*/ 8333 w 10000"/>
              <a:gd name="connsiteY16" fmla="*/ 6997 h 9808"/>
              <a:gd name="connsiteX17" fmla="*/ 8889 w 10000"/>
              <a:gd name="connsiteY17" fmla="*/ 7933 h 9808"/>
              <a:gd name="connsiteX18" fmla="*/ 9444 w 10000"/>
              <a:gd name="connsiteY18" fmla="*/ 9338 h 9808"/>
              <a:gd name="connsiteX19" fmla="*/ 10000 w 10000"/>
              <a:gd name="connsiteY19" fmla="*/ 9808 h 9808"/>
              <a:gd name="connsiteX0" fmla="*/ 0 w 10000"/>
              <a:gd name="connsiteY0" fmla="*/ 9480 h 9959"/>
              <a:gd name="connsiteX1" fmla="*/ 0 w 10000"/>
              <a:gd name="connsiteY1" fmla="*/ 9480 h 9959"/>
              <a:gd name="connsiteX2" fmla="*/ 556 w 10000"/>
              <a:gd name="connsiteY2" fmla="*/ 9480 h 9959"/>
              <a:gd name="connsiteX3" fmla="*/ 1111 w 10000"/>
              <a:gd name="connsiteY3" fmla="*/ 9480 h 9959"/>
              <a:gd name="connsiteX4" fmla="*/ 1667 w 10000"/>
              <a:gd name="connsiteY4" fmla="*/ 9480 h 9959"/>
              <a:gd name="connsiteX5" fmla="*/ 2222 w 10000"/>
              <a:gd name="connsiteY5" fmla="*/ 9480 h 9959"/>
              <a:gd name="connsiteX6" fmla="*/ 2778 w 10000"/>
              <a:gd name="connsiteY6" fmla="*/ 9480 h 9959"/>
              <a:gd name="connsiteX7" fmla="*/ 3334 w 10000"/>
              <a:gd name="connsiteY7" fmla="*/ 9005 h 9959"/>
              <a:gd name="connsiteX8" fmla="*/ 3889 w 10000"/>
              <a:gd name="connsiteY8" fmla="*/ 9005 h 9959"/>
              <a:gd name="connsiteX9" fmla="*/ 4444 w 10000"/>
              <a:gd name="connsiteY9" fmla="*/ 9005 h 9959"/>
              <a:gd name="connsiteX10" fmla="*/ 5000 w 10000"/>
              <a:gd name="connsiteY10" fmla="*/ 7093 h 9959"/>
              <a:gd name="connsiteX11" fmla="*/ 5862 w 10000"/>
              <a:gd name="connsiteY11" fmla="*/ 4491 h 9959"/>
              <a:gd name="connsiteX12" fmla="*/ 6309 w 10000"/>
              <a:gd name="connsiteY12" fmla="*/ 465 h 9959"/>
              <a:gd name="connsiteX13" fmla="*/ 6666 w 10000"/>
              <a:gd name="connsiteY13" fmla="*/ 398 h 9959"/>
              <a:gd name="connsiteX14" fmla="*/ 7222 w 10000"/>
              <a:gd name="connsiteY14" fmla="*/ 3269 h 9959"/>
              <a:gd name="connsiteX15" fmla="*/ 7778 w 10000"/>
              <a:gd name="connsiteY15" fmla="*/ 6135 h 9959"/>
              <a:gd name="connsiteX16" fmla="*/ 8333 w 10000"/>
              <a:gd name="connsiteY16" fmla="*/ 7093 h 9959"/>
              <a:gd name="connsiteX17" fmla="*/ 8889 w 10000"/>
              <a:gd name="connsiteY17" fmla="*/ 8047 h 9959"/>
              <a:gd name="connsiteX18" fmla="*/ 9444 w 10000"/>
              <a:gd name="connsiteY18" fmla="*/ 9480 h 9959"/>
              <a:gd name="connsiteX19" fmla="*/ 10000 w 10000"/>
              <a:gd name="connsiteY19" fmla="*/ 9959 h 9959"/>
              <a:gd name="connsiteX0" fmla="*/ 0 w 10000"/>
              <a:gd name="connsiteY0" fmla="*/ 9177 h 9658"/>
              <a:gd name="connsiteX1" fmla="*/ 0 w 10000"/>
              <a:gd name="connsiteY1" fmla="*/ 9177 h 9658"/>
              <a:gd name="connsiteX2" fmla="*/ 556 w 10000"/>
              <a:gd name="connsiteY2" fmla="*/ 9177 h 9658"/>
              <a:gd name="connsiteX3" fmla="*/ 1111 w 10000"/>
              <a:gd name="connsiteY3" fmla="*/ 9177 h 9658"/>
              <a:gd name="connsiteX4" fmla="*/ 1667 w 10000"/>
              <a:gd name="connsiteY4" fmla="*/ 9177 h 9658"/>
              <a:gd name="connsiteX5" fmla="*/ 2222 w 10000"/>
              <a:gd name="connsiteY5" fmla="*/ 9177 h 9658"/>
              <a:gd name="connsiteX6" fmla="*/ 2778 w 10000"/>
              <a:gd name="connsiteY6" fmla="*/ 9177 h 9658"/>
              <a:gd name="connsiteX7" fmla="*/ 3334 w 10000"/>
              <a:gd name="connsiteY7" fmla="*/ 8700 h 9658"/>
              <a:gd name="connsiteX8" fmla="*/ 3889 w 10000"/>
              <a:gd name="connsiteY8" fmla="*/ 8700 h 9658"/>
              <a:gd name="connsiteX9" fmla="*/ 4444 w 10000"/>
              <a:gd name="connsiteY9" fmla="*/ 8700 h 9658"/>
              <a:gd name="connsiteX10" fmla="*/ 5000 w 10000"/>
              <a:gd name="connsiteY10" fmla="*/ 6780 h 9658"/>
              <a:gd name="connsiteX11" fmla="*/ 5862 w 10000"/>
              <a:gd name="connsiteY11" fmla="*/ 4167 h 9658"/>
              <a:gd name="connsiteX12" fmla="*/ 6309 w 10000"/>
              <a:gd name="connsiteY12" fmla="*/ 125 h 9658"/>
              <a:gd name="connsiteX13" fmla="*/ 6729 w 10000"/>
              <a:gd name="connsiteY13" fmla="*/ 1203 h 9658"/>
              <a:gd name="connsiteX14" fmla="*/ 7222 w 10000"/>
              <a:gd name="connsiteY14" fmla="*/ 2940 h 9658"/>
              <a:gd name="connsiteX15" fmla="*/ 7778 w 10000"/>
              <a:gd name="connsiteY15" fmla="*/ 5818 h 9658"/>
              <a:gd name="connsiteX16" fmla="*/ 8333 w 10000"/>
              <a:gd name="connsiteY16" fmla="*/ 6780 h 9658"/>
              <a:gd name="connsiteX17" fmla="*/ 8889 w 10000"/>
              <a:gd name="connsiteY17" fmla="*/ 7738 h 9658"/>
              <a:gd name="connsiteX18" fmla="*/ 9444 w 10000"/>
              <a:gd name="connsiteY18" fmla="*/ 9177 h 9658"/>
              <a:gd name="connsiteX19" fmla="*/ 10000 w 10000"/>
              <a:gd name="connsiteY19" fmla="*/ 9658 h 9658"/>
              <a:gd name="connsiteX0" fmla="*/ 0 w 10000"/>
              <a:gd name="connsiteY0" fmla="*/ 9529 h 10027"/>
              <a:gd name="connsiteX1" fmla="*/ 0 w 10000"/>
              <a:gd name="connsiteY1" fmla="*/ 9529 h 10027"/>
              <a:gd name="connsiteX2" fmla="*/ 556 w 10000"/>
              <a:gd name="connsiteY2" fmla="*/ 9529 h 10027"/>
              <a:gd name="connsiteX3" fmla="*/ 1111 w 10000"/>
              <a:gd name="connsiteY3" fmla="*/ 9529 h 10027"/>
              <a:gd name="connsiteX4" fmla="*/ 1667 w 10000"/>
              <a:gd name="connsiteY4" fmla="*/ 9529 h 10027"/>
              <a:gd name="connsiteX5" fmla="*/ 2222 w 10000"/>
              <a:gd name="connsiteY5" fmla="*/ 9529 h 10027"/>
              <a:gd name="connsiteX6" fmla="*/ 2778 w 10000"/>
              <a:gd name="connsiteY6" fmla="*/ 9529 h 10027"/>
              <a:gd name="connsiteX7" fmla="*/ 3334 w 10000"/>
              <a:gd name="connsiteY7" fmla="*/ 9035 h 10027"/>
              <a:gd name="connsiteX8" fmla="*/ 3889 w 10000"/>
              <a:gd name="connsiteY8" fmla="*/ 9035 h 10027"/>
              <a:gd name="connsiteX9" fmla="*/ 4444 w 10000"/>
              <a:gd name="connsiteY9" fmla="*/ 9035 h 10027"/>
              <a:gd name="connsiteX10" fmla="*/ 5000 w 10000"/>
              <a:gd name="connsiteY10" fmla="*/ 7047 h 10027"/>
              <a:gd name="connsiteX11" fmla="*/ 5862 w 10000"/>
              <a:gd name="connsiteY11" fmla="*/ 4342 h 10027"/>
              <a:gd name="connsiteX12" fmla="*/ 6309 w 10000"/>
              <a:gd name="connsiteY12" fmla="*/ 156 h 10027"/>
              <a:gd name="connsiteX13" fmla="*/ 6729 w 10000"/>
              <a:gd name="connsiteY13" fmla="*/ 1273 h 10027"/>
              <a:gd name="connsiteX14" fmla="*/ 7042 w 10000"/>
              <a:gd name="connsiteY14" fmla="*/ 4884 h 10027"/>
              <a:gd name="connsiteX15" fmla="*/ 7778 w 10000"/>
              <a:gd name="connsiteY15" fmla="*/ 6051 h 10027"/>
              <a:gd name="connsiteX16" fmla="*/ 8333 w 10000"/>
              <a:gd name="connsiteY16" fmla="*/ 7047 h 10027"/>
              <a:gd name="connsiteX17" fmla="*/ 8889 w 10000"/>
              <a:gd name="connsiteY17" fmla="*/ 8039 h 10027"/>
              <a:gd name="connsiteX18" fmla="*/ 9444 w 10000"/>
              <a:gd name="connsiteY18" fmla="*/ 9529 h 10027"/>
              <a:gd name="connsiteX19" fmla="*/ 10000 w 10000"/>
              <a:gd name="connsiteY19" fmla="*/ 10027 h 10027"/>
              <a:gd name="connsiteX0" fmla="*/ 0 w 10000"/>
              <a:gd name="connsiteY0" fmla="*/ 9507 h 10005"/>
              <a:gd name="connsiteX1" fmla="*/ 0 w 10000"/>
              <a:gd name="connsiteY1" fmla="*/ 9507 h 10005"/>
              <a:gd name="connsiteX2" fmla="*/ 556 w 10000"/>
              <a:gd name="connsiteY2" fmla="*/ 9507 h 10005"/>
              <a:gd name="connsiteX3" fmla="*/ 1111 w 10000"/>
              <a:gd name="connsiteY3" fmla="*/ 9507 h 10005"/>
              <a:gd name="connsiteX4" fmla="*/ 1667 w 10000"/>
              <a:gd name="connsiteY4" fmla="*/ 9507 h 10005"/>
              <a:gd name="connsiteX5" fmla="*/ 2222 w 10000"/>
              <a:gd name="connsiteY5" fmla="*/ 9507 h 10005"/>
              <a:gd name="connsiteX6" fmla="*/ 2778 w 10000"/>
              <a:gd name="connsiteY6" fmla="*/ 9507 h 10005"/>
              <a:gd name="connsiteX7" fmla="*/ 3334 w 10000"/>
              <a:gd name="connsiteY7" fmla="*/ 9013 h 10005"/>
              <a:gd name="connsiteX8" fmla="*/ 3889 w 10000"/>
              <a:gd name="connsiteY8" fmla="*/ 9013 h 10005"/>
              <a:gd name="connsiteX9" fmla="*/ 4444 w 10000"/>
              <a:gd name="connsiteY9" fmla="*/ 9013 h 10005"/>
              <a:gd name="connsiteX10" fmla="*/ 5000 w 10000"/>
              <a:gd name="connsiteY10" fmla="*/ 7025 h 10005"/>
              <a:gd name="connsiteX11" fmla="*/ 5862 w 10000"/>
              <a:gd name="connsiteY11" fmla="*/ 4320 h 10005"/>
              <a:gd name="connsiteX12" fmla="*/ 6309 w 10000"/>
              <a:gd name="connsiteY12" fmla="*/ 134 h 10005"/>
              <a:gd name="connsiteX13" fmla="*/ 6729 w 10000"/>
              <a:gd name="connsiteY13" fmla="*/ 1251 h 10005"/>
              <a:gd name="connsiteX14" fmla="*/ 7457 w 10000"/>
              <a:gd name="connsiteY14" fmla="*/ 3398 h 10005"/>
              <a:gd name="connsiteX15" fmla="*/ 7778 w 10000"/>
              <a:gd name="connsiteY15" fmla="*/ 6029 h 10005"/>
              <a:gd name="connsiteX16" fmla="*/ 8333 w 10000"/>
              <a:gd name="connsiteY16" fmla="*/ 7025 h 10005"/>
              <a:gd name="connsiteX17" fmla="*/ 8889 w 10000"/>
              <a:gd name="connsiteY17" fmla="*/ 8017 h 10005"/>
              <a:gd name="connsiteX18" fmla="*/ 9444 w 10000"/>
              <a:gd name="connsiteY18" fmla="*/ 9507 h 10005"/>
              <a:gd name="connsiteX19" fmla="*/ 10000 w 10000"/>
              <a:gd name="connsiteY19" fmla="*/ 10005 h 10005"/>
              <a:gd name="connsiteX0" fmla="*/ 0 w 10000"/>
              <a:gd name="connsiteY0" fmla="*/ 8259 h 8757"/>
              <a:gd name="connsiteX1" fmla="*/ 0 w 10000"/>
              <a:gd name="connsiteY1" fmla="*/ 8259 h 8757"/>
              <a:gd name="connsiteX2" fmla="*/ 556 w 10000"/>
              <a:gd name="connsiteY2" fmla="*/ 8259 h 8757"/>
              <a:gd name="connsiteX3" fmla="*/ 1111 w 10000"/>
              <a:gd name="connsiteY3" fmla="*/ 8259 h 8757"/>
              <a:gd name="connsiteX4" fmla="*/ 1667 w 10000"/>
              <a:gd name="connsiteY4" fmla="*/ 8259 h 8757"/>
              <a:gd name="connsiteX5" fmla="*/ 2222 w 10000"/>
              <a:gd name="connsiteY5" fmla="*/ 8259 h 8757"/>
              <a:gd name="connsiteX6" fmla="*/ 2778 w 10000"/>
              <a:gd name="connsiteY6" fmla="*/ 8259 h 8757"/>
              <a:gd name="connsiteX7" fmla="*/ 3334 w 10000"/>
              <a:gd name="connsiteY7" fmla="*/ 7765 h 8757"/>
              <a:gd name="connsiteX8" fmla="*/ 3889 w 10000"/>
              <a:gd name="connsiteY8" fmla="*/ 7765 h 8757"/>
              <a:gd name="connsiteX9" fmla="*/ 4444 w 10000"/>
              <a:gd name="connsiteY9" fmla="*/ 7765 h 8757"/>
              <a:gd name="connsiteX10" fmla="*/ 5000 w 10000"/>
              <a:gd name="connsiteY10" fmla="*/ 5777 h 8757"/>
              <a:gd name="connsiteX11" fmla="*/ 5862 w 10000"/>
              <a:gd name="connsiteY11" fmla="*/ 3072 h 8757"/>
              <a:gd name="connsiteX12" fmla="*/ 6624 w 10000"/>
              <a:gd name="connsiteY12" fmla="*/ 1744 h 8757"/>
              <a:gd name="connsiteX13" fmla="*/ 6729 w 10000"/>
              <a:gd name="connsiteY13" fmla="*/ 3 h 8757"/>
              <a:gd name="connsiteX14" fmla="*/ 7457 w 10000"/>
              <a:gd name="connsiteY14" fmla="*/ 2150 h 8757"/>
              <a:gd name="connsiteX15" fmla="*/ 7778 w 10000"/>
              <a:gd name="connsiteY15" fmla="*/ 4781 h 8757"/>
              <a:gd name="connsiteX16" fmla="*/ 8333 w 10000"/>
              <a:gd name="connsiteY16" fmla="*/ 5777 h 8757"/>
              <a:gd name="connsiteX17" fmla="*/ 8889 w 10000"/>
              <a:gd name="connsiteY17" fmla="*/ 6769 h 8757"/>
              <a:gd name="connsiteX18" fmla="*/ 9444 w 10000"/>
              <a:gd name="connsiteY18" fmla="*/ 8259 h 8757"/>
              <a:gd name="connsiteX19" fmla="*/ 10000 w 10000"/>
              <a:gd name="connsiteY19" fmla="*/ 8757 h 8757"/>
              <a:gd name="connsiteX0" fmla="*/ 0 w 10000"/>
              <a:gd name="connsiteY0" fmla="*/ 9987 h 10556"/>
              <a:gd name="connsiteX1" fmla="*/ 0 w 10000"/>
              <a:gd name="connsiteY1" fmla="*/ 9987 h 10556"/>
              <a:gd name="connsiteX2" fmla="*/ 556 w 10000"/>
              <a:gd name="connsiteY2" fmla="*/ 9987 h 10556"/>
              <a:gd name="connsiteX3" fmla="*/ 1111 w 10000"/>
              <a:gd name="connsiteY3" fmla="*/ 9987 h 10556"/>
              <a:gd name="connsiteX4" fmla="*/ 1667 w 10000"/>
              <a:gd name="connsiteY4" fmla="*/ 9987 h 10556"/>
              <a:gd name="connsiteX5" fmla="*/ 2222 w 10000"/>
              <a:gd name="connsiteY5" fmla="*/ 9987 h 10556"/>
              <a:gd name="connsiteX6" fmla="*/ 2778 w 10000"/>
              <a:gd name="connsiteY6" fmla="*/ 9987 h 10556"/>
              <a:gd name="connsiteX7" fmla="*/ 3334 w 10000"/>
              <a:gd name="connsiteY7" fmla="*/ 9423 h 10556"/>
              <a:gd name="connsiteX8" fmla="*/ 3889 w 10000"/>
              <a:gd name="connsiteY8" fmla="*/ 9423 h 10556"/>
              <a:gd name="connsiteX9" fmla="*/ 4444 w 10000"/>
              <a:gd name="connsiteY9" fmla="*/ 9423 h 10556"/>
              <a:gd name="connsiteX10" fmla="*/ 5000 w 10000"/>
              <a:gd name="connsiteY10" fmla="*/ 7153 h 10556"/>
              <a:gd name="connsiteX11" fmla="*/ 5862 w 10000"/>
              <a:gd name="connsiteY11" fmla="*/ 4064 h 10556"/>
              <a:gd name="connsiteX12" fmla="*/ 6624 w 10000"/>
              <a:gd name="connsiteY12" fmla="*/ 2548 h 10556"/>
              <a:gd name="connsiteX13" fmla="*/ 6981 w 10000"/>
              <a:gd name="connsiteY13" fmla="*/ 2 h 10556"/>
              <a:gd name="connsiteX14" fmla="*/ 7457 w 10000"/>
              <a:gd name="connsiteY14" fmla="*/ 3011 h 10556"/>
              <a:gd name="connsiteX15" fmla="*/ 7778 w 10000"/>
              <a:gd name="connsiteY15" fmla="*/ 6016 h 10556"/>
              <a:gd name="connsiteX16" fmla="*/ 8333 w 10000"/>
              <a:gd name="connsiteY16" fmla="*/ 7153 h 10556"/>
              <a:gd name="connsiteX17" fmla="*/ 8889 w 10000"/>
              <a:gd name="connsiteY17" fmla="*/ 8286 h 10556"/>
              <a:gd name="connsiteX18" fmla="*/ 9444 w 10000"/>
              <a:gd name="connsiteY18" fmla="*/ 9987 h 10556"/>
              <a:gd name="connsiteX19" fmla="*/ 10000 w 10000"/>
              <a:gd name="connsiteY19" fmla="*/ 10556 h 10556"/>
              <a:gd name="connsiteX0" fmla="*/ 0 w 10000"/>
              <a:gd name="connsiteY0" fmla="*/ 9987 h 10556"/>
              <a:gd name="connsiteX1" fmla="*/ 0 w 10000"/>
              <a:gd name="connsiteY1" fmla="*/ 9987 h 10556"/>
              <a:gd name="connsiteX2" fmla="*/ 556 w 10000"/>
              <a:gd name="connsiteY2" fmla="*/ 9987 h 10556"/>
              <a:gd name="connsiteX3" fmla="*/ 1111 w 10000"/>
              <a:gd name="connsiteY3" fmla="*/ 9987 h 10556"/>
              <a:gd name="connsiteX4" fmla="*/ 1667 w 10000"/>
              <a:gd name="connsiteY4" fmla="*/ 9987 h 10556"/>
              <a:gd name="connsiteX5" fmla="*/ 2519 w 10000"/>
              <a:gd name="connsiteY5" fmla="*/ 8793 h 10556"/>
              <a:gd name="connsiteX6" fmla="*/ 2778 w 10000"/>
              <a:gd name="connsiteY6" fmla="*/ 9987 h 10556"/>
              <a:gd name="connsiteX7" fmla="*/ 3334 w 10000"/>
              <a:gd name="connsiteY7" fmla="*/ 9423 h 10556"/>
              <a:gd name="connsiteX8" fmla="*/ 3889 w 10000"/>
              <a:gd name="connsiteY8" fmla="*/ 9423 h 10556"/>
              <a:gd name="connsiteX9" fmla="*/ 4444 w 10000"/>
              <a:gd name="connsiteY9" fmla="*/ 9423 h 10556"/>
              <a:gd name="connsiteX10" fmla="*/ 5000 w 10000"/>
              <a:gd name="connsiteY10" fmla="*/ 7153 h 10556"/>
              <a:gd name="connsiteX11" fmla="*/ 5862 w 10000"/>
              <a:gd name="connsiteY11" fmla="*/ 4064 h 10556"/>
              <a:gd name="connsiteX12" fmla="*/ 6624 w 10000"/>
              <a:gd name="connsiteY12" fmla="*/ 2548 h 10556"/>
              <a:gd name="connsiteX13" fmla="*/ 6981 w 10000"/>
              <a:gd name="connsiteY13" fmla="*/ 2 h 10556"/>
              <a:gd name="connsiteX14" fmla="*/ 7457 w 10000"/>
              <a:gd name="connsiteY14" fmla="*/ 3011 h 10556"/>
              <a:gd name="connsiteX15" fmla="*/ 7778 w 10000"/>
              <a:gd name="connsiteY15" fmla="*/ 6016 h 10556"/>
              <a:gd name="connsiteX16" fmla="*/ 8333 w 10000"/>
              <a:gd name="connsiteY16" fmla="*/ 7153 h 10556"/>
              <a:gd name="connsiteX17" fmla="*/ 8889 w 10000"/>
              <a:gd name="connsiteY17" fmla="*/ 8286 h 10556"/>
              <a:gd name="connsiteX18" fmla="*/ 9444 w 10000"/>
              <a:gd name="connsiteY18" fmla="*/ 9987 h 10556"/>
              <a:gd name="connsiteX19" fmla="*/ 10000 w 10000"/>
              <a:gd name="connsiteY19" fmla="*/ 10556 h 10556"/>
              <a:gd name="connsiteX0" fmla="*/ 0 w 10000"/>
              <a:gd name="connsiteY0" fmla="*/ 9987 h 10556"/>
              <a:gd name="connsiteX1" fmla="*/ 0 w 10000"/>
              <a:gd name="connsiteY1" fmla="*/ 9987 h 10556"/>
              <a:gd name="connsiteX2" fmla="*/ 556 w 10000"/>
              <a:gd name="connsiteY2" fmla="*/ 9987 h 10556"/>
              <a:gd name="connsiteX3" fmla="*/ 1111 w 10000"/>
              <a:gd name="connsiteY3" fmla="*/ 9987 h 10556"/>
              <a:gd name="connsiteX4" fmla="*/ 1667 w 10000"/>
              <a:gd name="connsiteY4" fmla="*/ 9987 h 10556"/>
              <a:gd name="connsiteX5" fmla="*/ 2519 w 10000"/>
              <a:gd name="connsiteY5" fmla="*/ 8793 h 10556"/>
              <a:gd name="connsiteX6" fmla="*/ 3048 w 10000"/>
              <a:gd name="connsiteY6" fmla="*/ 8952 h 10556"/>
              <a:gd name="connsiteX7" fmla="*/ 3334 w 10000"/>
              <a:gd name="connsiteY7" fmla="*/ 9423 h 10556"/>
              <a:gd name="connsiteX8" fmla="*/ 3889 w 10000"/>
              <a:gd name="connsiteY8" fmla="*/ 9423 h 10556"/>
              <a:gd name="connsiteX9" fmla="*/ 4444 w 10000"/>
              <a:gd name="connsiteY9" fmla="*/ 9423 h 10556"/>
              <a:gd name="connsiteX10" fmla="*/ 5000 w 10000"/>
              <a:gd name="connsiteY10" fmla="*/ 7153 h 10556"/>
              <a:gd name="connsiteX11" fmla="*/ 5862 w 10000"/>
              <a:gd name="connsiteY11" fmla="*/ 4064 h 10556"/>
              <a:gd name="connsiteX12" fmla="*/ 6624 w 10000"/>
              <a:gd name="connsiteY12" fmla="*/ 2548 h 10556"/>
              <a:gd name="connsiteX13" fmla="*/ 6981 w 10000"/>
              <a:gd name="connsiteY13" fmla="*/ 2 h 10556"/>
              <a:gd name="connsiteX14" fmla="*/ 7457 w 10000"/>
              <a:gd name="connsiteY14" fmla="*/ 3011 h 10556"/>
              <a:gd name="connsiteX15" fmla="*/ 7778 w 10000"/>
              <a:gd name="connsiteY15" fmla="*/ 6016 h 10556"/>
              <a:gd name="connsiteX16" fmla="*/ 8333 w 10000"/>
              <a:gd name="connsiteY16" fmla="*/ 7153 h 10556"/>
              <a:gd name="connsiteX17" fmla="*/ 8889 w 10000"/>
              <a:gd name="connsiteY17" fmla="*/ 8286 h 10556"/>
              <a:gd name="connsiteX18" fmla="*/ 9444 w 10000"/>
              <a:gd name="connsiteY18" fmla="*/ 9987 h 10556"/>
              <a:gd name="connsiteX19" fmla="*/ 10000 w 10000"/>
              <a:gd name="connsiteY19" fmla="*/ 10556 h 10556"/>
              <a:gd name="connsiteX0" fmla="*/ 0 w 10000"/>
              <a:gd name="connsiteY0" fmla="*/ 9987 h 10556"/>
              <a:gd name="connsiteX1" fmla="*/ 0 w 10000"/>
              <a:gd name="connsiteY1" fmla="*/ 9987 h 10556"/>
              <a:gd name="connsiteX2" fmla="*/ 556 w 10000"/>
              <a:gd name="connsiteY2" fmla="*/ 9987 h 10556"/>
              <a:gd name="connsiteX3" fmla="*/ 1111 w 10000"/>
              <a:gd name="connsiteY3" fmla="*/ 9987 h 10556"/>
              <a:gd name="connsiteX4" fmla="*/ 1667 w 10000"/>
              <a:gd name="connsiteY4" fmla="*/ 9987 h 10556"/>
              <a:gd name="connsiteX5" fmla="*/ 2519 w 10000"/>
              <a:gd name="connsiteY5" fmla="*/ 8793 h 10556"/>
              <a:gd name="connsiteX6" fmla="*/ 3048 w 10000"/>
              <a:gd name="connsiteY6" fmla="*/ 8952 h 10556"/>
              <a:gd name="connsiteX7" fmla="*/ 3613 w 10000"/>
              <a:gd name="connsiteY7" fmla="*/ 8627 h 10556"/>
              <a:gd name="connsiteX8" fmla="*/ 3889 w 10000"/>
              <a:gd name="connsiteY8" fmla="*/ 9423 h 10556"/>
              <a:gd name="connsiteX9" fmla="*/ 4444 w 10000"/>
              <a:gd name="connsiteY9" fmla="*/ 9423 h 10556"/>
              <a:gd name="connsiteX10" fmla="*/ 5000 w 10000"/>
              <a:gd name="connsiteY10" fmla="*/ 7153 h 10556"/>
              <a:gd name="connsiteX11" fmla="*/ 5862 w 10000"/>
              <a:gd name="connsiteY11" fmla="*/ 4064 h 10556"/>
              <a:gd name="connsiteX12" fmla="*/ 6624 w 10000"/>
              <a:gd name="connsiteY12" fmla="*/ 2548 h 10556"/>
              <a:gd name="connsiteX13" fmla="*/ 6981 w 10000"/>
              <a:gd name="connsiteY13" fmla="*/ 2 h 10556"/>
              <a:gd name="connsiteX14" fmla="*/ 7457 w 10000"/>
              <a:gd name="connsiteY14" fmla="*/ 3011 h 10556"/>
              <a:gd name="connsiteX15" fmla="*/ 7778 w 10000"/>
              <a:gd name="connsiteY15" fmla="*/ 6016 h 10556"/>
              <a:gd name="connsiteX16" fmla="*/ 8333 w 10000"/>
              <a:gd name="connsiteY16" fmla="*/ 7153 h 10556"/>
              <a:gd name="connsiteX17" fmla="*/ 8889 w 10000"/>
              <a:gd name="connsiteY17" fmla="*/ 8286 h 10556"/>
              <a:gd name="connsiteX18" fmla="*/ 9444 w 10000"/>
              <a:gd name="connsiteY18" fmla="*/ 9987 h 10556"/>
              <a:gd name="connsiteX19" fmla="*/ 10000 w 10000"/>
              <a:gd name="connsiteY19" fmla="*/ 10556 h 10556"/>
              <a:gd name="connsiteX0" fmla="*/ 0 w 10000"/>
              <a:gd name="connsiteY0" fmla="*/ 9987 h 10556"/>
              <a:gd name="connsiteX1" fmla="*/ 556 w 10000"/>
              <a:gd name="connsiteY1" fmla="*/ 9987 h 10556"/>
              <a:gd name="connsiteX2" fmla="*/ 1111 w 10000"/>
              <a:gd name="connsiteY2" fmla="*/ 9987 h 10556"/>
              <a:gd name="connsiteX3" fmla="*/ 1667 w 10000"/>
              <a:gd name="connsiteY3" fmla="*/ 9987 h 10556"/>
              <a:gd name="connsiteX4" fmla="*/ 2519 w 10000"/>
              <a:gd name="connsiteY4" fmla="*/ 8793 h 10556"/>
              <a:gd name="connsiteX5" fmla="*/ 3048 w 10000"/>
              <a:gd name="connsiteY5" fmla="*/ 8952 h 10556"/>
              <a:gd name="connsiteX6" fmla="*/ 3613 w 10000"/>
              <a:gd name="connsiteY6" fmla="*/ 8627 h 10556"/>
              <a:gd name="connsiteX7" fmla="*/ 3889 w 10000"/>
              <a:gd name="connsiteY7" fmla="*/ 9423 h 10556"/>
              <a:gd name="connsiteX8" fmla="*/ 4444 w 10000"/>
              <a:gd name="connsiteY8" fmla="*/ 9423 h 10556"/>
              <a:gd name="connsiteX9" fmla="*/ 5000 w 10000"/>
              <a:gd name="connsiteY9" fmla="*/ 7153 h 10556"/>
              <a:gd name="connsiteX10" fmla="*/ 5862 w 10000"/>
              <a:gd name="connsiteY10" fmla="*/ 4064 h 10556"/>
              <a:gd name="connsiteX11" fmla="*/ 6624 w 10000"/>
              <a:gd name="connsiteY11" fmla="*/ 2548 h 10556"/>
              <a:gd name="connsiteX12" fmla="*/ 6981 w 10000"/>
              <a:gd name="connsiteY12" fmla="*/ 2 h 10556"/>
              <a:gd name="connsiteX13" fmla="*/ 7457 w 10000"/>
              <a:gd name="connsiteY13" fmla="*/ 3011 h 10556"/>
              <a:gd name="connsiteX14" fmla="*/ 7778 w 10000"/>
              <a:gd name="connsiteY14" fmla="*/ 6016 h 10556"/>
              <a:gd name="connsiteX15" fmla="*/ 8333 w 10000"/>
              <a:gd name="connsiteY15" fmla="*/ 7153 h 10556"/>
              <a:gd name="connsiteX16" fmla="*/ 8889 w 10000"/>
              <a:gd name="connsiteY16" fmla="*/ 8286 h 10556"/>
              <a:gd name="connsiteX17" fmla="*/ 9444 w 10000"/>
              <a:gd name="connsiteY17" fmla="*/ 9987 h 10556"/>
              <a:gd name="connsiteX18" fmla="*/ 10000 w 10000"/>
              <a:gd name="connsiteY18" fmla="*/ 10556 h 10556"/>
              <a:gd name="connsiteX0" fmla="*/ 0 w 9444"/>
              <a:gd name="connsiteY0" fmla="*/ 9987 h 10556"/>
              <a:gd name="connsiteX1" fmla="*/ 555 w 9444"/>
              <a:gd name="connsiteY1" fmla="*/ 9987 h 10556"/>
              <a:gd name="connsiteX2" fmla="*/ 1111 w 9444"/>
              <a:gd name="connsiteY2" fmla="*/ 9987 h 10556"/>
              <a:gd name="connsiteX3" fmla="*/ 1963 w 9444"/>
              <a:gd name="connsiteY3" fmla="*/ 8793 h 10556"/>
              <a:gd name="connsiteX4" fmla="*/ 2492 w 9444"/>
              <a:gd name="connsiteY4" fmla="*/ 8952 h 10556"/>
              <a:gd name="connsiteX5" fmla="*/ 3057 w 9444"/>
              <a:gd name="connsiteY5" fmla="*/ 8627 h 10556"/>
              <a:gd name="connsiteX6" fmla="*/ 3333 w 9444"/>
              <a:gd name="connsiteY6" fmla="*/ 9423 h 10556"/>
              <a:gd name="connsiteX7" fmla="*/ 3888 w 9444"/>
              <a:gd name="connsiteY7" fmla="*/ 9423 h 10556"/>
              <a:gd name="connsiteX8" fmla="*/ 4444 w 9444"/>
              <a:gd name="connsiteY8" fmla="*/ 7153 h 10556"/>
              <a:gd name="connsiteX9" fmla="*/ 5306 w 9444"/>
              <a:gd name="connsiteY9" fmla="*/ 4064 h 10556"/>
              <a:gd name="connsiteX10" fmla="*/ 6068 w 9444"/>
              <a:gd name="connsiteY10" fmla="*/ 2548 h 10556"/>
              <a:gd name="connsiteX11" fmla="*/ 6425 w 9444"/>
              <a:gd name="connsiteY11" fmla="*/ 2 h 10556"/>
              <a:gd name="connsiteX12" fmla="*/ 6901 w 9444"/>
              <a:gd name="connsiteY12" fmla="*/ 3011 h 10556"/>
              <a:gd name="connsiteX13" fmla="*/ 7222 w 9444"/>
              <a:gd name="connsiteY13" fmla="*/ 6016 h 10556"/>
              <a:gd name="connsiteX14" fmla="*/ 7777 w 9444"/>
              <a:gd name="connsiteY14" fmla="*/ 7153 h 10556"/>
              <a:gd name="connsiteX15" fmla="*/ 8333 w 9444"/>
              <a:gd name="connsiteY15" fmla="*/ 8286 h 10556"/>
              <a:gd name="connsiteX16" fmla="*/ 8888 w 9444"/>
              <a:gd name="connsiteY16" fmla="*/ 9987 h 10556"/>
              <a:gd name="connsiteX17" fmla="*/ 9444 w 9444"/>
              <a:gd name="connsiteY17" fmla="*/ 10556 h 10556"/>
              <a:gd name="connsiteX0" fmla="*/ 0 w 9412"/>
              <a:gd name="connsiteY0" fmla="*/ 9461 h 10000"/>
              <a:gd name="connsiteX1" fmla="*/ 588 w 9412"/>
              <a:gd name="connsiteY1" fmla="*/ 9461 h 10000"/>
              <a:gd name="connsiteX2" fmla="*/ 1491 w 9412"/>
              <a:gd name="connsiteY2" fmla="*/ 8330 h 10000"/>
              <a:gd name="connsiteX3" fmla="*/ 2051 w 9412"/>
              <a:gd name="connsiteY3" fmla="*/ 8480 h 10000"/>
              <a:gd name="connsiteX4" fmla="*/ 2649 w 9412"/>
              <a:gd name="connsiteY4" fmla="*/ 8173 h 10000"/>
              <a:gd name="connsiteX5" fmla="*/ 2941 w 9412"/>
              <a:gd name="connsiteY5" fmla="*/ 8927 h 10000"/>
              <a:gd name="connsiteX6" fmla="*/ 3529 w 9412"/>
              <a:gd name="connsiteY6" fmla="*/ 8927 h 10000"/>
              <a:gd name="connsiteX7" fmla="*/ 4118 w 9412"/>
              <a:gd name="connsiteY7" fmla="*/ 6776 h 10000"/>
              <a:gd name="connsiteX8" fmla="*/ 5030 w 9412"/>
              <a:gd name="connsiteY8" fmla="*/ 3850 h 10000"/>
              <a:gd name="connsiteX9" fmla="*/ 5837 w 9412"/>
              <a:gd name="connsiteY9" fmla="*/ 2414 h 10000"/>
              <a:gd name="connsiteX10" fmla="*/ 6215 w 9412"/>
              <a:gd name="connsiteY10" fmla="*/ 2 h 10000"/>
              <a:gd name="connsiteX11" fmla="*/ 6719 w 9412"/>
              <a:gd name="connsiteY11" fmla="*/ 2852 h 10000"/>
              <a:gd name="connsiteX12" fmla="*/ 7059 w 9412"/>
              <a:gd name="connsiteY12" fmla="*/ 5699 h 10000"/>
              <a:gd name="connsiteX13" fmla="*/ 7647 w 9412"/>
              <a:gd name="connsiteY13" fmla="*/ 6776 h 10000"/>
              <a:gd name="connsiteX14" fmla="*/ 8236 w 9412"/>
              <a:gd name="connsiteY14" fmla="*/ 7850 h 10000"/>
              <a:gd name="connsiteX15" fmla="*/ 8823 w 9412"/>
              <a:gd name="connsiteY15" fmla="*/ 9461 h 10000"/>
              <a:gd name="connsiteX16" fmla="*/ 9412 w 9412"/>
              <a:gd name="connsiteY16" fmla="*/ 10000 h 10000"/>
              <a:gd name="connsiteX0" fmla="*/ 0 w 9375"/>
              <a:gd name="connsiteY0" fmla="*/ 9461 h 10000"/>
              <a:gd name="connsiteX1" fmla="*/ 959 w 9375"/>
              <a:gd name="connsiteY1" fmla="*/ 8330 h 10000"/>
              <a:gd name="connsiteX2" fmla="*/ 1554 w 9375"/>
              <a:gd name="connsiteY2" fmla="*/ 8480 h 10000"/>
              <a:gd name="connsiteX3" fmla="*/ 2189 w 9375"/>
              <a:gd name="connsiteY3" fmla="*/ 8173 h 10000"/>
              <a:gd name="connsiteX4" fmla="*/ 2500 w 9375"/>
              <a:gd name="connsiteY4" fmla="*/ 8927 h 10000"/>
              <a:gd name="connsiteX5" fmla="*/ 3124 w 9375"/>
              <a:gd name="connsiteY5" fmla="*/ 8927 h 10000"/>
              <a:gd name="connsiteX6" fmla="*/ 3750 w 9375"/>
              <a:gd name="connsiteY6" fmla="*/ 6776 h 10000"/>
              <a:gd name="connsiteX7" fmla="*/ 4719 w 9375"/>
              <a:gd name="connsiteY7" fmla="*/ 3850 h 10000"/>
              <a:gd name="connsiteX8" fmla="*/ 5577 w 9375"/>
              <a:gd name="connsiteY8" fmla="*/ 2414 h 10000"/>
              <a:gd name="connsiteX9" fmla="*/ 5978 w 9375"/>
              <a:gd name="connsiteY9" fmla="*/ 2 h 10000"/>
              <a:gd name="connsiteX10" fmla="*/ 6514 w 9375"/>
              <a:gd name="connsiteY10" fmla="*/ 2852 h 10000"/>
              <a:gd name="connsiteX11" fmla="*/ 6875 w 9375"/>
              <a:gd name="connsiteY11" fmla="*/ 5699 h 10000"/>
              <a:gd name="connsiteX12" fmla="*/ 7500 w 9375"/>
              <a:gd name="connsiteY12" fmla="*/ 6776 h 10000"/>
              <a:gd name="connsiteX13" fmla="*/ 8126 w 9375"/>
              <a:gd name="connsiteY13" fmla="*/ 7850 h 10000"/>
              <a:gd name="connsiteX14" fmla="*/ 8749 w 9375"/>
              <a:gd name="connsiteY14" fmla="*/ 9461 h 10000"/>
              <a:gd name="connsiteX15" fmla="*/ 9375 w 9375"/>
              <a:gd name="connsiteY15" fmla="*/ 10000 h 10000"/>
              <a:gd name="connsiteX0" fmla="*/ 0 w 8977"/>
              <a:gd name="connsiteY0" fmla="*/ 8330 h 10000"/>
              <a:gd name="connsiteX1" fmla="*/ 635 w 8977"/>
              <a:gd name="connsiteY1" fmla="*/ 8480 h 10000"/>
              <a:gd name="connsiteX2" fmla="*/ 1312 w 8977"/>
              <a:gd name="connsiteY2" fmla="*/ 8173 h 10000"/>
              <a:gd name="connsiteX3" fmla="*/ 1644 w 8977"/>
              <a:gd name="connsiteY3" fmla="*/ 8927 h 10000"/>
              <a:gd name="connsiteX4" fmla="*/ 2309 w 8977"/>
              <a:gd name="connsiteY4" fmla="*/ 8927 h 10000"/>
              <a:gd name="connsiteX5" fmla="*/ 2977 w 8977"/>
              <a:gd name="connsiteY5" fmla="*/ 6776 h 10000"/>
              <a:gd name="connsiteX6" fmla="*/ 4011 w 8977"/>
              <a:gd name="connsiteY6" fmla="*/ 3850 h 10000"/>
              <a:gd name="connsiteX7" fmla="*/ 4926 w 8977"/>
              <a:gd name="connsiteY7" fmla="*/ 2414 h 10000"/>
              <a:gd name="connsiteX8" fmla="*/ 5354 w 8977"/>
              <a:gd name="connsiteY8" fmla="*/ 2 h 10000"/>
              <a:gd name="connsiteX9" fmla="*/ 5925 w 8977"/>
              <a:gd name="connsiteY9" fmla="*/ 2852 h 10000"/>
              <a:gd name="connsiteX10" fmla="*/ 6310 w 8977"/>
              <a:gd name="connsiteY10" fmla="*/ 5699 h 10000"/>
              <a:gd name="connsiteX11" fmla="*/ 6977 w 8977"/>
              <a:gd name="connsiteY11" fmla="*/ 6776 h 10000"/>
              <a:gd name="connsiteX12" fmla="*/ 7645 w 8977"/>
              <a:gd name="connsiteY12" fmla="*/ 7850 h 10000"/>
              <a:gd name="connsiteX13" fmla="*/ 8309 w 8977"/>
              <a:gd name="connsiteY13" fmla="*/ 9461 h 10000"/>
              <a:gd name="connsiteX14" fmla="*/ 8977 w 8977"/>
              <a:gd name="connsiteY14" fmla="*/ 10000 h 10000"/>
              <a:gd name="connsiteX0" fmla="*/ 0 w 9293"/>
              <a:gd name="connsiteY0" fmla="*/ 8480 h 10000"/>
              <a:gd name="connsiteX1" fmla="*/ 755 w 9293"/>
              <a:gd name="connsiteY1" fmla="*/ 8173 h 10000"/>
              <a:gd name="connsiteX2" fmla="*/ 1124 w 9293"/>
              <a:gd name="connsiteY2" fmla="*/ 8927 h 10000"/>
              <a:gd name="connsiteX3" fmla="*/ 1865 w 9293"/>
              <a:gd name="connsiteY3" fmla="*/ 8927 h 10000"/>
              <a:gd name="connsiteX4" fmla="*/ 2609 w 9293"/>
              <a:gd name="connsiteY4" fmla="*/ 6776 h 10000"/>
              <a:gd name="connsiteX5" fmla="*/ 3761 w 9293"/>
              <a:gd name="connsiteY5" fmla="*/ 3850 h 10000"/>
              <a:gd name="connsiteX6" fmla="*/ 4780 w 9293"/>
              <a:gd name="connsiteY6" fmla="*/ 2414 h 10000"/>
              <a:gd name="connsiteX7" fmla="*/ 5257 w 9293"/>
              <a:gd name="connsiteY7" fmla="*/ 2 h 10000"/>
              <a:gd name="connsiteX8" fmla="*/ 5893 w 9293"/>
              <a:gd name="connsiteY8" fmla="*/ 2852 h 10000"/>
              <a:gd name="connsiteX9" fmla="*/ 6322 w 9293"/>
              <a:gd name="connsiteY9" fmla="*/ 5699 h 10000"/>
              <a:gd name="connsiteX10" fmla="*/ 7065 w 9293"/>
              <a:gd name="connsiteY10" fmla="*/ 6776 h 10000"/>
              <a:gd name="connsiteX11" fmla="*/ 7809 w 9293"/>
              <a:gd name="connsiteY11" fmla="*/ 7850 h 10000"/>
              <a:gd name="connsiteX12" fmla="*/ 8549 w 9293"/>
              <a:gd name="connsiteY12" fmla="*/ 9461 h 10000"/>
              <a:gd name="connsiteX13" fmla="*/ 9293 w 9293"/>
              <a:gd name="connsiteY13" fmla="*/ 10000 h 10000"/>
              <a:gd name="connsiteX0" fmla="*/ 0 w 9188"/>
              <a:gd name="connsiteY0" fmla="*/ 8173 h 10000"/>
              <a:gd name="connsiteX1" fmla="*/ 398 w 9188"/>
              <a:gd name="connsiteY1" fmla="*/ 8927 h 10000"/>
              <a:gd name="connsiteX2" fmla="*/ 1195 w 9188"/>
              <a:gd name="connsiteY2" fmla="*/ 8927 h 10000"/>
              <a:gd name="connsiteX3" fmla="*/ 1995 w 9188"/>
              <a:gd name="connsiteY3" fmla="*/ 6776 h 10000"/>
              <a:gd name="connsiteX4" fmla="*/ 3235 w 9188"/>
              <a:gd name="connsiteY4" fmla="*/ 3850 h 10000"/>
              <a:gd name="connsiteX5" fmla="*/ 4332 w 9188"/>
              <a:gd name="connsiteY5" fmla="*/ 2414 h 10000"/>
              <a:gd name="connsiteX6" fmla="*/ 4845 w 9188"/>
              <a:gd name="connsiteY6" fmla="*/ 2 h 10000"/>
              <a:gd name="connsiteX7" fmla="*/ 5529 w 9188"/>
              <a:gd name="connsiteY7" fmla="*/ 2852 h 10000"/>
              <a:gd name="connsiteX8" fmla="*/ 5991 w 9188"/>
              <a:gd name="connsiteY8" fmla="*/ 5699 h 10000"/>
              <a:gd name="connsiteX9" fmla="*/ 6790 w 9188"/>
              <a:gd name="connsiteY9" fmla="*/ 6776 h 10000"/>
              <a:gd name="connsiteX10" fmla="*/ 7591 w 9188"/>
              <a:gd name="connsiteY10" fmla="*/ 7850 h 10000"/>
              <a:gd name="connsiteX11" fmla="*/ 8387 w 9188"/>
              <a:gd name="connsiteY11" fmla="*/ 9461 h 10000"/>
              <a:gd name="connsiteX12" fmla="*/ 9188 w 9188"/>
              <a:gd name="connsiteY12" fmla="*/ 10000 h 10000"/>
              <a:gd name="connsiteX0" fmla="*/ 0 w 9567"/>
              <a:gd name="connsiteY0" fmla="*/ 8927 h 10000"/>
              <a:gd name="connsiteX1" fmla="*/ 868 w 9567"/>
              <a:gd name="connsiteY1" fmla="*/ 8927 h 10000"/>
              <a:gd name="connsiteX2" fmla="*/ 1738 w 9567"/>
              <a:gd name="connsiteY2" fmla="*/ 6776 h 10000"/>
              <a:gd name="connsiteX3" fmla="*/ 3088 w 9567"/>
              <a:gd name="connsiteY3" fmla="*/ 3850 h 10000"/>
              <a:gd name="connsiteX4" fmla="*/ 4282 w 9567"/>
              <a:gd name="connsiteY4" fmla="*/ 2414 h 10000"/>
              <a:gd name="connsiteX5" fmla="*/ 4840 w 9567"/>
              <a:gd name="connsiteY5" fmla="*/ 2 h 10000"/>
              <a:gd name="connsiteX6" fmla="*/ 5585 w 9567"/>
              <a:gd name="connsiteY6" fmla="*/ 2852 h 10000"/>
              <a:gd name="connsiteX7" fmla="*/ 6087 w 9567"/>
              <a:gd name="connsiteY7" fmla="*/ 5699 h 10000"/>
              <a:gd name="connsiteX8" fmla="*/ 6957 w 9567"/>
              <a:gd name="connsiteY8" fmla="*/ 6776 h 10000"/>
              <a:gd name="connsiteX9" fmla="*/ 7829 w 9567"/>
              <a:gd name="connsiteY9" fmla="*/ 7850 h 10000"/>
              <a:gd name="connsiteX10" fmla="*/ 8695 w 9567"/>
              <a:gd name="connsiteY10" fmla="*/ 9461 h 10000"/>
              <a:gd name="connsiteX11" fmla="*/ 9567 w 9567"/>
              <a:gd name="connsiteY11" fmla="*/ 10000 h 10000"/>
              <a:gd name="connsiteX0" fmla="*/ 0 w 9093"/>
              <a:gd name="connsiteY0" fmla="*/ 8927 h 10000"/>
              <a:gd name="connsiteX1" fmla="*/ 910 w 9093"/>
              <a:gd name="connsiteY1" fmla="*/ 6776 h 10000"/>
              <a:gd name="connsiteX2" fmla="*/ 2321 w 9093"/>
              <a:gd name="connsiteY2" fmla="*/ 3850 h 10000"/>
              <a:gd name="connsiteX3" fmla="*/ 3569 w 9093"/>
              <a:gd name="connsiteY3" fmla="*/ 2414 h 10000"/>
              <a:gd name="connsiteX4" fmla="*/ 4152 w 9093"/>
              <a:gd name="connsiteY4" fmla="*/ 2 h 10000"/>
              <a:gd name="connsiteX5" fmla="*/ 4931 w 9093"/>
              <a:gd name="connsiteY5" fmla="*/ 2852 h 10000"/>
              <a:gd name="connsiteX6" fmla="*/ 5455 w 9093"/>
              <a:gd name="connsiteY6" fmla="*/ 5699 h 10000"/>
              <a:gd name="connsiteX7" fmla="*/ 6365 w 9093"/>
              <a:gd name="connsiteY7" fmla="*/ 6776 h 10000"/>
              <a:gd name="connsiteX8" fmla="*/ 7276 w 9093"/>
              <a:gd name="connsiteY8" fmla="*/ 7850 h 10000"/>
              <a:gd name="connsiteX9" fmla="*/ 8182 w 9093"/>
              <a:gd name="connsiteY9" fmla="*/ 9461 h 10000"/>
              <a:gd name="connsiteX10" fmla="*/ 9093 w 9093"/>
              <a:gd name="connsiteY10" fmla="*/ 10000 h 10000"/>
              <a:gd name="connsiteX0" fmla="*/ 0 w 9612"/>
              <a:gd name="connsiteY0" fmla="*/ 8547 h 10000"/>
              <a:gd name="connsiteX1" fmla="*/ 613 w 9612"/>
              <a:gd name="connsiteY1" fmla="*/ 6776 h 10000"/>
              <a:gd name="connsiteX2" fmla="*/ 2165 w 9612"/>
              <a:gd name="connsiteY2" fmla="*/ 3850 h 10000"/>
              <a:gd name="connsiteX3" fmla="*/ 3537 w 9612"/>
              <a:gd name="connsiteY3" fmla="*/ 2414 h 10000"/>
              <a:gd name="connsiteX4" fmla="*/ 4178 w 9612"/>
              <a:gd name="connsiteY4" fmla="*/ 2 h 10000"/>
              <a:gd name="connsiteX5" fmla="*/ 5035 w 9612"/>
              <a:gd name="connsiteY5" fmla="*/ 2852 h 10000"/>
              <a:gd name="connsiteX6" fmla="*/ 5611 w 9612"/>
              <a:gd name="connsiteY6" fmla="*/ 5699 h 10000"/>
              <a:gd name="connsiteX7" fmla="*/ 6612 w 9612"/>
              <a:gd name="connsiteY7" fmla="*/ 6776 h 10000"/>
              <a:gd name="connsiteX8" fmla="*/ 7614 w 9612"/>
              <a:gd name="connsiteY8" fmla="*/ 7850 h 10000"/>
              <a:gd name="connsiteX9" fmla="*/ 8610 w 9612"/>
              <a:gd name="connsiteY9" fmla="*/ 9461 h 10000"/>
              <a:gd name="connsiteX10" fmla="*/ 9612 w 9612"/>
              <a:gd name="connsiteY10" fmla="*/ 10000 h 10000"/>
              <a:gd name="connsiteX0" fmla="*/ 0 w 10000"/>
              <a:gd name="connsiteY0" fmla="*/ 8547 h 10000"/>
              <a:gd name="connsiteX1" fmla="*/ 999 w 10000"/>
              <a:gd name="connsiteY1" fmla="*/ 6396 h 10000"/>
              <a:gd name="connsiteX2" fmla="*/ 2252 w 10000"/>
              <a:gd name="connsiteY2" fmla="*/ 3850 h 10000"/>
              <a:gd name="connsiteX3" fmla="*/ 3680 w 10000"/>
              <a:gd name="connsiteY3" fmla="*/ 2414 h 10000"/>
              <a:gd name="connsiteX4" fmla="*/ 4347 w 10000"/>
              <a:gd name="connsiteY4" fmla="*/ 2 h 10000"/>
              <a:gd name="connsiteX5" fmla="*/ 5238 w 10000"/>
              <a:gd name="connsiteY5" fmla="*/ 2852 h 10000"/>
              <a:gd name="connsiteX6" fmla="*/ 5837 w 10000"/>
              <a:gd name="connsiteY6" fmla="*/ 5699 h 10000"/>
              <a:gd name="connsiteX7" fmla="*/ 6879 w 10000"/>
              <a:gd name="connsiteY7" fmla="*/ 6776 h 10000"/>
              <a:gd name="connsiteX8" fmla="*/ 7921 w 10000"/>
              <a:gd name="connsiteY8" fmla="*/ 7850 h 10000"/>
              <a:gd name="connsiteX9" fmla="*/ 8958 w 10000"/>
              <a:gd name="connsiteY9" fmla="*/ 9461 h 10000"/>
              <a:gd name="connsiteX10" fmla="*/ 10000 w 10000"/>
              <a:gd name="connsiteY10" fmla="*/ 10000 h 10000"/>
              <a:gd name="connsiteX0" fmla="*/ 0 w 9724"/>
              <a:gd name="connsiteY0" fmla="*/ 8167 h 10000"/>
              <a:gd name="connsiteX1" fmla="*/ 723 w 9724"/>
              <a:gd name="connsiteY1" fmla="*/ 6396 h 10000"/>
              <a:gd name="connsiteX2" fmla="*/ 1976 w 9724"/>
              <a:gd name="connsiteY2" fmla="*/ 3850 h 10000"/>
              <a:gd name="connsiteX3" fmla="*/ 3404 w 9724"/>
              <a:gd name="connsiteY3" fmla="*/ 2414 h 10000"/>
              <a:gd name="connsiteX4" fmla="*/ 4071 w 9724"/>
              <a:gd name="connsiteY4" fmla="*/ 2 h 10000"/>
              <a:gd name="connsiteX5" fmla="*/ 4962 w 9724"/>
              <a:gd name="connsiteY5" fmla="*/ 2852 h 10000"/>
              <a:gd name="connsiteX6" fmla="*/ 5561 w 9724"/>
              <a:gd name="connsiteY6" fmla="*/ 5699 h 10000"/>
              <a:gd name="connsiteX7" fmla="*/ 6603 w 9724"/>
              <a:gd name="connsiteY7" fmla="*/ 6776 h 10000"/>
              <a:gd name="connsiteX8" fmla="*/ 7645 w 9724"/>
              <a:gd name="connsiteY8" fmla="*/ 7850 h 10000"/>
              <a:gd name="connsiteX9" fmla="*/ 8682 w 9724"/>
              <a:gd name="connsiteY9" fmla="*/ 9461 h 10000"/>
              <a:gd name="connsiteX10" fmla="*/ 9724 w 9724"/>
              <a:gd name="connsiteY10" fmla="*/ 10000 h 10000"/>
              <a:gd name="connsiteX0" fmla="*/ 0 w 10000"/>
              <a:gd name="connsiteY0" fmla="*/ 8167 h 10000"/>
              <a:gd name="connsiteX1" fmla="*/ 401 w 10000"/>
              <a:gd name="connsiteY1" fmla="*/ 7311 h 10000"/>
              <a:gd name="connsiteX2" fmla="*/ 744 w 10000"/>
              <a:gd name="connsiteY2" fmla="*/ 6396 h 10000"/>
              <a:gd name="connsiteX3" fmla="*/ 2032 w 10000"/>
              <a:gd name="connsiteY3" fmla="*/ 3850 h 10000"/>
              <a:gd name="connsiteX4" fmla="*/ 3501 w 10000"/>
              <a:gd name="connsiteY4" fmla="*/ 2414 h 10000"/>
              <a:gd name="connsiteX5" fmla="*/ 4187 w 10000"/>
              <a:gd name="connsiteY5" fmla="*/ 2 h 10000"/>
              <a:gd name="connsiteX6" fmla="*/ 5103 w 10000"/>
              <a:gd name="connsiteY6" fmla="*/ 2852 h 10000"/>
              <a:gd name="connsiteX7" fmla="*/ 5719 w 10000"/>
              <a:gd name="connsiteY7" fmla="*/ 5699 h 10000"/>
              <a:gd name="connsiteX8" fmla="*/ 6790 w 10000"/>
              <a:gd name="connsiteY8" fmla="*/ 6776 h 10000"/>
              <a:gd name="connsiteX9" fmla="*/ 7862 w 10000"/>
              <a:gd name="connsiteY9" fmla="*/ 7850 h 10000"/>
              <a:gd name="connsiteX10" fmla="*/ 8928 w 10000"/>
              <a:gd name="connsiteY10" fmla="*/ 9461 h 10000"/>
              <a:gd name="connsiteX11" fmla="*/ 10000 w 10000"/>
              <a:gd name="connsiteY11" fmla="*/ 10000 h 10000"/>
              <a:gd name="connsiteX0" fmla="*/ 0 w 15379"/>
              <a:gd name="connsiteY0" fmla="*/ 9413 h 10000"/>
              <a:gd name="connsiteX1" fmla="*/ 5780 w 15379"/>
              <a:gd name="connsiteY1" fmla="*/ 7311 h 10000"/>
              <a:gd name="connsiteX2" fmla="*/ 6123 w 15379"/>
              <a:gd name="connsiteY2" fmla="*/ 6396 h 10000"/>
              <a:gd name="connsiteX3" fmla="*/ 7411 w 15379"/>
              <a:gd name="connsiteY3" fmla="*/ 3850 h 10000"/>
              <a:gd name="connsiteX4" fmla="*/ 8880 w 15379"/>
              <a:gd name="connsiteY4" fmla="*/ 2414 h 10000"/>
              <a:gd name="connsiteX5" fmla="*/ 9566 w 15379"/>
              <a:gd name="connsiteY5" fmla="*/ 2 h 10000"/>
              <a:gd name="connsiteX6" fmla="*/ 10482 w 15379"/>
              <a:gd name="connsiteY6" fmla="*/ 2852 h 10000"/>
              <a:gd name="connsiteX7" fmla="*/ 11098 w 15379"/>
              <a:gd name="connsiteY7" fmla="*/ 5699 h 10000"/>
              <a:gd name="connsiteX8" fmla="*/ 12169 w 15379"/>
              <a:gd name="connsiteY8" fmla="*/ 6776 h 10000"/>
              <a:gd name="connsiteX9" fmla="*/ 13241 w 15379"/>
              <a:gd name="connsiteY9" fmla="*/ 7850 h 10000"/>
              <a:gd name="connsiteX10" fmla="*/ 14307 w 15379"/>
              <a:gd name="connsiteY10" fmla="*/ 9461 h 10000"/>
              <a:gd name="connsiteX11" fmla="*/ 15379 w 15379"/>
              <a:gd name="connsiteY11" fmla="*/ 10000 h 10000"/>
              <a:gd name="connsiteX0" fmla="*/ 0 w 17338"/>
              <a:gd name="connsiteY0" fmla="*/ 9571 h 10000"/>
              <a:gd name="connsiteX1" fmla="*/ 7739 w 17338"/>
              <a:gd name="connsiteY1" fmla="*/ 7311 h 10000"/>
              <a:gd name="connsiteX2" fmla="*/ 8082 w 17338"/>
              <a:gd name="connsiteY2" fmla="*/ 6396 h 10000"/>
              <a:gd name="connsiteX3" fmla="*/ 9370 w 17338"/>
              <a:gd name="connsiteY3" fmla="*/ 3850 h 10000"/>
              <a:gd name="connsiteX4" fmla="*/ 10839 w 17338"/>
              <a:gd name="connsiteY4" fmla="*/ 2414 h 10000"/>
              <a:gd name="connsiteX5" fmla="*/ 11525 w 17338"/>
              <a:gd name="connsiteY5" fmla="*/ 2 h 10000"/>
              <a:gd name="connsiteX6" fmla="*/ 12441 w 17338"/>
              <a:gd name="connsiteY6" fmla="*/ 2852 h 10000"/>
              <a:gd name="connsiteX7" fmla="*/ 13057 w 17338"/>
              <a:gd name="connsiteY7" fmla="*/ 5699 h 10000"/>
              <a:gd name="connsiteX8" fmla="*/ 14128 w 17338"/>
              <a:gd name="connsiteY8" fmla="*/ 6776 h 10000"/>
              <a:gd name="connsiteX9" fmla="*/ 15200 w 17338"/>
              <a:gd name="connsiteY9" fmla="*/ 7850 h 10000"/>
              <a:gd name="connsiteX10" fmla="*/ 16266 w 17338"/>
              <a:gd name="connsiteY10" fmla="*/ 9461 h 10000"/>
              <a:gd name="connsiteX11" fmla="*/ 17338 w 17338"/>
              <a:gd name="connsiteY11" fmla="*/ 10000 h 10000"/>
              <a:gd name="connsiteX0" fmla="*/ 0 w 17338"/>
              <a:gd name="connsiteY0" fmla="*/ 9571 h 10000"/>
              <a:gd name="connsiteX1" fmla="*/ 6944 w 17338"/>
              <a:gd name="connsiteY1" fmla="*/ 9150 h 10000"/>
              <a:gd name="connsiteX2" fmla="*/ 8082 w 17338"/>
              <a:gd name="connsiteY2" fmla="*/ 6396 h 10000"/>
              <a:gd name="connsiteX3" fmla="*/ 9370 w 17338"/>
              <a:gd name="connsiteY3" fmla="*/ 3850 h 10000"/>
              <a:gd name="connsiteX4" fmla="*/ 10839 w 17338"/>
              <a:gd name="connsiteY4" fmla="*/ 2414 h 10000"/>
              <a:gd name="connsiteX5" fmla="*/ 11525 w 17338"/>
              <a:gd name="connsiteY5" fmla="*/ 2 h 10000"/>
              <a:gd name="connsiteX6" fmla="*/ 12441 w 17338"/>
              <a:gd name="connsiteY6" fmla="*/ 2852 h 10000"/>
              <a:gd name="connsiteX7" fmla="*/ 13057 w 17338"/>
              <a:gd name="connsiteY7" fmla="*/ 5699 h 10000"/>
              <a:gd name="connsiteX8" fmla="*/ 14128 w 17338"/>
              <a:gd name="connsiteY8" fmla="*/ 6776 h 10000"/>
              <a:gd name="connsiteX9" fmla="*/ 15200 w 17338"/>
              <a:gd name="connsiteY9" fmla="*/ 7850 h 10000"/>
              <a:gd name="connsiteX10" fmla="*/ 16266 w 17338"/>
              <a:gd name="connsiteY10" fmla="*/ 9461 h 10000"/>
              <a:gd name="connsiteX11" fmla="*/ 17338 w 17338"/>
              <a:gd name="connsiteY11" fmla="*/ 10000 h 10000"/>
              <a:gd name="connsiteX0" fmla="*/ 0 w 17338"/>
              <a:gd name="connsiteY0" fmla="*/ 9571 h 10000"/>
              <a:gd name="connsiteX1" fmla="*/ 6944 w 17338"/>
              <a:gd name="connsiteY1" fmla="*/ 9150 h 10000"/>
              <a:gd name="connsiteX2" fmla="*/ 8082 w 17338"/>
              <a:gd name="connsiteY2" fmla="*/ 6396 h 10000"/>
              <a:gd name="connsiteX3" fmla="*/ 9370 w 17338"/>
              <a:gd name="connsiteY3" fmla="*/ 3850 h 10000"/>
              <a:gd name="connsiteX4" fmla="*/ 10839 w 17338"/>
              <a:gd name="connsiteY4" fmla="*/ 2414 h 10000"/>
              <a:gd name="connsiteX5" fmla="*/ 11525 w 17338"/>
              <a:gd name="connsiteY5" fmla="*/ 2 h 10000"/>
              <a:gd name="connsiteX6" fmla="*/ 12441 w 17338"/>
              <a:gd name="connsiteY6" fmla="*/ 2852 h 10000"/>
              <a:gd name="connsiteX7" fmla="*/ 13057 w 17338"/>
              <a:gd name="connsiteY7" fmla="*/ 5699 h 10000"/>
              <a:gd name="connsiteX8" fmla="*/ 14128 w 17338"/>
              <a:gd name="connsiteY8" fmla="*/ 6776 h 10000"/>
              <a:gd name="connsiteX9" fmla="*/ 15200 w 17338"/>
              <a:gd name="connsiteY9" fmla="*/ 7850 h 10000"/>
              <a:gd name="connsiteX10" fmla="*/ 16266 w 17338"/>
              <a:gd name="connsiteY10" fmla="*/ 9461 h 10000"/>
              <a:gd name="connsiteX11" fmla="*/ 17338 w 17338"/>
              <a:gd name="connsiteY11" fmla="*/ 10000 h 10000"/>
              <a:gd name="connsiteX0" fmla="*/ 0 w 17338"/>
              <a:gd name="connsiteY0" fmla="*/ 9571 h 10000"/>
              <a:gd name="connsiteX1" fmla="*/ 6917 w 17338"/>
              <a:gd name="connsiteY1" fmla="*/ 9150 h 10000"/>
              <a:gd name="connsiteX2" fmla="*/ 8082 w 17338"/>
              <a:gd name="connsiteY2" fmla="*/ 6396 h 10000"/>
              <a:gd name="connsiteX3" fmla="*/ 9370 w 17338"/>
              <a:gd name="connsiteY3" fmla="*/ 3850 h 10000"/>
              <a:gd name="connsiteX4" fmla="*/ 10839 w 17338"/>
              <a:gd name="connsiteY4" fmla="*/ 2414 h 10000"/>
              <a:gd name="connsiteX5" fmla="*/ 11525 w 17338"/>
              <a:gd name="connsiteY5" fmla="*/ 2 h 10000"/>
              <a:gd name="connsiteX6" fmla="*/ 12441 w 17338"/>
              <a:gd name="connsiteY6" fmla="*/ 2852 h 10000"/>
              <a:gd name="connsiteX7" fmla="*/ 13057 w 17338"/>
              <a:gd name="connsiteY7" fmla="*/ 5699 h 10000"/>
              <a:gd name="connsiteX8" fmla="*/ 14128 w 17338"/>
              <a:gd name="connsiteY8" fmla="*/ 6776 h 10000"/>
              <a:gd name="connsiteX9" fmla="*/ 15200 w 17338"/>
              <a:gd name="connsiteY9" fmla="*/ 7850 h 10000"/>
              <a:gd name="connsiteX10" fmla="*/ 16266 w 17338"/>
              <a:gd name="connsiteY10" fmla="*/ 9461 h 10000"/>
              <a:gd name="connsiteX11" fmla="*/ 17338 w 17338"/>
              <a:gd name="connsiteY11" fmla="*/ 10000 h 10000"/>
              <a:gd name="connsiteX0" fmla="*/ 0 w 17338"/>
              <a:gd name="connsiteY0" fmla="*/ 9571 h 10000"/>
              <a:gd name="connsiteX1" fmla="*/ 6917 w 17338"/>
              <a:gd name="connsiteY1" fmla="*/ 9150 h 10000"/>
              <a:gd name="connsiteX2" fmla="*/ 8082 w 17338"/>
              <a:gd name="connsiteY2" fmla="*/ 6396 h 10000"/>
              <a:gd name="connsiteX3" fmla="*/ 9370 w 17338"/>
              <a:gd name="connsiteY3" fmla="*/ 3850 h 10000"/>
              <a:gd name="connsiteX4" fmla="*/ 10839 w 17338"/>
              <a:gd name="connsiteY4" fmla="*/ 2414 h 10000"/>
              <a:gd name="connsiteX5" fmla="*/ 11525 w 17338"/>
              <a:gd name="connsiteY5" fmla="*/ 2 h 10000"/>
              <a:gd name="connsiteX6" fmla="*/ 12441 w 17338"/>
              <a:gd name="connsiteY6" fmla="*/ 2852 h 10000"/>
              <a:gd name="connsiteX7" fmla="*/ 13057 w 17338"/>
              <a:gd name="connsiteY7" fmla="*/ 5699 h 10000"/>
              <a:gd name="connsiteX8" fmla="*/ 14128 w 17338"/>
              <a:gd name="connsiteY8" fmla="*/ 6776 h 10000"/>
              <a:gd name="connsiteX9" fmla="*/ 15200 w 17338"/>
              <a:gd name="connsiteY9" fmla="*/ 7850 h 10000"/>
              <a:gd name="connsiteX10" fmla="*/ 16266 w 17338"/>
              <a:gd name="connsiteY10" fmla="*/ 9461 h 10000"/>
              <a:gd name="connsiteX11" fmla="*/ 17338 w 17338"/>
              <a:gd name="connsiteY11" fmla="*/ 10000 h 10000"/>
              <a:gd name="connsiteX0" fmla="*/ 0 w 17338"/>
              <a:gd name="connsiteY0" fmla="*/ 9571 h 10000"/>
              <a:gd name="connsiteX1" fmla="*/ 6917 w 17338"/>
              <a:gd name="connsiteY1" fmla="*/ 9150 h 10000"/>
              <a:gd name="connsiteX2" fmla="*/ 8082 w 17338"/>
              <a:gd name="connsiteY2" fmla="*/ 6396 h 10000"/>
              <a:gd name="connsiteX3" fmla="*/ 9370 w 17338"/>
              <a:gd name="connsiteY3" fmla="*/ 3850 h 10000"/>
              <a:gd name="connsiteX4" fmla="*/ 10839 w 17338"/>
              <a:gd name="connsiteY4" fmla="*/ 2414 h 10000"/>
              <a:gd name="connsiteX5" fmla="*/ 11525 w 17338"/>
              <a:gd name="connsiteY5" fmla="*/ 2 h 10000"/>
              <a:gd name="connsiteX6" fmla="*/ 12441 w 17338"/>
              <a:gd name="connsiteY6" fmla="*/ 2852 h 10000"/>
              <a:gd name="connsiteX7" fmla="*/ 13057 w 17338"/>
              <a:gd name="connsiteY7" fmla="*/ 5699 h 10000"/>
              <a:gd name="connsiteX8" fmla="*/ 14128 w 17338"/>
              <a:gd name="connsiteY8" fmla="*/ 6776 h 10000"/>
              <a:gd name="connsiteX9" fmla="*/ 15200 w 17338"/>
              <a:gd name="connsiteY9" fmla="*/ 7850 h 10000"/>
              <a:gd name="connsiteX10" fmla="*/ 16266 w 17338"/>
              <a:gd name="connsiteY10" fmla="*/ 9461 h 10000"/>
              <a:gd name="connsiteX11" fmla="*/ 17338 w 17338"/>
              <a:gd name="connsiteY11" fmla="*/ 10000 h 10000"/>
              <a:gd name="connsiteX0" fmla="*/ 0 w 17338"/>
              <a:gd name="connsiteY0" fmla="*/ 9571 h 10000"/>
              <a:gd name="connsiteX1" fmla="*/ 6324 w 17338"/>
              <a:gd name="connsiteY1" fmla="*/ 9308 h 10000"/>
              <a:gd name="connsiteX2" fmla="*/ 8082 w 17338"/>
              <a:gd name="connsiteY2" fmla="*/ 6396 h 10000"/>
              <a:gd name="connsiteX3" fmla="*/ 9370 w 17338"/>
              <a:gd name="connsiteY3" fmla="*/ 3850 h 10000"/>
              <a:gd name="connsiteX4" fmla="*/ 10839 w 17338"/>
              <a:gd name="connsiteY4" fmla="*/ 2414 h 10000"/>
              <a:gd name="connsiteX5" fmla="*/ 11525 w 17338"/>
              <a:gd name="connsiteY5" fmla="*/ 2 h 10000"/>
              <a:gd name="connsiteX6" fmla="*/ 12441 w 17338"/>
              <a:gd name="connsiteY6" fmla="*/ 2852 h 10000"/>
              <a:gd name="connsiteX7" fmla="*/ 13057 w 17338"/>
              <a:gd name="connsiteY7" fmla="*/ 5699 h 10000"/>
              <a:gd name="connsiteX8" fmla="*/ 14128 w 17338"/>
              <a:gd name="connsiteY8" fmla="*/ 6776 h 10000"/>
              <a:gd name="connsiteX9" fmla="*/ 15200 w 17338"/>
              <a:gd name="connsiteY9" fmla="*/ 7850 h 10000"/>
              <a:gd name="connsiteX10" fmla="*/ 16266 w 17338"/>
              <a:gd name="connsiteY10" fmla="*/ 9461 h 10000"/>
              <a:gd name="connsiteX11" fmla="*/ 17338 w 17338"/>
              <a:gd name="connsiteY11" fmla="*/ 10000 h 10000"/>
              <a:gd name="connsiteX0" fmla="*/ 0 w 17338"/>
              <a:gd name="connsiteY0" fmla="*/ 9571 h 10000"/>
              <a:gd name="connsiteX1" fmla="*/ 6324 w 17338"/>
              <a:gd name="connsiteY1" fmla="*/ 9308 h 10000"/>
              <a:gd name="connsiteX2" fmla="*/ 8082 w 17338"/>
              <a:gd name="connsiteY2" fmla="*/ 6396 h 10000"/>
              <a:gd name="connsiteX3" fmla="*/ 9370 w 17338"/>
              <a:gd name="connsiteY3" fmla="*/ 3850 h 10000"/>
              <a:gd name="connsiteX4" fmla="*/ 10839 w 17338"/>
              <a:gd name="connsiteY4" fmla="*/ 2414 h 10000"/>
              <a:gd name="connsiteX5" fmla="*/ 11525 w 17338"/>
              <a:gd name="connsiteY5" fmla="*/ 2 h 10000"/>
              <a:gd name="connsiteX6" fmla="*/ 12441 w 17338"/>
              <a:gd name="connsiteY6" fmla="*/ 2852 h 10000"/>
              <a:gd name="connsiteX7" fmla="*/ 13057 w 17338"/>
              <a:gd name="connsiteY7" fmla="*/ 5699 h 10000"/>
              <a:gd name="connsiteX8" fmla="*/ 14128 w 17338"/>
              <a:gd name="connsiteY8" fmla="*/ 6776 h 10000"/>
              <a:gd name="connsiteX9" fmla="*/ 15200 w 17338"/>
              <a:gd name="connsiteY9" fmla="*/ 7850 h 10000"/>
              <a:gd name="connsiteX10" fmla="*/ 16266 w 17338"/>
              <a:gd name="connsiteY10" fmla="*/ 9461 h 10000"/>
              <a:gd name="connsiteX11" fmla="*/ 17338 w 17338"/>
              <a:gd name="connsiteY11" fmla="*/ 10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7338" h="10000">
                <a:moveTo>
                  <a:pt x="0" y="9571"/>
                </a:moveTo>
                <a:cubicBezTo>
                  <a:pt x="67" y="9428"/>
                  <a:pt x="4416" y="9326"/>
                  <a:pt x="6324" y="9308"/>
                </a:cubicBezTo>
                <a:cubicBezTo>
                  <a:pt x="7104" y="8460"/>
                  <a:pt x="7810" y="6973"/>
                  <a:pt x="8082" y="6396"/>
                </a:cubicBezTo>
                <a:cubicBezTo>
                  <a:pt x="8540" y="5550"/>
                  <a:pt x="8910" y="4514"/>
                  <a:pt x="9370" y="3850"/>
                </a:cubicBezTo>
                <a:cubicBezTo>
                  <a:pt x="9830" y="3186"/>
                  <a:pt x="10480" y="3055"/>
                  <a:pt x="10839" y="2414"/>
                </a:cubicBezTo>
                <a:cubicBezTo>
                  <a:pt x="11199" y="1772"/>
                  <a:pt x="11258" y="-71"/>
                  <a:pt x="11525" y="2"/>
                </a:cubicBezTo>
                <a:cubicBezTo>
                  <a:pt x="11792" y="76"/>
                  <a:pt x="12185" y="1903"/>
                  <a:pt x="12441" y="2852"/>
                </a:cubicBezTo>
                <a:cubicBezTo>
                  <a:pt x="12698" y="3802"/>
                  <a:pt x="12777" y="5045"/>
                  <a:pt x="13057" y="5699"/>
                </a:cubicBezTo>
                <a:cubicBezTo>
                  <a:pt x="13341" y="6354"/>
                  <a:pt x="13773" y="6417"/>
                  <a:pt x="14128" y="6776"/>
                </a:cubicBezTo>
                <a:cubicBezTo>
                  <a:pt x="14485" y="7135"/>
                  <a:pt x="14841" y="7402"/>
                  <a:pt x="15200" y="7850"/>
                </a:cubicBezTo>
                <a:cubicBezTo>
                  <a:pt x="15555" y="8296"/>
                  <a:pt x="15911" y="9108"/>
                  <a:pt x="16266" y="9461"/>
                </a:cubicBezTo>
                <a:cubicBezTo>
                  <a:pt x="16622" y="9819"/>
                  <a:pt x="16982" y="9819"/>
                  <a:pt x="17338" y="10000"/>
                </a:cubicBezTo>
              </a:path>
            </a:pathLst>
          </a:custGeom>
          <a:noFill/>
          <a:ln w="14288" cap="rnd">
            <a:solidFill>
              <a:srgbClr val="ED7D31"/>
            </a:solidFill>
            <a:prstDash val="solid"/>
            <a:round/>
            <a:headEnd/>
            <a:tailEnd/>
          </a:ln>
        </p:spPr>
        <p:txBody>
          <a:bodyPr lIns="65315" rIns="65315"/>
          <a:lstStyle/>
          <a:p>
            <a:pPr>
              <a:defRPr/>
            </a:pPr>
            <a:endParaRPr lang="en-US" sz="809" dirty="0"/>
          </a:p>
        </p:txBody>
      </p:sp>
      <p:sp>
        <p:nvSpPr>
          <p:cNvPr id="77" name="Freeform 16">
            <a:extLst>
              <a:ext uri="{FF2B5EF4-FFF2-40B4-BE49-F238E27FC236}">
                <a16:creationId xmlns:a16="http://schemas.microsoft.com/office/drawing/2014/main" id="{4AA5F2D1-9E02-0676-EAA5-102F8CFC9B0E}"/>
              </a:ext>
            </a:extLst>
          </p:cNvPr>
          <p:cNvSpPr>
            <a:spLocks/>
          </p:cNvSpPr>
          <p:nvPr/>
        </p:nvSpPr>
        <p:spPr bwMode="auto">
          <a:xfrm>
            <a:off x="3512911" y="3523117"/>
            <a:ext cx="4746625" cy="638401"/>
          </a:xfrm>
          <a:custGeom>
            <a:avLst/>
            <a:gdLst>
              <a:gd name="T0" fmla="*/ 0 w 14081"/>
              <a:gd name="T1" fmla="*/ 2445 h 2573"/>
              <a:gd name="T2" fmla="*/ 0 w 14081"/>
              <a:gd name="T3" fmla="*/ 2445 h 2573"/>
              <a:gd name="T4" fmla="*/ 783 w 14081"/>
              <a:gd name="T5" fmla="*/ 2445 h 2573"/>
              <a:gd name="T6" fmla="*/ 1565 w 14081"/>
              <a:gd name="T7" fmla="*/ 2445 h 2573"/>
              <a:gd name="T8" fmla="*/ 2347 w 14081"/>
              <a:gd name="T9" fmla="*/ 2316 h 2573"/>
              <a:gd name="T10" fmla="*/ 3129 w 14081"/>
              <a:gd name="T11" fmla="*/ 2445 h 2573"/>
              <a:gd name="T12" fmla="*/ 3912 w 14081"/>
              <a:gd name="T13" fmla="*/ 2445 h 2573"/>
              <a:gd name="T14" fmla="*/ 4694 w 14081"/>
              <a:gd name="T15" fmla="*/ 2445 h 2573"/>
              <a:gd name="T16" fmla="*/ 5476 w 14081"/>
              <a:gd name="T17" fmla="*/ 2316 h 2573"/>
              <a:gd name="T18" fmla="*/ 6258 w 14081"/>
              <a:gd name="T19" fmla="*/ 2316 h 2573"/>
              <a:gd name="T20" fmla="*/ 7041 w 14081"/>
              <a:gd name="T21" fmla="*/ 2316 h 2573"/>
              <a:gd name="T22" fmla="*/ 7823 w 14081"/>
              <a:gd name="T23" fmla="*/ 1801 h 2573"/>
              <a:gd name="T24" fmla="*/ 8605 w 14081"/>
              <a:gd name="T25" fmla="*/ 1544 h 2573"/>
              <a:gd name="T26" fmla="*/ 9387 w 14081"/>
              <a:gd name="T27" fmla="*/ 1287 h 2573"/>
              <a:gd name="T28" fmla="*/ 10169 w 14081"/>
              <a:gd name="T29" fmla="*/ 515 h 2573"/>
              <a:gd name="T30" fmla="*/ 10952 w 14081"/>
              <a:gd name="T31" fmla="*/ 0 h 2573"/>
              <a:gd name="T32" fmla="*/ 11734 w 14081"/>
              <a:gd name="T33" fmla="*/ 515 h 2573"/>
              <a:gd name="T34" fmla="*/ 12516 w 14081"/>
              <a:gd name="T35" fmla="*/ 1287 h 2573"/>
              <a:gd name="T36" fmla="*/ 13298 w 14081"/>
              <a:gd name="T37" fmla="*/ 1544 h 2573"/>
              <a:gd name="T38" fmla="*/ 14081 w 14081"/>
              <a:gd name="T39" fmla="*/ 2573 h 2573"/>
              <a:gd name="connsiteX0" fmla="*/ 0 w 10000"/>
              <a:gd name="connsiteY0" fmla="*/ 9503 h 10000"/>
              <a:gd name="connsiteX1" fmla="*/ 556 w 10000"/>
              <a:gd name="connsiteY1" fmla="*/ 9503 h 10000"/>
              <a:gd name="connsiteX2" fmla="*/ 1111 w 10000"/>
              <a:gd name="connsiteY2" fmla="*/ 9503 h 10000"/>
              <a:gd name="connsiteX3" fmla="*/ 1667 w 10000"/>
              <a:gd name="connsiteY3" fmla="*/ 9001 h 10000"/>
              <a:gd name="connsiteX4" fmla="*/ 2222 w 10000"/>
              <a:gd name="connsiteY4" fmla="*/ 9503 h 10000"/>
              <a:gd name="connsiteX5" fmla="*/ 2778 w 10000"/>
              <a:gd name="connsiteY5" fmla="*/ 9503 h 10000"/>
              <a:gd name="connsiteX6" fmla="*/ 3334 w 10000"/>
              <a:gd name="connsiteY6" fmla="*/ 9503 h 10000"/>
              <a:gd name="connsiteX7" fmla="*/ 3889 w 10000"/>
              <a:gd name="connsiteY7" fmla="*/ 9001 h 10000"/>
              <a:gd name="connsiteX8" fmla="*/ 4444 w 10000"/>
              <a:gd name="connsiteY8" fmla="*/ 9001 h 10000"/>
              <a:gd name="connsiteX9" fmla="*/ 5000 w 10000"/>
              <a:gd name="connsiteY9" fmla="*/ 9001 h 10000"/>
              <a:gd name="connsiteX10" fmla="*/ 5556 w 10000"/>
              <a:gd name="connsiteY10" fmla="*/ 7000 h 10000"/>
              <a:gd name="connsiteX11" fmla="*/ 6111 w 10000"/>
              <a:gd name="connsiteY11" fmla="*/ 6001 h 10000"/>
              <a:gd name="connsiteX12" fmla="*/ 6666 w 10000"/>
              <a:gd name="connsiteY12" fmla="*/ 5002 h 10000"/>
              <a:gd name="connsiteX13" fmla="*/ 7222 w 10000"/>
              <a:gd name="connsiteY13" fmla="*/ 2002 h 10000"/>
              <a:gd name="connsiteX14" fmla="*/ 7778 w 10000"/>
              <a:gd name="connsiteY14" fmla="*/ 0 h 10000"/>
              <a:gd name="connsiteX15" fmla="*/ 8333 w 10000"/>
              <a:gd name="connsiteY15" fmla="*/ 2002 h 10000"/>
              <a:gd name="connsiteX16" fmla="*/ 8889 w 10000"/>
              <a:gd name="connsiteY16" fmla="*/ 5002 h 10000"/>
              <a:gd name="connsiteX17" fmla="*/ 9444 w 10000"/>
              <a:gd name="connsiteY17" fmla="*/ 6001 h 10000"/>
              <a:gd name="connsiteX18" fmla="*/ 10000 w 10000"/>
              <a:gd name="connsiteY18" fmla="*/ 10000 h 10000"/>
              <a:gd name="connsiteX0" fmla="*/ 0 w 9444"/>
              <a:gd name="connsiteY0" fmla="*/ 9503 h 10000"/>
              <a:gd name="connsiteX1" fmla="*/ 555 w 9444"/>
              <a:gd name="connsiteY1" fmla="*/ 9503 h 10000"/>
              <a:gd name="connsiteX2" fmla="*/ 1111 w 9444"/>
              <a:gd name="connsiteY2" fmla="*/ 9001 h 10000"/>
              <a:gd name="connsiteX3" fmla="*/ 1666 w 9444"/>
              <a:gd name="connsiteY3" fmla="*/ 9503 h 10000"/>
              <a:gd name="connsiteX4" fmla="*/ 2222 w 9444"/>
              <a:gd name="connsiteY4" fmla="*/ 9503 h 10000"/>
              <a:gd name="connsiteX5" fmla="*/ 2778 w 9444"/>
              <a:gd name="connsiteY5" fmla="*/ 9503 h 10000"/>
              <a:gd name="connsiteX6" fmla="*/ 3333 w 9444"/>
              <a:gd name="connsiteY6" fmla="*/ 9001 h 10000"/>
              <a:gd name="connsiteX7" fmla="*/ 3888 w 9444"/>
              <a:gd name="connsiteY7" fmla="*/ 9001 h 10000"/>
              <a:gd name="connsiteX8" fmla="*/ 4444 w 9444"/>
              <a:gd name="connsiteY8" fmla="*/ 9001 h 10000"/>
              <a:gd name="connsiteX9" fmla="*/ 5000 w 9444"/>
              <a:gd name="connsiteY9" fmla="*/ 7000 h 10000"/>
              <a:gd name="connsiteX10" fmla="*/ 5555 w 9444"/>
              <a:gd name="connsiteY10" fmla="*/ 6001 h 10000"/>
              <a:gd name="connsiteX11" fmla="*/ 6110 w 9444"/>
              <a:gd name="connsiteY11" fmla="*/ 5002 h 10000"/>
              <a:gd name="connsiteX12" fmla="*/ 6666 w 9444"/>
              <a:gd name="connsiteY12" fmla="*/ 2002 h 10000"/>
              <a:gd name="connsiteX13" fmla="*/ 7222 w 9444"/>
              <a:gd name="connsiteY13" fmla="*/ 0 h 10000"/>
              <a:gd name="connsiteX14" fmla="*/ 7777 w 9444"/>
              <a:gd name="connsiteY14" fmla="*/ 2002 h 10000"/>
              <a:gd name="connsiteX15" fmla="*/ 8333 w 9444"/>
              <a:gd name="connsiteY15" fmla="*/ 5002 h 10000"/>
              <a:gd name="connsiteX16" fmla="*/ 8888 w 9444"/>
              <a:gd name="connsiteY16" fmla="*/ 6001 h 10000"/>
              <a:gd name="connsiteX17" fmla="*/ 9444 w 9444"/>
              <a:gd name="connsiteY17" fmla="*/ 10000 h 10000"/>
              <a:gd name="connsiteX0" fmla="*/ 0 w 9412"/>
              <a:gd name="connsiteY0" fmla="*/ 9503 h 10000"/>
              <a:gd name="connsiteX1" fmla="*/ 588 w 9412"/>
              <a:gd name="connsiteY1" fmla="*/ 9001 h 10000"/>
              <a:gd name="connsiteX2" fmla="*/ 1176 w 9412"/>
              <a:gd name="connsiteY2" fmla="*/ 9503 h 10000"/>
              <a:gd name="connsiteX3" fmla="*/ 1765 w 9412"/>
              <a:gd name="connsiteY3" fmla="*/ 9503 h 10000"/>
              <a:gd name="connsiteX4" fmla="*/ 2354 w 9412"/>
              <a:gd name="connsiteY4" fmla="*/ 9503 h 10000"/>
              <a:gd name="connsiteX5" fmla="*/ 2941 w 9412"/>
              <a:gd name="connsiteY5" fmla="*/ 9001 h 10000"/>
              <a:gd name="connsiteX6" fmla="*/ 3529 w 9412"/>
              <a:gd name="connsiteY6" fmla="*/ 9001 h 10000"/>
              <a:gd name="connsiteX7" fmla="*/ 4118 w 9412"/>
              <a:gd name="connsiteY7" fmla="*/ 9001 h 10000"/>
              <a:gd name="connsiteX8" fmla="*/ 4706 w 9412"/>
              <a:gd name="connsiteY8" fmla="*/ 7000 h 10000"/>
              <a:gd name="connsiteX9" fmla="*/ 5294 w 9412"/>
              <a:gd name="connsiteY9" fmla="*/ 6001 h 10000"/>
              <a:gd name="connsiteX10" fmla="*/ 5882 w 9412"/>
              <a:gd name="connsiteY10" fmla="*/ 5002 h 10000"/>
              <a:gd name="connsiteX11" fmla="*/ 6470 w 9412"/>
              <a:gd name="connsiteY11" fmla="*/ 2002 h 10000"/>
              <a:gd name="connsiteX12" fmla="*/ 7059 w 9412"/>
              <a:gd name="connsiteY12" fmla="*/ 0 h 10000"/>
              <a:gd name="connsiteX13" fmla="*/ 7647 w 9412"/>
              <a:gd name="connsiteY13" fmla="*/ 2002 h 10000"/>
              <a:gd name="connsiteX14" fmla="*/ 8236 w 9412"/>
              <a:gd name="connsiteY14" fmla="*/ 5002 h 10000"/>
              <a:gd name="connsiteX15" fmla="*/ 8823 w 9412"/>
              <a:gd name="connsiteY15" fmla="*/ 6001 h 10000"/>
              <a:gd name="connsiteX16" fmla="*/ 9412 w 9412"/>
              <a:gd name="connsiteY16" fmla="*/ 10000 h 10000"/>
              <a:gd name="connsiteX0" fmla="*/ 0 w 9375"/>
              <a:gd name="connsiteY0" fmla="*/ 9001 h 10000"/>
              <a:gd name="connsiteX1" fmla="*/ 624 w 9375"/>
              <a:gd name="connsiteY1" fmla="*/ 9503 h 10000"/>
              <a:gd name="connsiteX2" fmla="*/ 1250 w 9375"/>
              <a:gd name="connsiteY2" fmla="*/ 9503 h 10000"/>
              <a:gd name="connsiteX3" fmla="*/ 1876 w 9375"/>
              <a:gd name="connsiteY3" fmla="*/ 9503 h 10000"/>
              <a:gd name="connsiteX4" fmla="*/ 2500 w 9375"/>
              <a:gd name="connsiteY4" fmla="*/ 9001 h 10000"/>
              <a:gd name="connsiteX5" fmla="*/ 3124 w 9375"/>
              <a:gd name="connsiteY5" fmla="*/ 9001 h 10000"/>
              <a:gd name="connsiteX6" fmla="*/ 3750 w 9375"/>
              <a:gd name="connsiteY6" fmla="*/ 9001 h 10000"/>
              <a:gd name="connsiteX7" fmla="*/ 4375 w 9375"/>
              <a:gd name="connsiteY7" fmla="*/ 7000 h 10000"/>
              <a:gd name="connsiteX8" fmla="*/ 5000 w 9375"/>
              <a:gd name="connsiteY8" fmla="*/ 6001 h 10000"/>
              <a:gd name="connsiteX9" fmla="*/ 5624 w 9375"/>
              <a:gd name="connsiteY9" fmla="*/ 5002 h 10000"/>
              <a:gd name="connsiteX10" fmla="*/ 6249 w 9375"/>
              <a:gd name="connsiteY10" fmla="*/ 2002 h 10000"/>
              <a:gd name="connsiteX11" fmla="*/ 6875 w 9375"/>
              <a:gd name="connsiteY11" fmla="*/ 0 h 10000"/>
              <a:gd name="connsiteX12" fmla="*/ 7500 w 9375"/>
              <a:gd name="connsiteY12" fmla="*/ 2002 h 10000"/>
              <a:gd name="connsiteX13" fmla="*/ 8126 w 9375"/>
              <a:gd name="connsiteY13" fmla="*/ 5002 h 10000"/>
              <a:gd name="connsiteX14" fmla="*/ 8749 w 9375"/>
              <a:gd name="connsiteY14" fmla="*/ 6001 h 10000"/>
              <a:gd name="connsiteX15" fmla="*/ 9375 w 9375"/>
              <a:gd name="connsiteY15" fmla="*/ 10000 h 10000"/>
              <a:gd name="connsiteX0" fmla="*/ 0 w 9334"/>
              <a:gd name="connsiteY0" fmla="*/ 9503 h 10000"/>
              <a:gd name="connsiteX1" fmla="*/ 667 w 9334"/>
              <a:gd name="connsiteY1" fmla="*/ 9503 h 10000"/>
              <a:gd name="connsiteX2" fmla="*/ 1335 w 9334"/>
              <a:gd name="connsiteY2" fmla="*/ 9503 h 10000"/>
              <a:gd name="connsiteX3" fmla="*/ 2001 w 9334"/>
              <a:gd name="connsiteY3" fmla="*/ 9001 h 10000"/>
              <a:gd name="connsiteX4" fmla="*/ 2666 w 9334"/>
              <a:gd name="connsiteY4" fmla="*/ 9001 h 10000"/>
              <a:gd name="connsiteX5" fmla="*/ 3334 w 9334"/>
              <a:gd name="connsiteY5" fmla="*/ 9001 h 10000"/>
              <a:gd name="connsiteX6" fmla="*/ 4001 w 9334"/>
              <a:gd name="connsiteY6" fmla="*/ 7000 h 10000"/>
              <a:gd name="connsiteX7" fmla="*/ 4667 w 9334"/>
              <a:gd name="connsiteY7" fmla="*/ 6001 h 10000"/>
              <a:gd name="connsiteX8" fmla="*/ 5333 w 9334"/>
              <a:gd name="connsiteY8" fmla="*/ 5002 h 10000"/>
              <a:gd name="connsiteX9" fmla="*/ 6000 w 9334"/>
              <a:gd name="connsiteY9" fmla="*/ 2002 h 10000"/>
              <a:gd name="connsiteX10" fmla="*/ 6667 w 9334"/>
              <a:gd name="connsiteY10" fmla="*/ 0 h 10000"/>
              <a:gd name="connsiteX11" fmla="*/ 7334 w 9334"/>
              <a:gd name="connsiteY11" fmla="*/ 2002 h 10000"/>
              <a:gd name="connsiteX12" fmla="*/ 8002 w 9334"/>
              <a:gd name="connsiteY12" fmla="*/ 5002 h 10000"/>
              <a:gd name="connsiteX13" fmla="*/ 8666 w 9334"/>
              <a:gd name="connsiteY13" fmla="*/ 6001 h 10000"/>
              <a:gd name="connsiteX14" fmla="*/ 9334 w 9334"/>
              <a:gd name="connsiteY14" fmla="*/ 10000 h 10000"/>
              <a:gd name="connsiteX0" fmla="*/ 0 w 9285"/>
              <a:gd name="connsiteY0" fmla="*/ 9503 h 10000"/>
              <a:gd name="connsiteX1" fmla="*/ 715 w 9285"/>
              <a:gd name="connsiteY1" fmla="*/ 9503 h 10000"/>
              <a:gd name="connsiteX2" fmla="*/ 1429 w 9285"/>
              <a:gd name="connsiteY2" fmla="*/ 9001 h 10000"/>
              <a:gd name="connsiteX3" fmla="*/ 2141 w 9285"/>
              <a:gd name="connsiteY3" fmla="*/ 9001 h 10000"/>
              <a:gd name="connsiteX4" fmla="*/ 2857 w 9285"/>
              <a:gd name="connsiteY4" fmla="*/ 9001 h 10000"/>
              <a:gd name="connsiteX5" fmla="*/ 3571 w 9285"/>
              <a:gd name="connsiteY5" fmla="*/ 7000 h 10000"/>
              <a:gd name="connsiteX6" fmla="*/ 4285 w 9285"/>
              <a:gd name="connsiteY6" fmla="*/ 6001 h 10000"/>
              <a:gd name="connsiteX7" fmla="*/ 4999 w 9285"/>
              <a:gd name="connsiteY7" fmla="*/ 5002 h 10000"/>
              <a:gd name="connsiteX8" fmla="*/ 5713 w 9285"/>
              <a:gd name="connsiteY8" fmla="*/ 2002 h 10000"/>
              <a:gd name="connsiteX9" fmla="*/ 6428 w 9285"/>
              <a:gd name="connsiteY9" fmla="*/ 0 h 10000"/>
              <a:gd name="connsiteX10" fmla="*/ 7142 w 9285"/>
              <a:gd name="connsiteY10" fmla="*/ 2002 h 10000"/>
              <a:gd name="connsiteX11" fmla="*/ 7858 w 9285"/>
              <a:gd name="connsiteY11" fmla="*/ 5002 h 10000"/>
              <a:gd name="connsiteX12" fmla="*/ 8569 w 9285"/>
              <a:gd name="connsiteY12" fmla="*/ 6001 h 10000"/>
              <a:gd name="connsiteX13" fmla="*/ 9285 w 9285"/>
              <a:gd name="connsiteY13" fmla="*/ 10000 h 10000"/>
              <a:gd name="connsiteX0" fmla="*/ 0 w 9230"/>
              <a:gd name="connsiteY0" fmla="*/ 9503 h 10000"/>
              <a:gd name="connsiteX1" fmla="*/ 769 w 9230"/>
              <a:gd name="connsiteY1" fmla="*/ 9001 h 10000"/>
              <a:gd name="connsiteX2" fmla="*/ 1536 w 9230"/>
              <a:gd name="connsiteY2" fmla="*/ 9001 h 10000"/>
              <a:gd name="connsiteX3" fmla="*/ 2307 w 9230"/>
              <a:gd name="connsiteY3" fmla="*/ 9001 h 10000"/>
              <a:gd name="connsiteX4" fmla="*/ 3076 w 9230"/>
              <a:gd name="connsiteY4" fmla="*/ 7000 h 10000"/>
              <a:gd name="connsiteX5" fmla="*/ 3845 w 9230"/>
              <a:gd name="connsiteY5" fmla="*/ 6001 h 10000"/>
              <a:gd name="connsiteX6" fmla="*/ 4614 w 9230"/>
              <a:gd name="connsiteY6" fmla="*/ 5002 h 10000"/>
              <a:gd name="connsiteX7" fmla="*/ 5383 w 9230"/>
              <a:gd name="connsiteY7" fmla="*/ 2002 h 10000"/>
              <a:gd name="connsiteX8" fmla="*/ 6153 w 9230"/>
              <a:gd name="connsiteY8" fmla="*/ 0 h 10000"/>
              <a:gd name="connsiteX9" fmla="*/ 6922 w 9230"/>
              <a:gd name="connsiteY9" fmla="*/ 2002 h 10000"/>
              <a:gd name="connsiteX10" fmla="*/ 7693 w 9230"/>
              <a:gd name="connsiteY10" fmla="*/ 5002 h 10000"/>
              <a:gd name="connsiteX11" fmla="*/ 8459 w 9230"/>
              <a:gd name="connsiteY11" fmla="*/ 6001 h 10000"/>
              <a:gd name="connsiteX12" fmla="*/ 9230 w 9230"/>
              <a:gd name="connsiteY12" fmla="*/ 10000 h 10000"/>
              <a:gd name="connsiteX0" fmla="*/ 0 w 9167"/>
              <a:gd name="connsiteY0" fmla="*/ 9001 h 10000"/>
              <a:gd name="connsiteX1" fmla="*/ 831 w 9167"/>
              <a:gd name="connsiteY1" fmla="*/ 9001 h 10000"/>
              <a:gd name="connsiteX2" fmla="*/ 1666 w 9167"/>
              <a:gd name="connsiteY2" fmla="*/ 9001 h 10000"/>
              <a:gd name="connsiteX3" fmla="*/ 2500 w 9167"/>
              <a:gd name="connsiteY3" fmla="*/ 7000 h 10000"/>
              <a:gd name="connsiteX4" fmla="*/ 3333 w 9167"/>
              <a:gd name="connsiteY4" fmla="*/ 6001 h 10000"/>
              <a:gd name="connsiteX5" fmla="*/ 4166 w 9167"/>
              <a:gd name="connsiteY5" fmla="*/ 5002 h 10000"/>
              <a:gd name="connsiteX6" fmla="*/ 4999 w 9167"/>
              <a:gd name="connsiteY6" fmla="*/ 2002 h 10000"/>
              <a:gd name="connsiteX7" fmla="*/ 5833 w 9167"/>
              <a:gd name="connsiteY7" fmla="*/ 0 h 10000"/>
              <a:gd name="connsiteX8" fmla="*/ 6666 w 9167"/>
              <a:gd name="connsiteY8" fmla="*/ 2002 h 10000"/>
              <a:gd name="connsiteX9" fmla="*/ 7502 w 9167"/>
              <a:gd name="connsiteY9" fmla="*/ 5002 h 10000"/>
              <a:gd name="connsiteX10" fmla="*/ 8332 w 9167"/>
              <a:gd name="connsiteY10" fmla="*/ 6001 h 10000"/>
              <a:gd name="connsiteX11" fmla="*/ 9167 w 9167"/>
              <a:gd name="connsiteY11" fmla="*/ 10000 h 10000"/>
              <a:gd name="connsiteX0" fmla="*/ 0 w 9093"/>
              <a:gd name="connsiteY0" fmla="*/ 9001 h 10000"/>
              <a:gd name="connsiteX1" fmla="*/ 910 w 9093"/>
              <a:gd name="connsiteY1" fmla="*/ 9001 h 10000"/>
              <a:gd name="connsiteX2" fmla="*/ 1820 w 9093"/>
              <a:gd name="connsiteY2" fmla="*/ 7000 h 10000"/>
              <a:gd name="connsiteX3" fmla="*/ 2729 w 9093"/>
              <a:gd name="connsiteY3" fmla="*/ 6001 h 10000"/>
              <a:gd name="connsiteX4" fmla="*/ 3638 w 9093"/>
              <a:gd name="connsiteY4" fmla="*/ 5002 h 10000"/>
              <a:gd name="connsiteX5" fmla="*/ 4546 w 9093"/>
              <a:gd name="connsiteY5" fmla="*/ 2002 h 10000"/>
              <a:gd name="connsiteX6" fmla="*/ 5456 w 9093"/>
              <a:gd name="connsiteY6" fmla="*/ 0 h 10000"/>
              <a:gd name="connsiteX7" fmla="*/ 6365 w 9093"/>
              <a:gd name="connsiteY7" fmla="*/ 2002 h 10000"/>
              <a:gd name="connsiteX8" fmla="*/ 7277 w 9093"/>
              <a:gd name="connsiteY8" fmla="*/ 5002 h 10000"/>
              <a:gd name="connsiteX9" fmla="*/ 8182 w 9093"/>
              <a:gd name="connsiteY9" fmla="*/ 6001 h 10000"/>
              <a:gd name="connsiteX10" fmla="*/ 9093 w 9093"/>
              <a:gd name="connsiteY10" fmla="*/ 10000 h 10000"/>
              <a:gd name="connsiteX0" fmla="*/ 0 w 8999"/>
              <a:gd name="connsiteY0" fmla="*/ 9001 h 10000"/>
              <a:gd name="connsiteX1" fmla="*/ 1001 w 8999"/>
              <a:gd name="connsiteY1" fmla="*/ 7000 h 10000"/>
              <a:gd name="connsiteX2" fmla="*/ 2000 w 8999"/>
              <a:gd name="connsiteY2" fmla="*/ 6001 h 10000"/>
              <a:gd name="connsiteX3" fmla="*/ 3000 w 8999"/>
              <a:gd name="connsiteY3" fmla="*/ 5002 h 10000"/>
              <a:gd name="connsiteX4" fmla="*/ 3998 w 8999"/>
              <a:gd name="connsiteY4" fmla="*/ 2002 h 10000"/>
              <a:gd name="connsiteX5" fmla="*/ 4999 w 8999"/>
              <a:gd name="connsiteY5" fmla="*/ 0 h 10000"/>
              <a:gd name="connsiteX6" fmla="*/ 5999 w 8999"/>
              <a:gd name="connsiteY6" fmla="*/ 2002 h 10000"/>
              <a:gd name="connsiteX7" fmla="*/ 7002 w 8999"/>
              <a:gd name="connsiteY7" fmla="*/ 5002 h 10000"/>
              <a:gd name="connsiteX8" fmla="*/ 7997 w 8999"/>
              <a:gd name="connsiteY8" fmla="*/ 6001 h 10000"/>
              <a:gd name="connsiteX9" fmla="*/ 8999 w 8999"/>
              <a:gd name="connsiteY9" fmla="*/ 10000 h 10000"/>
              <a:gd name="connsiteX0" fmla="*/ 0 w 10318"/>
              <a:gd name="connsiteY0" fmla="*/ 9001 h 10000"/>
              <a:gd name="connsiteX1" fmla="*/ 1430 w 10318"/>
              <a:gd name="connsiteY1" fmla="*/ 7000 h 10000"/>
              <a:gd name="connsiteX2" fmla="*/ 2540 w 10318"/>
              <a:gd name="connsiteY2" fmla="*/ 6001 h 10000"/>
              <a:gd name="connsiteX3" fmla="*/ 3652 w 10318"/>
              <a:gd name="connsiteY3" fmla="*/ 5002 h 10000"/>
              <a:gd name="connsiteX4" fmla="*/ 4761 w 10318"/>
              <a:gd name="connsiteY4" fmla="*/ 2002 h 10000"/>
              <a:gd name="connsiteX5" fmla="*/ 5873 w 10318"/>
              <a:gd name="connsiteY5" fmla="*/ 0 h 10000"/>
              <a:gd name="connsiteX6" fmla="*/ 6984 w 10318"/>
              <a:gd name="connsiteY6" fmla="*/ 2002 h 10000"/>
              <a:gd name="connsiteX7" fmla="*/ 8099 w 10318"/>
              <a:gd name="connsiteY7" fmla="*/ 5002 h 10000"/>
              <a:gd name="connsiteX8" fmla="*/ 9205 w 10318"/>
              <a:gd name="connsiteY8" fmla="*/ 6001 h 10000"/>
              <a:gd name="connsiteX9" fmla="*/ 10318 w 10318"/>
              <a:gd name="connsiteY9" fmla="*/ 10000 h 10000"/>
              <a:gd name="connsiteX0" fmla="*/ 0 w 10318"/>
              <a:gd name="connsiteY0" fmla="*/ 9001 h 10000"/>
              <a:gd name="connsiteX1" fmla="*/ 541 w 10318"/>
              <a:gd name="connsiteY1" fmla="*/ 8382 h 10000"/>
              <a:gd name="connsiteX2" fmla="*/ 1430 w 10318"/>
              <a:gd name="connsiteY2" fmla="*/ 7000 h 10000"/>
              <a:gd name="connsiteX3" fmla="*/ 2540 w 10318"/>
              <a:gd name="connsiteY3" fmla="*/ 6001 h 10000"/>
              <a:gd name="connsiteX4" fmla="*/ 3652 w 10318"/>
              <a:gd name="connsiteY4" fmla="*/ 5002 h 10000"/>
              <a:gd name="connsiteX5" fmla="*/ 4761 w 10318"/>
              <a:gd name="connsiteY5" fmla="*/ 2002 h 10000"/>
              <a:gd name="connsiteX6" fmla="*/ 5873 w 10318"/>
              <a:gd name="connsiteY6" fmla="*/ 0 h 10000"/>
              <a:gd name="connsiteX7" fmla="*/ 6984 w 10318"/>
              <a:gd name="connsiteY7" fmla="*/ 2002 h 10000"/>
              <a:gd name="connsiteX8" fmla="*/ 8099 w 10318"/>
              <a:gd name="connsiteY8" fmla="*/ 5002 h 10000"/>
              <a:gd name="connsiteX9" fmla="*/ 9205 w 10318"/>
              <a:gd name="connsiteY9" fmla="*/ 6001 h 10000"/>
              <a:gd name="connsiteX10" fmla="*/ 10318 w 10318"/>
              <a:gd name="connsiteY10" fmla="*/ 10000 h 10000"/>
              <a:gd name="connsiteX0" fmla="*/ 0 w 19436"/>
              <a:gd name="connsiteY0" fmla="*/ 9442 h 10000"/>
              <a:gd name="connsiteX1" fmla="*/ 9659 w 19436"/>
              <a:gd name="connsiteY1" fmla="*/ 8382 h 10000"/>
              <a:gd name="connsiteX2" fmla="*/ 10548 w 19436"/>
              <a:gd name="connsiteY2" fmla="*/ 7000 h 10000"/>
              <a:gd name="connsiteX3" fmla="*/ 11658 w 19436"/>
              <a:gd name="connsiteY3" fmla="*/ 6001 h 10000"/>
              <a:gd name="connsiteX4" fmla="*/ 12770 w 19436"/>
              <a:gd name="connsiteY4" fmla="*/ 5002 h 10000"/>
              <a:gd name="connsiteX5" fmla="*/ 13879 w 19436"/>
              <a:gd name="connsiteY5" fmla="*/ 2002 h 10000"/>
              <a:gd name="connsiteX6" fmla="*/ 14991 w 19436"/>
              <a:gd name="connsiteY6" fmla="*/ 0 h 10000"/>
              <a:gd name="connsiteX7" fmla="*/ 16102 w 19436"/>
              <a:gd name="connsiteY7" fmla="*/ 2002 h 10000"/>
              <a:gd name="connsiteX8" fmla="*/ 17217 w 19436"/>
              <a:gd name="connsiteY8" fmla="*/ 5002 h 10000"/>
              <a:gd name="connsiteX9" fmla="*/ 18323 w 19436"/>
              <a:gd name="connsiteY9" fmla="*/ 6001 h 10000"/>
              <a:gd name="connsiteX10" fmla="*/ 19436 w 19436"/>
              <a:gd name="connsiteY10" fmla="*/ 10000 h 10000"/>
              <a:gd name="connsiteX0" fmla="*/ 0 w 19436"/>
              <a:gd name="connsiteY0" fmla="*/ 9442 h 10000"/>
              <a:gd name="connsiteX1" fmla="*/ 1720 w 19436"/>
              <a:gd name="connsiteY1" fmla="*/ 9265 h 10000"/>
              <a:gd name="connsiteX2" fmla="*/ 9659 w 19436"/>
              <a:gd name="connsiteY2" fmla="*/ 8382 h 10000"/>
              <a:gd name="connsiteX3" fmla="*/ 10548 w 19436"/>
              <a:gd name="connsiteY3" fmla="*/ 7000 h 10000"/>
              <a:gd name="connsiteX4" fmla="*/ 11658 w 19436"/>
              <a:gd name="connsiteY4" fmla="*/ 6001 h 10000"/>
              <a:gd name="connsiteX5" fmla="*/ 12770 w 19436"/>
              <a:gd name="connsiteY5" fmla="*/ 5002 h 10000"/>
              <a:gd name="connsiteX6" fmla="*/ 13879 w 19436"/>
              <a:gd name="connsiteY6" fmla="*/ 2002 h 10000"/>
              <a:gd name="connsiteX7" fmla="*/ 14991 w 19436"/>
              <a:gd name="connsiteY7" fmla="*/ 0 h 10000"/>
              <a:gd name="connsiteX8" fmla="*/ 16102 w 19436"/>
              <a:gd name="connsiteY8" fmla="*/ 2002 h 10000"/>
              <a:gd name="connsiteX9" fmla="*/ 17217 w 19436"/>
              <a:gd name="connsiteY9" fmla="*/ 5002 h 10000"/>
              <a:gd name="connsiteX10" fmla="*/ 18323 w 19436"/>
              <a:gd name="connsiteY10" fmla="*/ 6001 h 10000"/>
              <a:gd name="connsiteX11" fmla="*/ 19436 w 19436"/>
              <a:gd name="connsiteY11" fmla="*/ 10000 h 10000"/>
              <a:gd name="connsiteX0" fmla="*/ 0 w 19436"/>
              <a:gd name="connsiteY0" fmla="*/ 9442 h 10000"/>
              <a:gd name="connsiteX1" fmla="*/ 1729 w 19436"/>
              <a:gd name="connsiteY1" fmla="*/ 8787 h 10000"/>
              <a:gd name="connsiteX2" fmla="*/ 9659 w 19436"/>
              <a:gd name="connsiteY2" fmla="*/ 8382 h 10000"/>
              <a:gd name="connsiteX3" fmla="*/ 10548 w 19436"/>
              <a:gd name="connsiteY3" fmla="*/ 7000 h 10000"/>
              <a:gd name="connsiteX4" fmla="*/ 11658 w 19436"/>
              <a:gd name="connsiteY4" fmla="*/ 6001 h 10000"/>
              <a:gd name="connsiteX5" fmla="*/ 12770 w 19436"/>
              <a:gd name="connsiteY5" fmla="*/ 5002 h 10000"/>
              <a:gd name="connsiteX6" fmla="*/ 13879 w 19436"/>
              <a:gd name="connsiteY6" fmla="*/ 2002 h 10000"/>
              <a:gd name="connsiteX7" fmla="*/ 14991 w 19436"/>
              <a:gd name="connsiteY7" fmla="*/ 0 h 10000"/>
              <a:gd name="connsiteX8" fmla="*/ 16102 w 19436"/>
              <a:gd name="connsiteY8" fmla="*/ 2002 h 10000"/>
              <a:gd name="connsiteX9" fmla="*/ 17217 w 19436"/>
              <a:gd name="connsiteY9" fmla="*/ 5002 h 10000"/>
              <a:gd name="connsiteX10" fmla="*/ 18323 w 19436"/>
              <a:gd name="connsiteY10" fmla="*/ 6001 h 10000"/>
              <a:gd name="connsiteX11" fmla="*/ 19436 w 19436"/>
              <a:gd name="connsiteY11" fmla="*/ 10000 h 10000"/>
              <a:gd name="connsiteX0" fmla="*/ 0 w 19436"/>
              <a:gd name="connsiteY0" fmla="*/ 9442 h 10000"/>
              <a:gd name="connsiteX1" fmla="*/ 1729 w 19436"/>
              <a:gd name="connsiteY1" fmla="*/ 8787 h 10000"/>
              <a:gd name="connsiteX2" fmla="*/ 9659 w 19436"/>
              <a:gd name="connsiteY2" fmla="*/ 8382 h 10000"/>
              <a:gd name="connsiteX3" fmla="*/ 10548 w 19436"/>
              <a:gd name="connsiteY3" fmla="*/ 7000 h 10000"/>
              <a:gd name="connsiteX4" fmla="*/ 11658 w 19436"/>
              <a:gd name="connsiteY4" fmla="*/ 6001 h 10000"/>
              <a:gd name="connsiteX5" fmla="*/ 12770 w 19436"/>
              <a:gd name="connsiteY5" fmla="*/ 5002 h 10000"/>
              <a:gd name="connsiteX6" fmla="*/ 13879 w 19436"/>
              <a:gd name="connsiteY6" fmla="*/ 2002 h 10000"/>
              <a:gd name="connsiteX7" fmla="*/ 14991 w 19436"/>
              <a:gd name="connsiteY7" fmla="*/ 0 h 10000"/>
              <a:gd name="connsiteX8" fmla="*/ 16102 w 19436"/>
              <a:gd name="connsiteY8" fmla="*/ 2002 h 10000"/>
              <a:gd name="connsiteX9" fmla="*/ 17217 w 19436"/>
              <a:gd name="connsiteY9" fmla="*/ 5002 h 10000"/>
              <a:gd name="connsiteX10" fmla="*/ 18323 w 19436"/>
              <a:gd name="connsiteY10" fmla="*/ 6001 h 10000"/>
              <a:gd name="connsiteX11" fmla="*/ 19436 w 19436"/>
              <a:gd name="connsiteY11" fmla="*/ 10000 h 10000"/>
              <a:gd name="connsiteX0" fmla="*/ 0 w 19436"/>
              <a:gd name="connsiteY0" fmla="*/ 9442 h 10000"/>
              <a:gd name="connsiteX1" fmla="*/ 1729 w 19436"/>
              <a:gd name="connsiteY1" fmla="*/ 8787 h 10000"/>
              <a:gd name="connsiteX2" fmla="*/ 3526 w 19436"/>
              <a:gd name="connsiteY2" fmla="*/ 8713 h 10000"/>
              <a:gd name="connsiteX3" fmla="*/ 9659 w 19436"/>
              <a:gd name="connsiteY3" fmla="*/ 8382 h 10000"/>
              <a:gd name="connsiteX4" fmla="*/ 10548 w 19436"/>
              <a:gd name="connsiteY4" fmla="*/ 7000 h 10000"/>
              <a:gd name="connsiteX5" fmla="*/ 11658 w 19436"/>
              <a:gd name="connsiteY5" fmla="*/ 6001 h 10000"/>
              <a:gd name="connsiteX6" fmla="*/ 12770 w 19436"/>
              <a:gd name="connsiteY6" fmla="*/ 5002 h 10000"/>
              <a:gd name="connsiteX7" fmla="*/ 13879 w 19436"/>
              <a:gd name="connsiteY7" fmla="*/ 2002 h 10000"/>
              <a:gd name="connsiteX8" fmla="*/ 14991 w 19436"/>
              <a:gd name="connsiteY8" fmla="*/ 0 h 10000"/>
              <a:gd name="connsiteX9" fmla="*/ 16102 w 19436"/>
              <a:gd name="connsiteY9" fmla="*/ 2002 h 10000"/>
              <a:gd name="connsiteX10" fmla="*/ 17217 w 19436"/>
              <a:gd name="connsiteY10" fmla="*/ 5002 h 10000"/>
              <a:gd name="connsiteX11" fmla="*/ 18323 w 19436"/>
              <a:gd name="connsiteY11" fmla="*/ 6001 h 10000"/>
              <a:gd name="connsiteX12" fmla="*/ 19436 w 19436"/>
              <a:gd name="connsiteY12" fmla="*/ 10000 h 10000"/>
              <a:gd name="connsiteX0" fmla="*/ 0 w 19436"/>
              <a:gd name="connsiteY0" fmla="*/ 9442 h 10000"/>
              <a:gd name="connsiteX1" fmla="*/ 1729 w 19436"/>
              <a:gd name="connsiteY1" fmla="*/ 8787 h 10000"/>
              <a:gd name="connsiteX2" fmla="*/ 3498 w 19436"/>
              <a:gd name="connsiteY2" fmla="*/ 9706 h 10000"/>
              <a:gd name="connsiteX3" fmla="*/ 9659 w 19436"/>
              <a:gd name="connsiteY3" fmla="*/ 8382 h 10000"/>
              <a:gd name="connsiteX4" fmla="*/ 10548 w 19436"/>
              <a:gd name="connsiteY4" fmla="*/ 7000 h 10000"/>
              <a:gd name="connsiteX5" fmla="*/ 11658 w 19436"/>
              <a:gd name="connsiteY5" fmla="*/ 6001 h 10000"/>
              <a:gd name="connsiteX6" fmla="*/ 12770 w 19436"/>
              <a:gd name="connsiteY6" fmla="*/ 5002 h 10000"/>
              <a:gd name="connsiteX7" fmla="*/ 13879 w 19436"/>
              <a:gd name="connsiteY7" fmla="*/ 2002 h 10000"/>
              <a:gd name="connsiteX8" fmla="*/ 14991 w 19436"/>
              <a:gd name="connsiteY8" fmla="*/ 0 h 10000"/>
              <a:gd name="connsiteX9" fmla="*/ 16102 w 19436"/>
              <a:gd name="connsiteY9" fmla="*/ 2002 h 10000"/>
              <a:gd name="connsiteX10" fmla="*/ 17217 w 19436"/>
              <a:gd name="connsiteY10" fmla="*/ 5002 h 10000"/>
              <a:gd name="connsiteX11" fmla="*/ 18323 w 19436"/>
              <a:gd name="connsiteY11" fmla="*/ 6001 h 10000"/>
              <a:gd name="connsiteX12" fmla="*/ 19436 w 19436"/>
              <a:gd name="connsiteY12" fmla="*/ 10000 h 10000"/>
              <a:gd name="connsiteX0" fmla="*/ 0 w 19436"/>
              <a:gd name="connsiteY0" fmla="*/ 9442 h 10000"/>
              <a:gd name="connsiteX1" fmla="*/ 1729 w 19436"/>
              <a:gd name="connsiteY1" fmla="*/ 8787 h 10000"/>
              <a:gd name="connsiteX2" fmla="*/ 3498 w 19436"/>
              <a:gd name="connsiteY2" fmla="*/ 9706 h 10000"/>
              <a:gd name="connsiteX3" fmla="*/ 9659 w 19436"/>
              <a:gd name="connsiteY3" fmla="*/ 8382 h 10000"/>
              <a:gd name="connsiteX4" fmla="*/ 10548 w 19436"/>
              <a:gd name="connsiteY4" fmla="*/ 7000 h 10000"/>
              <a:gd name="connsiteX5" fmla="*/ 11658 w 19436"/>
              <a:gd name="connsiteY5" fmla="*/ 6001 h 10000"/>
              <a:gd name="connsiteX6" fmla="*/ 12770 w 19436"/>
              <a:gd name="connsiteY6" fmla="*/ 5002 h 10000"/>
              <a:gd name="connsiteX7" fmla="*/ 13879 w 19436"/>
              <a:gd name="connsiteY7" fmla="*/ 2002 h 10000"/>
              <a:gd name="connsiteX8" fmla="*/ 14991 w 19436"/>
              <a:gd name="connsiteY8" fmla="*/ 0 h 10000"/>
              <a:gd name="connsiteX9" fmla="*/ 16102 w 19436"/>
              <a:gd name="connsiteY9" fmla="*/ 2002 h 10000"/>
              <a:gd name="connsiteX10" fmla="*/ 17217 w 19436"/>
              <a:gd name="connsiteY10" fmla="*/ 5002 h 10000"/>
              <a:gd name="connsiteX11" fmla="*/ 18323 w 19436"/>
              <a:gd name="connsiteY11" fmla="*/ 6001 h 10000"/>
              <a:gd name="connsiteX12" fmla="*/ 19436 w 19436"/>
              <a:gd name="connsiteY12" fmla="*/ 10000 h 10000"/>
              <a:gd name="connsiteX0" fmla="*/ 0 w 19436"/>
              <a:gd name="connsiteY0" fmla="*/ 9442 h 10000"/>
              <a:gd name="connsiteX1" fmla="*/ 1729 w 19436"/>
              <a:gd name="connsiteY1" fmla="*/ 8787 h 10000"/>
              <a:gd name="connsiteX2" fmla="*/ 3498 w 19436"/>
              <a:gd name="connsiteY2" fmla="*/ 9706 h 10000"/>
              <a:gd name="connsiteX3" fmla="*/ 4520 w 19436"/>
              <a:gd name="connsiteY3" fmla="*/ 9559 h 10000"/>
              <a:gd name="connsiteX4" fmla="*/ 9659 w 19436"/>
              <a:gd name="connsiteY4" fmla="*/ 8382 h 10000"/>
              <a:gd name="connsiteX5" fmla="*/ 10548 w 19436"/>
              <a:gd name="connsiteY5" fmla="*/ 7000 h 10000"/>
              <a:gd name="connsiteX6" fmla="*/ 11658 w 19436"/>
              <a:gd name="connsiteY6" fmla="*/ 6001 h 10000"/>
              <a:gd name="connsiteX7" fmla="*/ 12770 w 19436"/>
              <a:gd name="connsiteY7" fmla="*/ 5002 h 10000"/>
              <a:gd name="connsiteX8" fmla="*/ 13879 w 19436"/>
              <a:gd name="connsiteY8" fmla="*/ 2002 h 10000"/>
              <a:gd name="connsiteX9" fmla="*/ 14991 w 19436"/>
              <a:gd name="connsiteY9" fmla="*/ 0 h 10000"/>
              <a:gd name="connsiteX10" fmla="*/ 16102 w 19436"/>
              <a:gd name="connsiteY10" fmla="*/ 2002 h 10000"/>
              <a:gd name="connsiteX11" fmla="*/ 17217 w 19436"/>
              <a:gd name="connsiteY11" fmla="*/ 5002 h 10000"/>
              <a:gd name="connsiteX12" fmla="*/ 18323 w 19436"/>
              <a:gd name="connsiteY12" fmla="*/ 6001 h 10000"/>
              <a:gd name="connsiteX13" fmla="*/ 19436 w 19436"/>
              <a:gd name="connsiteY13" fmla="*/ 10000 h 10000"/>
              <a:gd name="connsiteX0" fmla="*/ 0 w 19436"/>
              <a:gd name="connsiteY0" fmla="*/ 9442 h 10372"/>
              <a:gd name="connsiteX1" fmla="*/ 1729 w 19436"/>
              <a:gd name="connsiteY1" fmla="*/ 8787 h 10372"/>
              <a:gd name="connsiteX2" fmla="*/ 3498 w 19436"/>
              <a:gd name="connsiteY2" fmla="*/ 9706 h 10372"/>
              <a:gd name="connsiteX3" fmla="*/ 4743 w 19436"/>
              <a:gd name="connsiteY3" fmla="*/ 10331 h 10372"/>
              <a:gd name="connsiteX4" fmla="*/ 9659 w 19436"/>
              <a:gd name="connsiteY4" fmla="*/ 8382 h 10372"/>
              <a:gd name="connsiteX5" fmla="*/ 10548 w 19436"/>
              <a:gd name="connsiteY5" fmla="*/ 7000 h 10372"/>
              <a:gd name="connsiteX6" fmla="*/ 11658 w 19436"/>
              <a:gd name="connsiteY6" fmla="*/ 6001 h 10372"/>
              <a:gd name="connsiteX7" fmla="*/ 12770 w 19436"/>
              <a:gd name="connsiteY7" fmla="*/ 5002 h 10372"/>
              <a:gd name="connsiteX8" fmla="*/ 13879 w 19436"/>
              <a:gd name="connsiteY8" fmla="*/ 2002 h 10372"/>
              <a:gd name="connsiteX9" fmla="*/ 14991 w 19436"/>
              <a:gd name="connsiteY9" fmla="*/ 0 h 10372"/>
              <a:gd name="connsiteX10" fmla="*/ 16102 w 19436"/>
              <a:gd name="connsiteY10" fmla="*/ 2002 h 10372"/>
              <a:gd name="connsiteX11" fmla="*/ 17217 w 19436"/>
              <a:gd name="connsiteY11" fmla="*/ 5002 h 10372"/>
              <a:gd name="connsiteX12" fmla="*/ 18323 w 19436"/>
              <a:gd name="connsiteY12" fmla="*/ 6001 h 10372"/>
              <a:gd name="connsiteX13" fmla="*/ 19436 w 19436"/>
              <a:gd name="connsiteY13" fmla="*/ 10000 h 10372"/>
              <a:gd name="connsiteX0" fmla="*/ 0 w 19436"/>
              <a:gd name="connsiteY0" fmla="*/ 9442 h 10331"/>
              <a:gd name="connsiteX1" fmla="*/ 1729 w 19436"/>
              <a:gd name="connsiteY1" fmla="*/ 8787 h 10331"/>
              <a:gd name="connsiteX2" fmla="*/ 3498 w 19436"/>
              <a:gd name="connsiteY2" fmla="*/ 9706 h 10331"/>
              <a:gd name="connsiteX3" fmla="*/ 4743 w 19436"/>
              <a:gd name="connsiteY3" fmla="*/ 10331 h 10331"/>
              <a:gd name="connsiteX4" fmla="*/ 9659 w 19436"/>
              <a:gd name="connsiteY4" fmla="*/ 8382 h 10331"/>
              <a:gd name="connsiteX5" fmla="*/ 10548 w 19436"/>
              <a:gd name="connsiteY5" fmla="*/ 7000 h 10331"/>
              <a:gd name="connsiteX6" fmla="*/ 11658 w 19436"/>
              <a:gd name="connsiteY6" fmla="*/ 6001 h 10331"/>
              <a:gd name="connsiteX7" fmla="*/ 12770 w 19436"/>
              <a:gd name="connsiteY7" fmla="*/ 5002 h 10331"/>
              <a:gd name="connsiteX8" fmla="*/ 13879 w 19436"/>
              <a:gd name="connsiteY8" fmla="*/ 2002 h 10331"/>
              <a:gd name="connsiteX9" fmla="*/ 14991 w 19436"/>
              <a:gd name="connsiteY9" fmla="*/ 0 h 10331"/>
              <a:gd name="connsiteX10" fmla="*/ 16102 w 19436"/>
              <a:gd name="connsiteY10" fmla="*/ 2002 h 10331"/>
              <a:gd name="connsiteX11" fmla="*/ 17217 w 19436"/>
              <a:gd name="connsiteY11" fmla="*/ 5002 h 10331"/>
              <a:gd name="connsiteX12" fmla="*/ 18323 w 19436"/>
              <a:gd name="connsiteY12" fmla="*/ 6001 h 10331"/>
              <a:gd name="connsiteX13" fmla="*/ 19436 w 19436"/>
              <a:gd name="connsiteY13" fmla="*/ 10000 h 10331"/>
              <a:gd name="connsiteX0" fmla="*/ 0 w 19436"/>
              <a:gd name="connsiteY0" fmla="*/ 9442 h 10331"/>
              <a:gd name="connsiteX1" fmla="*/ 1729 w 19436"/>
              <a:gd name="connsiteY1" fmla="*/ 8787 h 10331"/>
              <a:gd name="connsiteX2" fmla="*/ 3498 w 19436"/>
              <a:gd name="connsiteY2" fmla="*/ 9706 h 10331"/>
              <a:gd name="connsiteX3" fmla="*/ 4743 w 19436"/>
              <a:gd name="connsiteY3" fmla="*/ 10331 h 10331"/>
              <a:gd name="connsiteX4" fmla="*/ 6915 w 19436"/>
              <a:gd name="connsiteY4" fmla="*/ 9632 h 10331"/>
              <a:gd name="connsiteX5" fmla="*/ 9659 w 19436"/>
              <a:gd name="connsiteY5" fmla="*/ 8382 h 10331"/>
              <a:gd name="connsiteX6" fmla="*/ 10548 w 19436"/>
              <a:gd name="connsiteY6" fmla="*/ 7000 h 10331"/>
              <a:gd name="connsiteX7" fmla="*/ 11658 w 19436"/>
              <a:gd name="connsiteY7" fmla="*/ 6001 h 10331"/>
              <a:gd name="connsiteX8" fmla="*/ 12770 w 19436"/>
              <a:gd name="connsiteY8" fmla="*/ 5002 h 10331"/>
              <a:gd name="connsiteX9" fmla="*/ 13879 w 19436"/>
              <a:gd name="connsiteY9" fmla="*/ 2002 h 10331"/>
              <a:gd name="connsiteX10" fmla="*/ 14991 w 19436"/>
              <a:gd name="connsiteY10" fmla="*/ 0 h 10331"/>
              <a:gd name="connsiteX11" fmla="*/ 16102 w 19436"/>
              <a:gd name="connsiteY11" fmla="*/ 2002 h 10331"/>
              <a:gd name="connsiteX12" fmla="*/ 17217 w 19436"/>
              <a:gd name="connsiteY12" fmla="*/ 5002 h 10331"/>
              <a:gd name="connsiteX13" fmla="*/ 18323 w 19436"/>
              <a:gd name="connsiteY13" fmla="*/ 6001 h 10331"/>
              <a:gd name="connsiteX14" fmla="*/ 19436 w 19436"/>
              <a:gd name="connsiteY14" fmla="*/ 10000 h 10331"/>
              <a:gd name="connsiteX0" fmla="*/ 0 w 19436"/>
              <a:gd name="connsiteY0" fmla="*/ 9442 h 10331"/>
              <a:gd name="connsiteX1" fmla="*/ 1729 w 19436"/>
              <a:gd name="connsiteY1" fmla="*/ 8787 h 10331"/>
              <a:gd name="connsiteX2" fmla="*/ 3498 w 19436"/>
              <a:gd name="connsiteY2" fmla="*/ 9706 h 10331"/>
              <a:gd name="connsiteX3" fmla="*/ 4743 w 19436"/>
              <a:gd name="connsiteY3" fmla="*/ 10331 h 10331"/>
              <a:gd name="connsiteX4" fmla="*/ 6924 w 19436"/>
              <a:gd name="connsiteY4" fmla="*/ 7683 h 10331"/>
              <a:gd name="connsiteX5" fmla="*/ 9659 w 19436"/>
              <a:gd name="connsiteY5" fmla="*/ 8382 h 10331"/>
              <a:gd name="connsiteX6" fmla="*/ 10548 w 19436"/>
              <a:gd name="connsiteY6" fmla="*/ 7000 h 10331"/>
              <a:gd name="connsiteX7" fmla="*/ 11658 w 19436"/>
              <a:gd name="connsiteY7" fmla="*/ 6001 h 10331"/>
              <a:gd name="connsiteX8" fmla="*/ 12770 w 19436"/>
              <a:gd name="connsiteY8" fmla="*/ 5002 h 10331"/>
              <a:gd name="connsiteX9" fmla="*/ 13879 w 19436"/>
              <a:gd name="connsiteY9" fmla="*/ 2002 h 10331"/>
              <a:gd name="connsiteX10" fmla="*/ 14991 w 19436"/>
              <a:gd name="connsiteY10" fmla="*/ 0 h 10331"/>
              <a:gd name="connsiteX11" fmla="*/ 16102 w 19436"/>
              <a:gd name="connsiteY11" fmla="*/ 2002 h 10331"/>
              <a:gd name="connsiteX12" fmla="*/ 17217 w 19436"/>
              <a:gd name="connsiteY12" fmla="*/ 5002 h 10331"/>
              <a:gd name="connsiteX13" fmla="*/ 18323 w 19436"/>
              <a:gd name="connsiteY13" fmla="*/ 6001 h 10331"/>
              <a:gd name="connsiteX14" fmla="*/ 19436 w 19436"/>
              <a:gd name="connsiteY14" fmla="*/ 10000 h 10331"/>
              <a:gd name="connsiteX0" fmla="*/ 0 w 19436"/>
              <a:gd name="connsiteY0" fmla="*/ 9442 h 10331"/>
              <a:gd name="connsiteX1" fmla="*/ 1729 w 19436"/>
              <a:gd name="connsiteY1" fmla="*/ 8787 h 10331"/>
              <a:gd name="connsiteX2" fmla="*/ 3498 w 19436"/>
              <a:gd name="connsiteY2" fmla="*/ 9706 h 10331"/>
              <a:gd name="connsiteX3" fmla="*/ 4743 w 19436"/>
              <a:gd name="connsiteY3" fmla="*/ 10331 h 10331"/>
              <a:gd name="connsiteX4" fmla="*/ 6924 w 19436"/>
              <a:gd name="connsiteY4" fmla="*/ 7683 h 10331"/>
              <a:gd name="connsiteX5" fmla="*/ 9659 w 19436"/>
              <a:gd name="connsiteY5" fmla="*/ 8382 h 10331"/>
              <a:gd name="connsiteX6" fmla="*/ 10548 w 19436"/>
              <a:gd name="connsiteY6" fmla="*/ 7000 h 10331"/>
              <a:gd name="connsiteX7" fmla="*/ 11658 w 19436"/>
              <a:gd name="connsiteY7" fmla="*/ 6001 h 10331"/>
              <a:gd name="connsiteX8" fmla="*/ 12770 w 19436"/>
              <a:gd name="connsiteY8" fmla="*/ 5002 h 10331"/>
              <a:gd name="connsiteX9" fmla="*/ 13879 w 19436"/>
              <a:gd name="connsiteY9" fmla="*/ 2002 h 10331"/>
              <a:gd name="connsiteX10" fmla="*/ 14991 w 19436"/>
              <a:gd name="connsiteY10" fmla="*/ 0 h 10331"/>
              <a:gd name="connsiteX11" fmla="*/ 16102 w 19436"/>
              <a:gd name="connsiteY11" fmla="*/ 2002 h 10331"/>
              <a:gd name="connsiteX12" fmla="*/ 17217 w 19436"/>
              <a:gd name="connsiteY12" fmla="*/ 5002 h 10331"/>
              <a:gd name="connsiteX13" fmla="*/ 18323 w 19436"/>
              <a:gd name="connsiteY13" fmla="*/ 6001 h 10331"/>
              <a:gd name="connsiteX14" fmla="*/ 19436 w 19436"/>
              <a:gd name="connsiteY14" fmla="*/ 10000 h 10331"/>
              <a:gd name="connsiteX0" fmla="*/ 0 w 19436"/>
              <a:gd name="connsiteY0" fmla="*/ 9442 h 10342"/>
              <a:gd name="connsiteX1" fmla="*/ 1729 w 19436"/>
              <a:gd name="connsiteY1" fmla="*/ 8787 h 10342"/>
              <a:gd name="connsiteX2" fmla="*/ 3498 w 19436"/>
              <a:gd name="connsiteY2" fmla="*/ 9706 h 10342"/>
              <a:gd name="connsiteX3" fmla="*/ 4743 w 19436"/>
              <a:gd name="connsiteY3" fmla="*/ 10331 h 10342"/>
              <a:gd name="connsiteX4" fmla="*/ 6924 w 19436"/>
              <a:gd name="connsiteY4" fmla="*/ 7683 h 10342"/>
              <a:gd name="connsiteX5" fmla="*/ 9659 w 19436"/>
              <a:gd name="connsiteY5" fmla="*/ 8382 h 10342"/>
              <a:gd name="connsiteX6" fmla="*/ 10548 w 19436"/>
              <a:gd name="connsiteY6" fmla="*/ 7000 h 10342"/>
              <a:gd name="connsiteX7" fmla="*/ 11658 w 19436"/>
              <a:gd name="connsiteY7" fmla="*/ 6001 h 10342"/>
              <a:gd name="connsiteX8" fmla="*/ 12770 w 19436"/>
              <a:gd name="connsiteY8" fmla="*/ 5002 h 10342"/>
              <a:gd name="connsiteX9" fmla="*/ 13879 w 19436"/>
              <a:gd name="connsiteY9" fmla="*/ 2002 h 10342"/>
              <a:gd name="connsiteX10" fmla="*/ 14991 w 19436"/>
              <a:gd name="connsiteY10" fmla="*/ 0 h 10342"/>
              <a:gd name="connsiteX11" fmla="*/ 16102 w 19436"/>
              <a:gd name="connsiteY11" fmla="*/ 2002 h 10342"/>
              <a:gd name="connsiteX12" fmla="*/ 17217 w 19436"/>
              <a:gd name="connsiteY12" fmla="*/ 5002 h 10342"/>
              <a:gd name="connsiteX13" fmla="*/ 18323 w 19436"/>
              <a:gd name="connsiteY13" fmla="*/ 6001 h 10342"/>
              <a:gd name="connsiteX14" fmla="*/ 19436 w 19436"/>
              <a:gd name="connsiteY14" fmla="*/ 10000 h 10342"/>
              <a:gd name="connsiteX0" fmla="*/ 0 w 19436"/>
              <a:gd name="connsiteY0" fmla="*/ 9442 h 10341"/>
              <a:gd name="connsiteX1" fmla="*/ 1729 w 19436"/>
              <a:gd name="connsiteY1" fmla="*/ 8787 h 10341"/>
              <a:gd name="connsiteX2" fmla="*/ 3498 w 19436"/>
              <a:gd name="connsiteY2" fmla="*/ 9706 h 10341"/>
              <a:gd name="connsiteX3" fmla="*/ 4743 w 19436"/>
              <a:gd name="connsiteY3" fmla="*/ 10331 h 10341"/>
              <a:gd name="connsiteX4" fmla="*/ 7045 w 19436"/>
              <a:gd name="connsiteY4" fmla="*/ 7499 h 10341"/>
              <a:gd name="connsiteX5" fmla="*/ 9659 w 19436"/>
              <a:gd name="connsiteY5" fmla="*/ 8382 h 10341"/>
              <a:gd name="connsiteX6" fmla="*/ 10548 w 19436"/>
              <a:gd name="connsiteY6" fmla="*/ 7000 h 10341"/>
              <a:gd name="connsiteX7" fmla="*/ 11658 w 19436"/>
              <a:gd name="connsiteY7" fmla="*/ 6001 h 10341"/>
              <a:gd name="connsiteX8" fmla="*/ 12770 w 19436"/>
              <a:gd name="connsiteY8" fmla="*/ 5002 h 10341"/>
              <a:gd name="connsiteX9" fmla="*/ 13879 w 19436"/>
              <a:gd name="connsiteY9" fmla="*/ 2002 h 10341"/>
              <a:gd name="connsiteX10" fmla="*/ 14991 w 19436"/>
              <a:gd name="connsiteY10" fmla="*/ 0 h 10341"/>
              <a:gd name="connsiteX11" fmla="*/ 16102 w 19436"/>
              <a:gd name="connsiteY11" fmla="*/ 2002 h 10341"/>
              <a:gd name="connsiteX12" fmla="*/ 17217 w 19436"/>
              <a:gd name="connsiteY12" fmla="*/ 5002 h 10341"/>
              <a:gd name="connsiteX13" fmla="*/ 18323 w 19436"/>
              <a:gd name="connsiteY13" fmla="*/ 6001 h 10341"/>
              <a:gd name="connsiteX14" fmla="*/ 19436 w 19436"/>
              <a:gd name="connsiteY14" fmla="*/ 10000 h 10341"/>
              <a:gd name="connsiteX0" fmla="*/ 0 w 19436"/>
              <a:gd name="connsiteY0" fmla="*/ 9442 h 10339"/>
              <a:gd name="connsiteX1" fmla="*/ 1729 w 19436"/>
              <a:gd name="connsiteY1" fmla="*/ 8787 h 10339"/>
              <a:gd name="connsiteX2" fmla="*/ 3498 w 19436"/>
              <a:gd name="connsiteY2" fmla="*/ 9706 h 10339"/>
              <a:gd name="connsiteX3" fmla="*/ 4743 w 19436"/>
              <a:gd name="connsiteY3" fmla="*/ 10331 h 10339"/>
              <a:gd name="connsiteX4" fmla="*/ 7045 w 19436"/>
              <a:gd name="connsiteY4" fmla="*/ 7499 h 10339"/>
              <a:gd name="connsiteX5" fmla="*/ 9659 w 19436"/>
              <a:gd name="connsiteY5" fmla="*/ 8382 h 10339"/>
              <a:gd name="connsiteX6" fmla="*/ 10548 w 19436"/>
              <a:gd name="connsiteY6" fmla="*/ 7000 h 10339"/>
              <a:gd name="connsiteX7" fmla="*/ 11658 w 19436"/>
              <a:gd name="connsiteY7" fmla="*/ 6001 h 10339"/>
              <a:gd name="connsiteX8" fmla="*/ 12770 w 19436"/>
              <a:gd name="connsiteY8" fmla="*/ 5002 h 10339"/>
              <a:gd name="connsiteX9" fmla="*/ 13879 w 19436"/>
              <a:gd name="connsiteY9" fmla="*/ 2002 h 10339"/>
              <a:gd name="connsiteX10" fmla="*/ 14991 w 19436"/>
              <a:gd name="connsiteY10" fmla="*/ 0 h 10339"/>
              <a:gd name="connsiteX11" fmla="*/ 16102 w 19436"/>
              <a:gd name="connsiteY11" fmla="*/ 2002 h 10339"/>
              <a:gd name="connsiteX12" fmla="*/ 17217 w 19436"/>
              <a:gd name="connsiteY12" fmla="*/ 5002 h 10339"/>
              <a:gd name="connsiteX13" fmla="*/ 18323 w 19436"/>
              <a:gd name="connsiteY13" fmla="*/ 6001 h 10339"/>
              <a:gd name="connsiteX14" fmla="*/ 19436 w 19436"/>
              <a:gd name="connsiteY14" fmla="*/ 10000 h 10339"/>
              <a:gd name="connsiteX0" fmla="*/ 0 w 19436"/>
              <a:gd name="connsiteY0" fmla="*/ 9442 h 10339"/>
              <a:gd name="connsiteX1" fmla="*/ 1729 w 19436"/>
              <a:gd name="connsiteY1" fmla="*/ 8787 h 10339"/>
              <a:gd name="connsiteX2" fmla="*/ 3498 w 19436"/>
              <a:gd name="connsiteY2" fmla="*/ 9706 h 10339"/>
              <a:gd name="connsiteX3" fmla="*/ 4743 w 19436"/>
              <a:gd name="connsiteY3" fmla="*/ 10331 h 10339"/>
              <a:gd name="connsiteX4" fmla="*/ 7045 w 19436"/>
              <a:gd name="connsiteY4" fmla="*/ 7499 h 10339"/>
              <a:gd name="connsiteX5" fmla="*/ 8819 w 19436"/>
              <a:gd name="connsiteY5" fmla="*/ 8199 h 10339"/>
              <a:gd name="connsiteX6" fmla="*/ 9659 w 19436"/>
              <a:gd name="connsiteY6" fmla="*/ 8382 h 10339"/>
              <a:gd name="connsiteX7" fmla="*/ 10548 w 19436"/>
              <a:gd name="connsiteY7" fmla="*/ 7000 h 10339"/>
              <a:gd name="connsiteX8" fmla="*/ 11658 w 19436"/>
              <a:gd name="connsiteY8" fmla="*/ 6001 h 10339"/>
              <a:gd name="connsiteX9" fmla="*/ 12770 w 19436"/>
              <a:gd name="connsiteY9" fmla="*/ 5002 h 10339"/>
              <a:gd name="connsiteX10" fmla="*/ 13879 w 19436"/>
              <a:gd name="connsiteY10" fmla="*/ 2002 h 10339"/>
              <a:gd name="connsiteX11" fmla="*/ 14991 w 19436"/>
              <a:gd name="connsiteY11" fmla="*/ 0 h 10339"/>
              <a:gd name="connsiteX12" fmla="*/ 16102 w 19436"/>
              <a:gd name="connsiteY12" fmla="*/ 2002 h 10339"/>
              <a:gd name="connsiteX13" fmla="*/ 17217 w 19436"/>
              <a:gd name="connsiteY13" fmla="*/ 5002 h 10339"/>
              <a:gd name="connsiteX14" fmla="*/ 18323 w 19436"/>
              <a:gd name="connsiteY14" fmla="*/ 6001 h 10339"/>
              <a:gd name="connsiteX15" fmla="*/ 19436 w 19436"/>
              <a:gd name="connsiteY15" fmla="*/ 10000 h 10339"/>
              <a:gd name="connsiteX0" fmla="*/ 0 w 19436"/>
              <a:gd name="connsiteY0" fmla="*/ 9442 h 10339"/>
              <a:gd name="connsiteX1" fmla="*/ 1729 w 19436"/>
              <a:gd name="connsiteY1" fmla="*/ 8787 h 10339"/>
              <a:gd name="connsiteX2" fmla="*/ 3498 w 19436"/>
              <a:gd name="connsiteY2" fmla="*/ 9706 h 10339"/>
              <a:gd name="connsiteX3" fmla="*/ 4743 w 19436"/>
              <a:gd name="connsiteY3" fmla="*/ 10331 h 10339"/>
              <a:gd name="connsiteX4" fmla="*/ 7045 w 19436"/>
              <a:gd name="connsiteY4" fmla="*/ 7499 h 10339"/>
              <a:gd name="connsiteX5" fmla="*/ 8531 w 19436"/>
              <a:gd name="connsiteY5" fmla="*/ 10148 h 10339"/>
              <a:gd name="connsiteX6" fmla="*/ 9659 w 19436"/>
              <a:gd name="connsiteY6" fmla="*/ 8382 h 10339"/>
              <a:gd name="connsiteX7" fmla="*/ 10548 w 19436"/>
              <a:gd name="connsiteY7" fmla="*/ 7000 h 10339"/>
              <a:gd name="connsiteX8" fmla="*/ 11658 w 19436"/>
              <a:gd name="connsiteY8" fmla="*/ 6001 h 10339"/>
              <a:gd name="connsiteX9" fmla="*/ 12770 w 19436"/>
              <a:gd name="connsiteY9" fmla="*/ 5002 h 10339"/>
              <a:gd name="connsiteX10" fmla="*/ 13879 w 19436"/>
              <a:gd name="connsiteY10" fmla="*/ 2002 h 10339"/>
              <a:gd name="connsiteX11" fmla="*/ 14991 w 19436"/>
              <a:gd name="connsiteY11" fmla="*/ 0 h 10339"/>
              <a:gd name="connsiteX12" fmla="*/ 16102 w 19436"/>
              <a:gd name="connsiteY12" fmla="*/ 2002 h 10339"/>
              <a:gd name="connsiteX13" fmla="*/ 17217 w 19436"/>
              <a:gd name="connsiteY13" fmla="*/ 5002 h 10339"/>
              <a:gd name="connsiteX14" fmla="*/ 18323 w 19436"/>
              <a:gd name="connsiteY14" fmla="*/ 6001 h 10339"/>
              <a:gd name="connsiteX15" fmla="*/ 19436 w 19436"/>
              <a:gd name="connsiteY15" fmla="*/ 10000 h 10339"/>
              <a:gd name="connsiteX0" fmla="*/ 0 w 19436"/>
              <a:gd name="connsiteY0" fmla="*/ 9442 h 10339"/>
              <a:gd name="connsiteX1" fmla="*/ 1729 w 19436"/>
              <a:gd name="connsiteY1" fmla="*/ 8787 h 10339"/>
              <a:gd name="connsiteX2" fmla="*/ 3498 w 19436"/>
              <a:gd name="connsiteY2" fmla="*/ 9706 h 10339"/>
              <a:gd name="connsiteX3" fmla="*/ 4743 w 19436"/>
              <a:gd name="connsiteY3" fmla="*/ 10331 h 10339"/>
              <a:gd name="connsiteX4" fmla="*/ 7045 w 19436"/>
              <a:gd name="connsiteY4" fmla="*/ 7499 h 10339"/>
              <a:gd name="connsiteX5" fmla="*/ 8531 w 19436"/>
              <a:gd name="connsiteY5" fmla="*/ 10148 h 10339"/>
              <a:gd name="connsiteX6" fmla="*/ 9659 w 19436"/>
              <a:gd name="connsiteY6" fmla="*/ 8382 h 10339"/>
              <a:gd name="connsiteX7" fmla="*/ 10548 w 19436"/>
              <a:gd name="connsiteY7" fmla="*/ 7000 h 10339"/>
              <a:gd name="connsiteX8" fmla="*/ 11658 w 19436"/>
              <a:gd name="connsiteY8" fmla="*/ 6001 h 10339"/>
              <a:gd name="connsiteX9" fmla="*/ 12770 w 19436"/>
              <a:gd name="connsiteY9" fmla="*/ 5002 h 10339"/>
              <a:gd name="connsiteX10" fmla="*/ 13879 w 19436"/>
              <a:gd name="connsiteY10" fmla="*/ 2002 h 10339"/>
              <a:gd name="connsiteX11" fmla="*/ 14991 w 19436"/>
              <a:gd name="connsiteY11" fmla="*/ 0 h 10339"/>
              <a:gd name="connsiteX12" fmla="*/ 16102 w 19436"/>
              <a:gd name="connsiteY12" fmla="*/ 2002 h 10339"/>
              <a:gd name="connsiteX13" fmla="*/ 17217 w 19436"/>
              <a:gd name="connsiteY13" fmla="*/ 5002 h 10339"/>
              <a:gd name="connsiteX14" fmla="*/ 18323 w 19436"/>
              <a:gd name="connsiteY14" fmla="*/ 6001 h 10339"/>
              <a:gd name="connsiteX15" fmla="*/ 19436 w 19436"/>
              <a:gd name="connsiteY15" fmla="*/ 10000 h 10339"/>
              <a:gd name="connsiteX0" fmla="*/ 0 w 19436"/>
              <a:gd name="connsiteY0" fmla="*/ 9442 h 10339"/>
              <a:gd name="connsiteX1" fmla="*/ 1729 w 19436"/>
              <a:gd name="connsiteY1" fmla="*/ 8787 h 10339"/>
              <a:gd name="connsiteX2" fmla="*/ 3498 w 19436"/>
              <a:gd name="connsiteY2" fmla="*/ 9706 h 10339"/>
              <a:gd name="connsiteX3" fmla="*/ 4743 w 19436"/>
              <a:gd name="connsiteY3" fmla="*/ 10331 h 10339"/>
              <a:gd name="connsiteX4" fmla="*/ 7045 w 19436"/>
              <a:gd name="connsiteY4" fmla="*/ 7499 h 10339"/>
              <a:gd name="connsiteX5" fmla="*/ 8531 w 19436"/>
              <a:gd name="connsiteY5" fmla="*/ 10148 h 10339"/>
              <a:gd name="connsiteX6" fmla="*/ 9659 w 19436"/>
              <a:gd name="connsiteY6" fmla="*/ 8382 h 10339"/>
              <a:gd name="connsiteX7" fmla="*/ 10548 w 19436"/>
              <a:gd name="connsiteY7" fmla="*/ 7000 h 10339"/>
              <a:gd name="connsiteX8" fmla="*/ 11658 w 19436"/>
              <a:gd name="connsiteY8" fmla="*/ 6001 h 10339"/>
              <a:gd name="connsiteX9" fmla="*/ 12770 w 19436"/>
              <a:gd name="connsiteY9" fmla="*/ 5002 h 10339"/>
              <a:gd name="connsiteX10" fmla="*/ 13879 w 19436"/>
              <a:gd name="connsiteY10" fmla="*/ 2002 h 10339"/>
              <a:gd name="connsiteX11" fmla="*/ 14991 w 19436"/>
              <a:gd name="connsiteY11" fmla="*/ 0 h 10339"/>
              <a:gd name="connsiteX12" fmla="*/ 16102 w 19436"/>
              <a:gd name="connsiteY12" fmla="*/ 2002 h 10339"/>
              <a:gd name="connsiteX13" fmla="*/ 17217 w 19436"/>
              <a:gd name="connsiteY13" fmla="*/ 5002 h 10339"/>
              <a:gd name="connsiteX14" fmla="*/ 18323 w 19436"/>
              <a:gd name="connsiteY14" fmla="*/ 6001 h 10339"/>
              <a:gd name="connsiteX15" fmla="*/ 19436 w 19436"/>
              <a:gd name="connsiteY15" fmla="*/ 10000 h 103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9436" h="10339">
                <a:moveTo>
                  <a:pt x="0" y="9442"/>
                </a:moveTo>
                <a:cubicBezTo>
                  <a:pt x="287" y="9413"/>
                  <a:pt x="518" y="9295"/>
                  <a:pt x="1729" y="8787"/>
                </a:cubicBezTo>
                <a:cubicBezTo>
                  <a:pt x="2317" y="8666"/>
                  <a:pt x="2622" y="9186"/>
                  <a:pt x="3498" y="9706"/>
                </a:cubicBezTo>
                <a:cubicBezTo>
                  <a:pt x="3963" y="9835"/>
                  <a:pt x="4152" y="10295"/>
                  <a:pt x="4743" y="10331"/>
                </a:cubicBezTo>
                <a:cubicBezTo>
                  <a:pt x="5508" y="10503"/>
                  <a:pt x="5743" y="8008"/>
                  <a:pt x="7045" y="7499"/>
                </a:cubicBezTo>
                <a:cubicBezTo>
                  <a:pt x="8105" y="7548"/>
                  <a:pt x="8095" y="10001"/>
                  <a:pt x="8531" y="10148"/>
                </a:cubicBezTo>
                <a:cubicBezTo>
                  <a:pt x="9106" y="10295"/>
                  <a:pt x="9371" y="8582"/>
                  <a:pt x="9659" y="8382"/>
                </a:cubicBezTo>
                <a:cubicBezTo>
                  <a:pt x="9947" y="8182"/>
                  <a:pt x="10215" y="7397"/>
                  <a:pt x="10548" y="7000"/>
                </a:cubicBezTo>
                <a:cubicBezTo>
                  <a:pt x="10881" y="6603"/>
                  <a:pt x="11287" y="6335"/>
                  <a:pt x="11658" y="6001"/>
                </a:cubicBezTo>
                <a:cubicBezTo>
                  <a:pt x="12027" y="5667"/>
                  <a:pt x="12400" y="5667"/>
                  <a:pt x="12770" y="5002"/>
                </a:cubicBezTo>
                <a:cubicBezTo>
                  <a:pt x="13141" y="4333"/>
                  <a:pt x="13511" y="2833"/>
                  <a:pt x="13879" y="2002"/>
                </a:cubicBezTo>
                <a:cubicBezTo>
                  <a:pt x="14247" y="1166"/>
                  <a:pt x="14622" y="0"/>
                  <a:pt x="14991" y="0"/>
                </a:cubicBezTo>
                <a:cubicBezTo>
                  <a:pt x="15361" y="0"/>
                  <a:pt x="15731" y="1166"/>
                  <a:pt x="16102" y="2002"/>
                </a:cubicBezTo>
                <a:cubicBezTo>
                  <a:pt x="16473" y="2833"/>
                  <a:pt x="16842" y="4333"/>
                  <a:pt x="17217" y="5002"/>
                </a:cubicBezTo>
                <a:cubicBezTo>
                  <a:pt x="17585" y="5667"/>
                  <a:pt x="17953" y="5165"/>
                  <a:pt x="18323" y="6001"/>
                </a:cubicBezTo>
                <a:cubicBezTo>
                  <a:pt x="18691" y="6832"/>
                  <a:pt x="19067" y="8667"/>
                  <a:pt x="19436" y="10000"/>
                </a:cubicBezTo>
              </a:path>
            </a:pathLst>
          </a:custGeom>
          <a:noFill/>
          <a:ln w="14288" cap="rnd">
            <a:solidFill>
              <a:srgbClr val="A5A5A5"/>
            </a:solidFill>
            <a:prstDash val="solid"/>
            <a:round/>
            <a:headEnd/>
            <a:tailEnd/>
          </a:ln>
        </p:spPr>
        <p:txBody>
          <a:bodyPr lIns="65315" rIns="65315"/>
          <a:lstStyle/>
          <a:p>
            <a:pPr>
              <a:defRPr/>
            </a:pPr>
            <a:endParaRPr lang="en-US" sz="809"/>
          </a:p>
        </p:txBody>
      </p:sp>
      <p:sp>
        <p:nvSpPr>
          <p:cNvPr id="78" name="Freeform 17">
            <a:extLst>
              <a:ext uri="{FF2B5EF4-FFF2-40B4-BE49-F238E27FC236}">
                <a16:creationId xmlns:a16="http://schemas.microsoft.com/office/drawing/2014/main" id="{F8DB2443-CE2D-BB5E-6B48-8345D019F6CE}"/>
              </a:ext>
            </a:extLst>
          </p:cNvPr>
          <p:cNvSpPr>
            <a:spLocks/>
          </p:cNvSpPr>
          <p:nvPr/>
        </p:nvSpPr>
        <p:spPr bwMode="auto">
          <a:xfrm>
            <a:off x="3594554" y="3390447"/>
            <a:ext cx="4664982" cy="749527"/>
          </a:xfrm>
          <a:custGeom>
            <a:avLst/>
            <a:gdLst>
              <a:gd name="T0" fmla="*/ 0 w 14081"/>
              <a:gd name="T1" fmla="*/ 3085 h 3213"/>
              <a:gd name="T2" fmla="*/ 0 w 14081"/>
              <a:gd name="T3" fmla="*/ 3085 h 3213"/>
              <a:gd name="T4" fmla="*/ 783 w 14081"/>
              <a:gd name="T5" fmla="*/ 3085 h 3213"/>
              <a:gd name="T6" fmla="*/ 1565 w 14081"/>
              <a:gd name="T7" fmla="*/ 3085 h 3213"/>
              <a:gd name="T8" fmla="*/ 2347 w 14081"/>
              <a:gd name="T9" fmla="*/ 3085 h 3213"/>
              <a:gd name="T10" fmla="*/ 3129 w 14081"/>
              <a:gd name="T11" fmla="*/ 2956 h 3213"/>
              <a:gd name="T12" fmla="*/ 3912 w 14081"/>
              <a:gd name="T13" fmla="*/ 2956 h 3213"/>
              <a:gd name="T14" fmla="*/ 4694 w 14081"/>
              <a:gd name="T15" fmla="*/ 2956 h 3213"/>
              <a:gd name="T16" fmla="*/ 5476 w 14081"/>
              <a:gd name="T17" fmla="*/ 2956 h 3213"/>
              <a:gd name="T18" fmla="*/ 6258 w 14081"/>
              <a:gd name="T19" fmla="*/ 2956 h 3213"/>
              <a:gd name="T20" fmla="*/ 7041 w 14081"/>
              <a:gd name="T21" fmla="*/ 2956 h 3213"/>
              <a:gd name="T22" fmla="*/ 7823 w 14081"/>
              <a:gd name="T23" fmla="*/ 2442 h 3213"/>
              <a:gd name="T24" fmla="*/ 8605 w 14081"/>
              <a:gd name="T25" fmla="*/ 1928 h 3213"/>
              <a:gd name="T26" fmla="*/ 9387 w 14081"/>
              <a:gd name="T27" fmla="*/ 1671 h 3213"/>
              <a:gd name="T28" fmla="*/ 10169 w 14081"/>
              <a:gd name="T29" fmla="*/ 1414 h 3213"/>
              <a:gd name="T30" fmla="*/ 10952 w 14081"/>
              <a:gd name="T31" fmla="*/ 385 h 3213"/>
              <a:gd name="T32" fmla="*/ 11734 w 14081"/>
              <a:gd name="T33" fmla="*/ 128 h 3213"/>
              <a:gd name="T34" fmla="*/ 12516 w 14081"/>
              <a:gd name="T35" fmla="*/ 1157 h 3213"/>
              <a:gd name="T36" fmla="*/ 13298 w 14081"/>
              <a:gd name="T37" fmla="*/ 2571 h 3213"/>
              <a:gd name="T38" fmla="*/ 14081 w 14081"/>
              <a:gd name="T39" fmla="*/ 3213 h 3213"/>
              <a:gd name="connsiteX0" fmla="*/ 0 w 10000"/>
              <a:gd name="connsiteY0" fmla="*/ 9341 h 9739"/>
              <a:gd name="connsiteX1" fmla="*/ 0 w 10000"/>
              <a:gd name="connsiteY1" fmla="*/ 9341 h 9739"/>
              <a:gd name="connsiteX2" fmla="*/ 556 w 10000"/>
              <a:gd name="connsiteY2" fmla="*/ 9341 h 9739"/>
              <a:gd name="connsiteX3" fmla="*/ 1111 w 10000"/>
              <a:gd name="connsiteY3" fmla="*/ 9341 h 9739"/>
              <a:gd name="connsiteX4" fmla="*/ 1667 w 10000"/>
              <a:gd name="connsiteY4" fmla="*/ 9341 h 9739"/>
              <a:gd name="connsiteX5" fmla="*/ 2222 w 10000"/>
              <a:gd name="connsiteY5" fmla="*/ 8939 h 9739"/>
              <a:gd name="connsiteX6" fmla="*/ 2778 w 10000"/>
              <a:gd name="connsiteY6" fmla="*/ 8939 h 9739"/>
              <a:gd name="connsiteX7" fmla="*/ 3514 w 10000"/>
              <a:gd name="connsiteY7" fmla="*/ 8209 h 9739"/>
              <a:gd name="connsiteX8" fmla="*/ 3889 w 10000"/>
              <a:gd name="connsiteY8" fmla="*/ 8939 h 9739"/>
              <a:gd name="connsiteX9" fmla="*/ 4444 w 10000"/>
              <a:gd name="connsiteY9" fmla="*/ 8939 h 9739"/>
              <a:gd name="connsiteX10" fmla="*/ 5000 w 10000"/>
              <a:gd name="connsiteY10" fmla="*/ 8939 h 9739"/>
              <a:gd name="connsiteX11" fmla="*/ 5556 w 10000"/>
              <a:gd name="connsiteY11" fmla="*/ 7339 h 9739"/>
              <a:gd name="connsiteX12" fmla="*/ 6111 w 10000"/>
              <a:gd name="connsiteY12" fmla="*/ 5740 h 9739"/>
              <a:gd name="connsiteX13" fmla="*/ 6666 w 10000"/>
              <a:gd name="connsiteY13" fmla="*/ 4940 h 9739"/>
              <a:gd name="connsiteX14" fmla="*/ 7222 w 10000"/>
              <a:gd name="connsiteY14" fmla="*/ 4140 h 9739"/>
              <a:gd name="connsiteX15" fmla="*/ 7778 w 10000"/>
              <a:gd name="connsiteY15" fmla="*/ 937 h 9739"/>
              <a:gd name="connsiteX16" fmla="*/ 8333 w 10000"/>
              <a:gd name="connsiteY16" fmla="*/ 137 h 9739"/>
              <a:gd name="connsiteX17" fmla="*/ 8889 w 10000"/>
              <a:gd name="connsiteY17" fmla="*/ 3340 h 9739"/>
              <a:gd name="connsiteX18" fmla="*/ 9444 w 10000"/>
              <a:gd name="connsiteY18" fmla="*/ 7741 h 9739"/>
              <a:gd name="connsiteX19" fmla="*/ 10000 w 10000"/>
              <a:gd name="connsiteY19" fmla="*/ 9739 h 9739"/>
              <a:gd name="connsiteX0" fmla="*/ 0 w 10000"/>
              <a:gd name="connsiteY0" fmla="*/ 9591 h 10000"/>
              <a:gd name="connsiteX1" fmla="*/ 0 w 10000"/>
              <a:gd name="connsiteY1" fmla="*/ 9591 h 10000"/>
              <a:gd name="connsiteX2" fmla="*/ 556 w 10000"/>
              <a:gd name="connsiteY2" fmla="*/ 9591 h 10000"/>
              <a:gd name="connsiteX3" fmla="*/ 1111 w 10000"/>
              <a:gd name="connsiteY3" fmla="*/ 9591 h 10000"/>
              <a:gd name="connsiteX4" fmla="*/ 1667 w 10000"/>
              <a:gd name="connsiteY4" fmla="*/ 9591 h 10000"/>
              <a:gd name="connsiteX5" fmla="*/ 2222 w 10000"/>
              <a:gd name="connsiteY5" fmla="*/ 9179 h 10000"/>
              <a:gd name="connsiteX6" fmla="*/ 2778 w 10000"/>
              <a:gd name="connsiteY6" fmla="*/ 9179 h 10000"/>
              <a:gd name="connsiteX7" fmla="*/ 3514 w 10000"/>
              <a:gd name="connsiteY7" fmla="*/ 8429 h 10000"/>
              <a:gd name="connsiteX8" fmla="*/ 3970 w 10000"/>
              <a:gd name="connsiteY8" fmla="*/ 8718 h 10000"/>
              <a:gd name="connsiteX9" fmla="*/ 4444 w 10000"/>
              <a:gd name="connsiteY9" fmla="*/ 9179 h 10000"/>
              <a:gd name="connsiteX10" fmla="*/ 5000 w 10000"/>
              <a:gd name="connsiteY10" fmla="*/ 9179 h 10000"/>
              <a:gd name="connsiteX11" fmla="*/ 5556 w 10000"/>
              <a:gd name="connsiteY11" fmla="*/ 7536 h 10000"/>
              <a:gd name="connsiteX12" fmla="*/ 6111 w 10000"/>
              <a:gd name="connsiteY12" fmla="*/ 5894 h 10000"/>
              <a:gd name="connsiteX13" fmla="*/ 6666 w 10000"/>
              <a:gd name="connsiteY13" fmla="*/ 5072 h 10000"/>
              <a:gd name="connsiteX14" fmla="*/ 7222 w 10000"/>
              <a:gd name="connsiteY14" fmla="*/ 4251 h 10000"/>
              <a:gd name="connsiteX15" fmla="*/ 7778 w 10000"/>
              <a:gd name="connsiteY15" fmla="*/ 962 h 10000"/>
              <a:gd name="connsiteX16" fmla="*/ 8333 w 10000"/>
              <a:gd name="connsiteY16" fmla="*/ 141 h 10000"/>
              <a:gd name="connsiteX17" fmla="*/ 8889 w 10000"/>
              <a:gd name="connsiteY17" fmla="*/ 3430 h 10000"/>
              <a:gd name="connsiteX18" fmla="*/ 9444 w 10000"/>
              <a:gd name="connsiteY18" fmla="*/ 7948 h 10000"/>
              <a:gd name="connsiteX19" fmla="*/ 10000 w 10000"/>
              <a:gd name="connsiteY19" fmla="*/ 10000 h 10000"/>
              <a:gd name="connsiteX0" fmla="*/ 0 w 10000"/>
              <a:gd name="connsiteY0" fmla="*/ 9591 h 10000"/>
              <a:gd name="connsiteX1" fmla="*/ 0 w 10000"/>
              <a:gd name="connsiteY1" fmla="*/ 9591 h 10000"/>
              <a:gd name="connsiteX2" fmla="*/ 556 w 10000"/>
              <a:gd name="connsiteY2" fmla="*/ 9591 h 10000"/>
              <a:gd name="connsiteX3" fmla="*/ 1111 w 10000"/>
              <a:gd name="connsiteY3" fmla="*/ 9591 h 10000"/>
              <a:gd name="connsiteX4" fmla="*/ 1667 w 10000"/>
              <a:gd name="connsiteY4" fmla="*/ 9591 h 10000"/>
              <a:gd name="connsiteX5" fmla="*/ 2222 w 10000"/>
              <a:gd name="connsiteY5" fmla="*/ 9179 h 10000"/>
              <a:gd name="connsiteX6" fmla="*/ 2778 w 10000"/>
              <a:gd name="connsiteY6" fmla="*/ 9179 h 10000"/>
              <a:gd name="connsiteX7" fmla="*/ 3514 w 10000"/>
              <a:gd name="connsiteY7" fmla="*/ 8429 h 10000"/>
              <a:gd name="connsiteX8" fmla="*/ 3970 w 10000"/>
              <a:gd name="connsiteY8" fmla="*/ 8718 h 10000"/>
              <a:gd name="connsiteX9" fmla="*/ 4534 w 10000"/>
              <a:gd name="connsiteY9" fmla="*/ 8256 h 10000"/>
              <a:gd name="connsiteX10" fmla="*/ 5000 w 10000"/>
              <a:gd name="connsiteY10" fmla="*/ 9179 h 10000"/>
              <a:gd name="connsiteX11" fmla="*/ 5556 w 10000"/>
              <a:gd name="connsiteY11" fmla="*/ 7536 h 10000"/>
              <a:gd name="connsiteX12" fmla="*/ 6111 w 10000"/>
              <a:gd name="connsiteY12" fmla="*/ 5894 h 10000"/>
              <a:gd name="connsiteX13" fmla="*/ 6666 w 10000"/>
              <a:gd name="connsiteY13" fmla="*/ 5072 h 10000"/>
              <a:gd name="connsiteX14" fmla="*/ 7222 w 10000"/>
              <a:gd name="connsiteY14" fmla="*/ 4251 h 10000"/>
              <a:gd name="connsiteX15" fmla="*/ 7778 w 10000"/>
              <a:gd name="connsiteY15" fmla="*/ 962 h 10000"/>
              <a:gd name="connsiteX16" fmla="*/ 8333 w 10000"/>
              <a:gd name="connsiteY16" fmla="*/ 141 h 10000"/>
              <a:gd name="connsiteX17" fmla="*/ 8889 w 10000"/>
              <a:gd name="connsiteY17" fmla="*/ 3430 h 10000"/>
              <a:gd name="connsiteX18" fmla="*/ 9444 w 10000"/>
              <a:gd name="connsiteY18" fmla="*/ 7948 h 10000"/>
              <a:gd name="connsiteX19" fmla="*/ 10000 w 10000"/>
              <a:gd name="connsiteY19" fmla="*/ 10000 h 10000"/>
              <a:gd name="connsiteX0" fmla="*/ 0 w 10000"/>
              <a:gd name="connsiteY0" fmla="*/ 9591 h 10000"/>
              <a:gd name="connsiteX1" fmla="*/ 556 w 10000"/>
              <a:gd name="connsiteY1" fmla="*/ 9591 h 10000"/>
              <a:gd name="connsiteX2" fmla="*/ 1111 w 10000"/>
              <a:gd name="connsiteY2" fmla="*/ 9591 h 10000"/>
              <a:gd name="connsiteX3" fmla="*/ 1667 w 10000"/>
              <a:gd name="connsiteY3" fmla="*/ 9591 h 10000"/>
              <a:gd name="connsiteX4" fmla="*/ 2222 w 10000"/>
              <a:gd name="connsiteY4" fmla="*/ 9179 h 10000"/>
              <a:gd name="connsiteX5" fmla="*/ 2778 w 10000"/>
              <a:gd name="connsiteY5" fmla="*/ 9179 h 10000"/>
              <a:gd name="connsiteX6" fmla="*/ 3514 w 10000"/>
              <a:gd name="connsiteY6" fmla="*/ 8429 h 10000"/>
              <a:gd name="connsiteX7" fmla="*/ 3970 w 10000"/>
              <a:gd name="connsiteY7" fmla="*/ 8718 h 10000"/>
              <a:gd name="connsiteX8" fmla="*/ 4534 w 10000"/>
              <a:gd name="connsiteY8" fmla="*/ 8256 h 10000"/>
              <a:gd name="connsiteX9" fmla="*/ 5000 w 10000"/>
              <a:gd name="connsiteY9" fmla="*/ 9179 h 10000"/>
              <a:gd name="connsiteX10" fmla="*/ 5556 w 10000"/>
              <a:gd name="connsiteY10" fmla="*/ 7536 h 10000"/>
              <a:gd name="connsiteX11" fmla="*/ 6111 w 10000"/>
              <a:gd name="connsiteY11" fmla="*/ 5894 h 10000"/>
              <a:gd name="connsiteX12" fmla="*/ 6666 w 10000"/>
              <a:gd name="connsiteY12" fmla="*/ 5072 h 10000"/>
              <a:gd name="connsiteX13" fmla="*/ 7222 w 10000"/>
              <a:gd name="connsiteY13" fmla="*/ 4251 h 10000"/>
              <a:gd name="connsiteX14" fmla="*/ 7778 w 10000"/>
              <a:gd name="connsiteY14" fmla="*/ 962 h 10000"/>
              <a:gd name="connsiteX15" fmla="*/ 8333 w 10000"/>
              <a:gd name="connsiteY15" fmla="*/ 141 h 10000"/>
              <a:gd name="connsiteX16" fmla="*/ 8889 w 10000"/>
              <a:gd name="connsiteY16" fmla="*/ 3430 h 10000"/>
              <a:gd name="connsiteX17" fmla="*/ 9444 w 10000"/>
              <a:gd name="connsiteY17" fmla="*/ 7948 h 10000"/>
              <a:gd name="connsiteX18" fmla="*/ 10000 w 10000"/>
              <a:gd name="connsiteY18" fmla="*/ 10000 h 10000"/>
              <a:gd name="connsiteX0" fmla="*/ 0 w 10000"/>
              <a:gd name="connsiteY0" fmla="*/ 9591 h 10000"/>
              <a:gd name="connsiteX1" fmla="*/ 1111 w 10000"/>
              <a:gd name="connsiteY1" fmla="*/ 9591 h 10000"/>
              <a:gd name="connsiteX2" fmla="*/ 1667 w 10000"/>
              <a:gd name="connsiteY2" fmla="*/ 9591 h 10000"/>
              <a:gd name="connsiteX3" fmla="*/ 2222 w 10000"/>
              <a:gd name="connsiteY3" fmla="*/ 9179 h 10000"/>
              <a:gd name="connsiteX4" fmla="*/ 2778 w 10000"/>
              <a:gd name="connsiteY4" fmla="*/ 9179 h 10000"/>
              <a:gd name="connsiteX5" fmla="*/ 3514 w 10000"/>
              <a:gd name="connsiteY5" fmla="*/ 8429 h 10000"/>
              <a:gd name="connsiteX6" fmla="*/ 3970 w 10000"/>
              <a:gd name="connsiteY6" fmla="*/ 8718 h 10000"/>
              <a:gd name="connsiteX7" fmla="*/ 4534 w 10000"/>
              <a:gd name="connsiteY7" fmla="*/ 8256 h 10000"/>
              <a:gd name="connsiteX8" fmla="*/ 5000 w 10000"/>
              <a:gd name="connsiteY8" fmla="*/ 9179 h 10000"/>
              <a:gd name="connsiteX9" fmla="*/ 5556 w 10000"/>
              <a:gd name="connsiteY9" fmla="*/ 7536 h 10000"/>
              <a:gd name="connsiteX10" fmla="*/ 6111 w 10000"/>
              <a:gd name="connsiteY10" fmla="*/ 5894 h 10000"/>
              <a:gd name="connsiteX11" fmla="*/ 6666 w 10000"/>
              <a:gd name="connsiteY11" fmla="*/ 5072 h 10000"/>
              <a:gd name="connsiteX12" fmla="*/ 7222 w 10000"/>
              <a:gd name="connsiteY12" fmla="*/ 4251 h 10000"/>
              <a:gd name="connsiteX13" fmla="*/ 7778 w 10000"/>
              <a:gd name="connsiteY13" fmla="*/ 962 h 10000"/>
              <a:gd name="connsiteX14" fmla="*/ 8333 w 10000"/>
              <a:gd name="connsiteY14" fmla="*/ 141 h 10000"/>
              <a:gd name="connsiteX15" fmla="*/ 8889 w 10000"/>
              <a:gd name="connsiteY15" fmla="*/ 3430 h 10000"/>
              <a:gd name="connsiteX16" fmla="*/ 9444 w 10000"/>
              <a:gd name="connsiteY16" fmla="*/ 7948 h 10000"/>
              <a:gd name="connsiteX17" fmla="*/ 10000 w 10000"/>
              <a:gd name="connsiteY17" fmla="*/ 10000 h 10000"/>
              <a:gd name="connsiteX0" fmla="*/ 0 w 8889"/>
              <a:gd name="connsiteY0" fmla="*/ 9591 h 10000"/>
              <a:gd name="connsiteX1" fmla="*/ 556 w 8889"/>
              <a:gd name="connsiteY1" fmla="*/ 9591 h 10000"/>
              <a:gd name="connsiteX2" fmla="*/ 1111 w 8889"/>
              <a:gd name="connsiteY2" fmla="*/ 9179 h 10000"/>
              <a:gd name="connsiteX3" fmla="*/ 1667 w 8889"/>
              <a:gd name="connsiteY3" fmla="*/ 9179 h 10000"/>
              <a:gd name="connsiteX4" fmla="*/ 2403 w 8889"/>
              <a:gd name="connsiteY4" fmla="*/ 8429 h 10000"/>
              <a:gd name="connsiteX5" fmla="*/ 2859 w 8889"/>
              <a:gd name="connsiteY5" fmla="*/ 8718 h 10000"/>
              <a:gd name="connsiteX6" fmla="*/ 3423 w 8889"/>
              <a:gd name="connsiteY6" fmla="*/ 8256 h 10000"/>
              <a:gd name="connsiteX7" fmla="*/ 3889 w 8889"/>
              <a:gd name="connsiteY7" fmla="*/ 9179 h 10000"/>
              <a:gd name="connsiteX8" fmla="*/ 4445 w 8889"/>
              <a:gd name="connsiteY8" fmla="*/ 7536 h 10000"/>
              <a:gd name="connsiteX9" fmla="*/ 5000 w 8889"/>
              <a:gd name="connsiteY9" fmla="*/ 5894 h 10000"/>
              <a:gd name="connsiteX10" fmla="*/ 5555 w 8889"/>
              <a:gd name="connsiteY10" fmla="*/ 5072 h 10000"/>
              <a:gd name="connsiteX11" fmla="*/ 6111 w 8889"/>
              <a:gd name="connsiteY11" fmla="*/ 4251 h 10000"/>
              <a:gd name="connsiteX12" fmla="*/ 6667 w 8889"/>
              <a:gd name="connsiteY12" fmla="*/ 962 h 10000"/>
              <a:gd name="connsiteX13" fmla="*/ 7222 w 8889"/>
              <a:gd name="connsiteY13" fmla="*/ 141 h 10000"/>
              <a:gd name="connsiteX14" fmla="*/ 7778 w 8889"/>
              <a:gd name="connsiteY14" fmla="*/ 3430 h 10000"/>
              <a:gd name="connsiteX15" fmla="*/ 8333 w 8889"/>
              <a:gd name="connsiteY15" fmla="*/ 7948 h 10000"/>
              <a:gd name="connsiteX16" fmla="*/ 8889 w 8889"/>
              <a:gd name="connsiteY16" fmla="*/ 10000 h 10000"/>
              <a:gd name="connsiteX0" fmla="*/ 0 w 9375"/>
              <a:gd name="connsiteY0" fmla="*/ 9591 h 10000"/>
              <a:gd name="connsiteX1" fmla="*/ 625 w 9375"/>
              <a:gd name="connsiteY1" fmla="*/ 9179 h 10000"/>
              <a:gd name="connsiteX2" fmla="*/ 1250 w 9375"/>
              <a:gd name="connsiteY2" fmla="*/ 9179 h 10000"/>
              <a:gd name="connsiteX3" fmla="*/ 2078 w 9375"/>
              <a:gd name="connsiteY3" fmla="*/ 8429 h 10000"/>
              <a:gd name="connsiteX4" fmla="*/ 2591 w 9375"/>
              <a:gd name="connsiteY4" fmla="*/ 8718 h 10000"/>
              <a:gd name="connsiteX5" fmla="*/ 3226 w 9375"/>
              <a:gd name="connsiteY5" fmla="*/ 8256 h 10000"/>
              <a:gd name="connsiteX6" fmla="*/ 3750 w 9375"/>
              <a:gd name="connsiteY6" fmla="*/ 9179 h 10000"/>
              <a:gd name="connsiteX7" fmla="*/ 4376 w 9375"/>
              <a:gd name="connsiteY7" fmla="*/ 7536 h 10000"/>
              <a:gd name="connsiteX8" fmla="*/ 5000 w 9375"/>
              <a:gd name="connsiteY8" fmla="*/ 5894 h 10000"/>
              <a:gd name="connsiteX9" fmla="*/ 5624 w 9375"/>
              <a:gd name="connsiteY9" fmla="*/ 5072 h 10000"/>
              <a:gd name="connsiteX10" fmla="*/ 6250 w 9375"/>
              <a:gd name="connsiteY10" fmla="*/ 4251 h 10000"/>
              <a:gd name="connsiteX11" fmla="*/ 6875 w 9375"/>
              <a:gd name="connsiteY11" fmla="*/ 962 h 10000"/>
              <a:gd name="connsiteX12" fmla="*/ 7500 w 9375"/>
              <a:gd name="connsiteY12" fmla="*/ 141 h 10000"/>
              <a:gd name="connsiteX13" fmla="*/ 8125 w 9375"/>
              <a:gd name="connsiteY13" fmla="*/ 3430 h 10000"/>
              <a:gd name="connsiteX14" fmla="*/ 8750 w 9375"/>
              <a:gd name="connsiteY14" fmla="*/ 7948 h 10000"/>
              <a:gd name="connsiteX15" fmla="*/ 9375 w 9375"/>
              <a:gd name="connsiteY15" fmla="*/ 10000 h 10000"/>
              <a:gd name="connsiteX0" fmla="*/ 0 w 9333"/>
              <a:gd name="connsiteY0" fmla="*/ 9179 h 10000"/>
              <a:gd name="connsiteX1" fmla="*/ 666 w 9333"/>
              <a:gd name="connsiteY1" fmla="*/ 9179 h 10000"/>
              <a:gd name="connsiteX2" fmla="*/ 1550 w 9333"/>
              <a:gd name="connsiteY2" fmla="*/ 8429 h 10000"/>
              <a:gd name="connsiteX3" fmla="*/ 2097 w 9333"/>
              <a:gd name="connsiteY3" fmla="*/ 8718 h 10000"/>
              <a:gd name="connsiteX4" fmla="*/ 2774 w 9333"/>
              <a:gd name="connsiteY4" fmla="*/ 8256 h 10000"/>
              <a:gd name="connsiteX5" fmla="*/ 3333 w 9333"/>
              <a:gd name="connsiteY5" fmla="*/ 9179 h 10000"/>
              <a:gd name="connsiteX6" fmla="*/ 4001 w 9333"/>
              <a:gd name="connsiteY6" fmla="*/ 7536 h 10000"/>
              <a:gd name="connsiteX7" fmla="*/ 4666 w 9333"/>
              <a:gd name="connsiteY7" fmla="*/ 5894 h 10000"/>
              <a:gd name="connsiteX8" fmla="*/ 5332 w 9333"/>
              <a:gd name="connsiteY8" fmla="*/ 5072 h 10000"/>
              <a:gd name="connsiteX9" fmla="*/ 6000 w 9333"/>
              <a:gd name="connsiteY9" fmla="*/ 4251 h 10000"/>
              <a:gd name="connsiteX10" fmla="*/ 6666 w 9333"/>
              <a:gd name="connsiteY10" fmla="*/ 962 h 10000"/>
              <a:gd name="connsiteX11" fmla="*/ 7333 w 9333"/>
              <a:gd name="connsiteY11" fmla="*/ 141 h 10000"/>
              <a:gd name="connsiteX12" fmla="*/ 8000 w 9333"/>
              <a:gd name="connsiteY12" fmla="*/ 3430 h 10000"/>
              <a:gd name="connsiteX13" fmla="*/ 8666 w 9333"/>
              <a:gd name="connsiteY13" fmla="*/ 7948 h 10000"/>
              <a:gd name="connsiteX14" fmla="*/ 9333 w 9333"/>
              <a:gd name="connsiteY14" fmla="*/ 10000 h 10000"/>
              <a:gd name="connsiteX0" fmla="*/ 0 w 9286"/>
              <a:gd name="connsiteY0" fmla="*/ 9179 h 10000"/>
              <a:gd name="connsiteX1" fmla="*/ 947 w 9286"/>
              <a:gd name="connsiteY1" fmla="*/ 8429 h 10000"/>
              <a:gd name="connsiteX2" fmla="*/ 1533 w 9286"/>
              <a:gd name="connsiteY2" fmla="*/ 8718 h 10000"/>
              <a:gd name="connsiteX3" fmla="*/ 2258 w 9286"/>
              <a:gd name="connsiteY3" fmla="*/ 8256 h 10000"/>
              <a:gd name="connsiteX4" fmla="*/ 2857 w 9286"/>
              <a:gd name="connsiteY4" fmla="*/ 9179 h 10000"/>
              <a:gd name="connsiteX5" fmla="*/ 3573 w 9286"/>
              <a:gd name="connsiteY5" fmla="*/ 7536 h 10000"/>
              <a:gd name="connsiteX6" fmla="*/ 4285 w 9286"/>
              <a:gd name="connsiteY6" fmla="*/ 5894 h 10000"/>
              <a:gd name="connsiteX7" fmla="*/ 4999 w 9286"/>
              <a:gd name="connsiteY7" fmla="*/ 5072 h 10000"/>
              <a:gd name="connsiteX8" fmla="*/ 5715 w 9286"/>
              <a:gd name="connsiteY8" fmla="*/ 4251 h 10000"/>
              <a:gd name="connsiteX9" fmla="*/ 6428 w 9286"/>
              <a:gd name="connsiteY9" fmla="*/ 962 h 10000"/>
              <a:gd name="connsiteX10" fmla="*/ 7143 w 9286"/>
              <a:gd name="connsiteY10" fmla="*/ 141 h 10000"/>
              <a:gd name="connsiteX11" fmla="*/ 7858 w 9286"/>
              <a:gd name="connsiteY11" fmla="*/ 3430 h 10000"/>
              <a:gd name="connsiteX12" fmla="*/ 8571 w 9286"/>
              <a:gd name="connsiteY12" fmla="*/ 7948 h 10000"/>
              <a:gd name="connsiteX13" fmla="*/ 9286 w 9286"/>
              <a:gd name="connsiteY13" fmla="*/ 10000 h 10000"/>
              <a:gd name="connsiteX0" fmla="*/ 0 w 8980"/>
              <a:gd name="connsiteY0" fmla="*/ 8429 h 10000"/>
              <a:gd name="connsiteX1" fmla="*/ 631 w 8980"/>
              <a:gd name="connsiteY1" fmla="*/ 8718 h 10000"/>
              <a:gd name="connsiteX2" fmla="*/ 1412 w 8980"/>
              <a:gd name="connsiteY2" fmla="*/ 8256 h 10000"/>
              <a:gd name="connsiteX3" fmla="*/ 2057 w 8980"/>
              <a:gd name="connsiteY3" fmla="*/ 9179 h 10000"/>
              <a:gd name="connsiteX4" fmla="*/ 2828 w 8980"/>
              <a:gd name="connsiteY4" fmla="*/ 7536 h 10000"/>
              <a:gd name="connsiteX5" fmla="*/ 3594 w 8980"/>
              <a:gd name="connsiteY5" fmla="*/ 5894 h 10000"/>
              <a:gd name="connsiteX6" fmla="*/ 4363 w 8980"/>
              <a:gd name="connsiteY6" fmla="*/ 5072 h 10000"/>
              <a:gd name="connsiteX7" fmla="*/ 5134 w 8980"/>
              <a:gd name="connsiteY7" fmla="*/ 4251 h 10000"/>
              <a:gd name="connsiteX8" fmla="*/ 5902 w 8980"/>
              <a:gd name="connsiteY8" fmla="*/ 962 h 10000"/>
              <a:gd name="connsiteX9" fmla="*/ 6672 w 8980"/>
              <a:gd name="connsiteY9" fmla="*/ 141 h 10000"/>
              <a:gd name="connsiteX10" fmla="*/ 7442 w 8980"/>
              <a:gd name="connsiteY10" fmla="*/ 3430 h 10000"/>
              <a:gd name="connsiteX11" fmla="*/ 8210 w 8980"/>
              <a:gd name="connsiteY11" fmla="*/ 7948 h 10000"/>
              <a:gd name="connsiteX12" fmla="*/ 8980 w 8980"/>
              <a:gd name="connsiteY12" fmla="*/ 10000 h 10000"/>
              <a:gd name="connsiteX0" fmla="*/ 0 w 9297"/>
              <a:gd name="connsiteY0" fmla="*/ 8718 h 10000"/>
              <a:gd name="connsiteX1" fmla="*/ 869 w 9297"/>
              <a:gd name="connsiteY1" fmla="*/ 8256 h 10000"/>
              <a:gd name="connsiteX2" fmla="*/ 1588 w 9297"/>
              <a:gd name="connsiteY2" fmla="*/ 9179 h 10000"/>
              <a:gd name="connsiteX3" fmla="*/ 2446 w 9297"/>
              <a:gd name="connsiteY3" fmla="*/ 7536 h 10000"/>
              <a:gd name="connsiteX4" fmla="*/ 3299 w 9297"/>
              <a:gd name="connsiteY4" fmla="*/ 5894 h 10000"/>
              <a:gd name="connsiteX5" fmla="*/ 4156 w 9297"/>
              <a:gd name="connsiteY5" fmla="*/ 5072 h 10000"/>
              <a:gd name="connsiteX6" fmla="*/ 5014 w 9297"/>
              <a:gd name="connsiteY6" fmla="*/ 4251 h 10000"/>
              <a:gd name="connsiteX7" fmla="*/ 5869 w 9297"/>
              <a:gd name="connsiteY7" fmla="*/ 962 h 10000"/>
              <a:gd name="connsiteX8" fmla="*/ 6727 w 9297"/>
              <a:gd name="connsiteY8" fmla="*/ 141 h 10000"/>
              <a:gd name="connsiteX9" fmla="*/ 7584 w 9297"/>
              <a:gd name="connsiteY9" fmla="*/ 3430 h 10000"/>
              <a:gd name="connsiteX10" fmla="*/ 8440 w 9297"/>
              <a:gd name="connsiteY10" fmla="*/ 7948 h 10000"/>
              <a:gd name="connsiteX11" fmla="*/ 9297 w 9297"/>
              <a:gd name="connsiteY11" fmla="*/ 10000 h 10000"/>
              <a:gd name="connsiteX0" fmla="*/ 0 w 9065"/>
              <a:gd name="connsiteY0" fmla="*/ 8256 h 10000"/>
              <a:gd name="connsiteX1" fmla="*/ 773 w 9065"/>
              <a:gd name="connsiteY1" fmla="*/ 9179 h 10000"/>
              <a:gd name="connsiteX2" fmla="*/ 1696 w 9065"/>
              <a:gd name="connsiteY2" fmla="*/ 7536 h 10000"/>
              <a:gd name="connsiteX3" fmla="*/ 2613 w 9065"/>
              <a:gd name="connsiteY3" fmla="*/ 5894 h 10000"/>
              <a:gd name="connsiteX4" fmla="*/ 3535 w 9065"/>
              <a:gd name="connsiteY4" fmla="*/ 5072 h 10000"/>
              <a:gd name="connsiteX5" fmla="*/ 4458 w 9065"/>
              <a:gd name="connsiteY5" fmla="*/ 4251 h 10000"/>
              <a:gd name="connsiteX6" fmla="*/ 5378 w 9065"/>
              <a:gd name="connsiteY6" fmla="*/ 962 h 10000"/>
              <a:gd name="connsiteX7" fmla="*/ 6301 w 9065"/>
              <a:gd name="connsiteY7" fmla="*/ 141 h 10000"/>
              <a:gd name="connsiteX8" fmla="*/ 7222 w 9065"/>
              <a:gd name="connsiteY8" fmla="*/ 3430 h 10000"/>
              <a:gd name="connsiteX9" fmla="*/ 8143 w 9065"/>
              <a:gd name="connsiteY9" fmla="*/ 7948 h 10000"/>
              <a:gd name="connsiteX10" fmla="*/ 9065 w 9065"/>
              <a:gd name="connsiteY10" fmla="*/ 10000 h 10000"/>
              <a:gd name="connsiteX0" fmla="*/ 0 w 9147"/>
              <a:gd name="connsiteY0" fmla="*/ 9179 h 10000"/>
              <a:gd name="connsiteX1" fmla="*/ 1018 w 9147"/>
              <a:gd name="connsiteY1" fmla="*/ 7536 h 10000"/>
              <a:gd name="connsiteX2" fmla="*/ 2030 w 9147"/>
              <a:gd name="connsiteY2" fmla="*/ 5894 h 10000"/>
              <a:gd name="connsiteX3" fmla="*/ 3047 w 9147"/>
              <a:gd name="connsiteY3" fmla="*/ 5072 h 10000"/>
              <a:gd name="connsiteX4" fmla="*/ 4065 w 9147"/>
              <a:gd name="connsiteY4" fmla="*/ 4251 h 10000"/>
              <a:gd name="connsiteX5" fmla="*/ 5080 w 9147"/>
              <a:gd name="connsiteY5" fmla="*/ 962 h 10000"/>
              <a:gd name="connsiteX6" fmla="*/ 6098 w 9147"/>
              <a:gd name="connsiteY6" fmla="*/ 141 h 10000"/>
              <a:gd name="connsiteX7" fmla="*/ 7114 w 9147"/>
              <a:gd name="connsiteY7" fmla="*/ 3430 h 10000"/>
              <a:gd name="connsiteX8" fmla="*/ 8130 w 9147"/>
              <a:gd name="connsiteY8" fmla="*/ 7948 h 10000"/>
              <a:gd name="connsiteX9" fmla="*/ 9147 w 9147"/>
              <a:gd name="connsiteY9" fmla="*/ 10000 h 10000"/>
              <a:gd name="connsiteX0" fmla="*/ 0 w 10362"/>
              <a:gd name="connsiteY0" fmla="*/ 9292 h 10000"/>
              <a:gd name="connsiteX1" fmla="*/ 1475 w 10362"/>
              <a:gd name="connsiteY1" fmla="*/ 7536 h 10000"/>
              <a:gd name="connsiteX2" fmla="*/ 2581 w 10362"/>
              <a:gd name="connsiteY2" fmla="*/ 5894 h 10000"/>
              <a:gd name="connsiteX3" fmla="*/ 3693 w 10362"/>
              <a:gd name="connsiteY3" fmla="*/ 5072 h 10000"/>
              <a:gd name="connsiteX4" fmla="*/ 4806 w 10362"/>
              <a:gd name="connsiteY4" fmla="*/ 4251 h 10000"/>
              <a:gd name="connsiteX5" fmla="*/ 5916 w 10362"/>
              <a:gd name="connsiteY5" fmla="*/ 962 h 10000"/>
              <a:gd name="connsiteX6" fmla="*/ 7029 w 10362"/>
              <a:gd name="connsiteY6" fmla="*/ 141 h 10000"/>
              <a:gd name="connsiteX7" fmla="*/ 8139 w 10362"/>
              <a:gd name="connsiteY7" fmla="*/ 3430 h 10000"/>
              <a:gd name="connsiteX8" fmla="*/ 9250 w 10362"/>
              <a:gd name="connsiteY8" fmla="*/ 7948 h 10000"/>
              <a:gd name="connsiteX9" fmla="*/ 10362 w 10362"/>
              <a:gd name="connsiteY9" fmla="*/ 10000 h 10000"/>
              <a:gd name="connsiteX0" fmla="*/ 0 w 10362"/>
              <a:gd name="connsiteY0" fmla="*/ 9292 h 10000"/>
              <a:gd name="connsiteX1" fmla="*/ 534 w 10362"/>
              <a:gd name="connsiteY1" fmla="*/ 8790 h 10000"/>
              <a:gd name="connsiteX2" fmla="*/ 1475 w 10362"/>
              <a:gd name="connsiteY2" fmla="*/ 7536 h 10000"/>
              <a:gd name="connsiteX3" fmla="*/ 2581 w 10362"/>
              <a:gd name="connsiteY3" fmla="*/ 5894 h 10000"/>
              <a:gd name="connsiteX4" fmla="*/ 3693 w 10362"/>
              <a:gd name="connsiteY4" fmla="*/ 5072 h 10000"/>
              <a:gd name="connsiteX5" fmla="*/ 4806 w 10362"/>
              <a:gd name="connsiteY5" fmla="*/ 4251 h 10000"/>
              <a:gd name="connsiteX6" fmla="*/ 5916 w 10362"/>
              <a:gd name="connsiteY6" fmla="*/ 962 h 10000"/>
              <a:gd name="connsiteX7" fmla="*/ 7029 w 10362"/>
              <a:gd name="connsiteY7" fmla="*/ 141 h 10000"/>
              <a:gd name="connsiteX8" fmla="*/ 8139 w 10362"/>
              <a:gd name="connsiteY8" fmla="*/ 3430 h 10000"/>
              <a:gd name="connsiteX9" fmla="*/ 9250 w 10362"/>
              <a:gd name="connsiteY9" fmla="*/ 7948 h 10000"/>
              <a:gd name="connsiteX10" fmla="*/ 10362 w 10362"/>
              <a:gd name="connsiteY10" fmla="*/ 10000 h 10000"/>
              <a:gd name="connsiteX0" fmla="*/ 0 w 17639"/>
              <a:gd name="connsiteY0" fmla="*/ 9156 h 10000"/>
              <a:gd name="connsiteX1" fmla="*/ 7811 w 17639"/>
              <a:gd name="connsiteY1" fmla="*/ 8790 h 10000"/>
              <a:gd name="connsiteX2" fmla="*/ 8752 w 17639"/>
              <a:gd name="connsiteY2" fmla="*/ 7536 h 10000"/>
              <a:gd name="connsiteX3" fmla="*/ 9858 w 17639"/>
              <a:gd name="connsiteY3" fmla="*/ 5894 h 10000"/>
              <a:gd name="connsiteX4" fmla="*/ 10970 w 17639"/>
              <a:gd name="connsiteY4" fmla="*/ 5072 h 10000"/>
              <a:gd name="connsiteX5" fmla="*/ 12083 w 17639"/>
              <a:gd name="connsiteY5" fmla="*/ 4251 h 10000"/>
              <a:gd name="connsiteX6" fmla="*/ 13193 w 17639"/>
              <a:gd name="connsiteY6" fmla="*/ 962 h 10000"/>
              <a:gd name="connsiteX7" fmla="*/ 14306 w 17639"/>
              <a:gd name="connsiteY7" fmla="*/ 141 h 10000"/>
              <a:gd name="connsiteX8" fmla="*/ 15416 w 17639"/>
              <a:gd name="connsiteY8" fmla="*/ 3430 h 10000"/>
              <a:gd name="connsiteX9" fmla="*/ 16527 w 17639"/>
              <a:gd name="connsiteY9" fmla="*/ 7948 h 10000"/>
              <a:gd name="connsiteX10" fmla="*/ 17639 w 17639"/>
              <a:gd name="connsiteY10" fmla="*/ 10000 h 10000"/>
              <a:gd name="connsiteX0" fmla="*/ 186 w 17825"/>
              <a:gd name="connsiteY0" fmla="*/ 9156 h 10000"/>
              <a:gd name="connsiteX1" fmla="*/ 7997 w 17825"/>
              <a:gd name="connsiteY1" fmla="*/ 8790 h 10000"/>
              <a:gd name="connsiteX2" fmla="*/ 8938 w 17825"/>
              <a:gd name="connsiteY2" fmla="*/ 7536 h 10000"/>
              <a:gd name="connsiteX3" fmla="*/ 10044 w 17825"/>
              <a:gd name="connsiteY3" fmla="*/ 5894 h 10000"/>
              <a:gd name="connsiteX4" fmla="*/ 11156 w 17825"/>
              <a:gd name="connsiteY4" fmla="*/ 5072 h 10000"/>
              <a:gd name="connsiteX5" fmla="*/ 12269 w 17825"/>
              <a:gd name="connsiteY5" fmla="*/ 4251 h 10000"/>
              <a:gd name="connsiteX6" fmla="*/ 13379 w 17825"/>
              <a:gd name="connsiteY6" fmla="*/ 962 h 10000"/>
              <a:gd name="connsiteX7" fmla="*/ 14492 w 17825"/>
              <a:gd name="connsiteY7" fmla="*/ 141 h 10000"/>
              <a:gd name="connsiteX8" fmla="*/ 15602 w 17825"/>
              <a:gd name="connsiteY8" fmla="*/ 3430 h 10000"/>
              <a:gd name="connsiteX9" fmla="*/ 16713 w 17825"/>
              <a:gd name="connsiteY9" fmla="*/ 7948 h 10000"/>
              <a:gd name="connsiteX10" fmla="*/ 17825 w 17825"/>
              <a:gd name="connsiteY10" fmla="*/ 10000 h 10000"/>
              <a:gd name="connsiteX0" fmla="*/ 0 w 17639"/>
              <a:gd name="connsiteY0" fmla="*/ 9156 h 10000"/>
              <a:gd name="connsiteX1" fmla="*/ 6389 w 17639"/>
              <a:gd name="connsiteY1" fmla="*/ 9002 h 10000"/>
              <a:gd name="connsiteX2" fmla="*/ 7811 w 17639"/>
              <a:gd name="connsiteY2" fmla="*/ 8790 h 10000"/>
              <a:gd name="connsiteX3" fmla="*/ 8752 w 17639"/>
              <a:gd name="connsiteY3" fmla="*/ 7536 h 10000"/>
              <a:gd name="connsiteX4" fmla="*/ 9858 w 17639"/>
              <a:gd name="connsiteY4" fmla="*/ 5894 h 10000"/>
              <a:gd name="connsiteX5" fmla="*/ 10970 w 17639"/>
              <a:gd name="connsiteY5" fmla="*/ 5072 h 10000"/>
              <a:gd name="connsiteX6" fmla="*/ 12083 w 17639"/>
              <a:gd name="connsiteY6" fmla="*/ 4251 h 10000"/>
              <a:gd name="connsiteX7" fmla="*/ 13193 w 17639"/>
              <a:gd name="connsiteY7" fmla="*/ 962 h 10000"/>
              <a:gd name="connsiteX8" fmla="*/ 14306 w 17639"/>
              <a:gd name="connsiteY8" fmla="*/ 141 h 10000"/>
              <a:gd name="connsiteX9" fmla="*/ 15416 w 17639"/>
              <a:gd name="connsiteY9" fmla="*/ 3430 h 10000"/>
              <a:gd name="connsiteX10" fmla="*/ 16527 w 17639"/>
              <a:gd name="connsiteY10" fmla="*/ 7948 h 10000"/>
              <a:gd name="connsiteX11" fmla="*/ 17639 w 17639"/>
              <a:gd name="connsiteY11" fmla="*/ 10000 h 10000"/>
              <a:gd name="connsiteX0" fmla="*/ 0 w 17639"/>
              <a:gd name="connsiteY0" fmla="*/ 9156 h 10000"/>
              <a:gd name="connsiteX1" fmla="*/ 4391 w 17639"/>
              <a:gd name="connsiteY1" fmla="*/ 9093 h 10000"/>
              <a:gd name="connsiteX2" fmla="*/ 6389 w 17639"/>
              <a:gd name="connsiteY2" fmla="*/ 9002 h 10000"/>
              <a:gd name="connsiteX3" fmla="*/ 7811 w 17639"/>
              <a:gd name="connsiteY3" fmla="*/ 8790 h 10000"/>
              <a:gd name="connsiteX4" fmla="*/ 8752 w 17639"/>
              <a:gd name="connsiteY4" fmla="*/ 7536 h 10000"/>
              <a:gd name="connsiteX5" fmla="*/ 9858 w 17639"/>
              <a:gd name="connsiteY5" fmla="*/ 5894 h 10000"/>
              <a:gd name="connsiteX6" fmla="*/ 10970 w 17639"/>
              <a:gd name="connsiteY6" fmla="*/ 5072 h 10000"/>
              <a:gd name="connsiteX7" fmla="*/ 12083 w 17639"/>
              <a:gd name="connsiteY7" fmla="*/ 4251 h 10000"/>
              <a:gd name="connsiteX8" fmla="*/ 13193 w 17639"/>
              <a:gd name="connsiteY8" fmla="*/ 962 h 10000"/>
              <a:gd name="connsiteX9" fmla="*/ 14306 w 17639"/>
              <a:gd name="connsiteY9" fmla="*/ 141 h 10000"/>
              <a:gd name="connsiteX10" fmla="*/ 15416 w 17639"/>
              <a:gd name="connsiteY10" fmla="*/ 3430 h 10000"/>
              <a:gd name="connsiteX11" fmla="*/ 16527 w 17639"/>
              <a:gd name="connsiteY11" fmla="*/ 7948 h 10000"/>
              <a:gd name="connsiteX12" fmla="*/ 17639 w 17639"/>
              <a:gd name="connsiteY12" fmla="*/ 10000 h 10000"/>
              <a:gd name="connsiteX0" fmla="*/ 0 w 17639"/>
              <a:gd name="connsiteY0" fmla="*/ 9156 h 10000"/>
              <a:gd name="connsiteX1" fmla="*/ 4391 w 17639"/>
              <a:gd name="connsiteY1" fmla="*/ 9093 h 10000"/>
              <a:gd name="connsiteX2" fmla="*/ 6287 w 17639"/>
              <a:gd name="connsiteY2" fmla="*/ 8730 h 10000"/>
              <a:gd name="connsiteX3" fmla="*/ 7811 w 17639"/>
              <a:gd name="connsiteY3" fmla="*/ 8790 h 10000"/>
              <a:gd name="connsiteX4" fmla="*/ 8752 w 17639"/>
              <a:gd name="connsiteY4" fmla="*/ 7536 h 10000"/>
              <a:gd name="connsiteX5" fmla="*/ 9858 w 17639"/>
              <a:gd name="connsiteY5" fmla="*/ 5894 h 10000"/>
              <a:gd name="connsiteX6" fmla="*/ 10970 w 17639"/>
              <a:gd name="connsiteY6" fmla="*/ 5072 h 10000"/>
              <a:gd name="connsiteX7" fmla="*/ 12083 w 17639"/>
              <a:gd name="connsiteY7" fmla="*/ 4251 h 10000"/>
              <a:gd name="connsiteX8" fmla="*/ 13193 w 17639"/>
              <a:gd name="connsiteY8" fmla="*/ 962 h 10000"/>
              <a:gd name="connsiteX9" fmla="*/ 14306 w 17639"/>
              <a:gd name="connsiteY9" fmla="*/ 141 h 10000"/>
              <a:gd name="connsiteX10" fmla="*/ 15416 w 17639"/>
              <a:gd name="connsiteY10" fmla="*/ 3430 h 10000"/>
              <a:gd name="connsiteX11" fmla="*/ 16527 w 17639"/>
              <a:gd name="connsiteY11" fmla="*/ 7948 h 10000"/>
              <a:gd name="connsiteX12" fmla="*/ 17639 w 17639"/>
              <a:gd name="connsiteY12" fmla="*/ 10000 h 10000"/>
              <a:gd name="connsiteX0" fmla="*/ 0 w 17639"/>
              <a:gd name="connsiteY0" fmla="*/ 9156 h 10000"/>
              <a:gd name="connsiteX1" fmla="*/ 4391 w 17639"/>
              <a:gd name="connsiteY1" fmla="*/ 9093 h 10000"/>
              <a:gd name="connsiteX2" fmla="*/ 6287 w 17639"/>
              <a:gd name="connsiteY2" fmla="*/ 8730 h 10000"/>
              <a:gd name="connsiteX3" fmla="*/ 7811 w 17639"/>
              <a:gd name="connsiteY3" fmla="*/ 8790 h 10000"/>
              <a:gd name="connsiteX4" fmla="*/ 8752 w 17639"/>
              <a:gd name="connsiteY4" fmla="*/ 7536 h 10000"/>
              <a:gd name="connsiteX5" fmla="*/ 9858 w 17639"/>
              <a:gd name="connsiteY5" fmla="*/ 5894 h 10000"/>
              <a:gd name="connsiteX6" fmla="*/ 10970 w 17639"/>
              <a:gd name="connsiteY6" fmla="*/ 5072 h 10000"/>
              <a:gd name="connsiteX7" fmla="*/ 12083 w 17639"/>
              <a:gd name="connsiteY7" fmla="*/ 4251 h 10000"/>
              <a:gd name="connsiteX8" fmla="*/ 13193 w 17639"/>
              <a:gd name="connsiteY8" fmla="*/ 962 h 10000"/>
              <a:gd name="connsiteX9" fmla="*/ 14306 w 17639"/>
              <a:gd name="connsiteY9" fmla="*/ 141 h 10000"/>
              <a:gd name="connsiteX10" fmla="*/ 15416 w 17639"/>
              <a:gd name="connsiteY10" fmla="*/ 3430 h 10000"/>
              <a:gd name="connsiteX11" fmla="*/ 16527 w 17639"/>
              <a:gd name="connsiteY11" fmla="*/ 7948 h 10000"/>
              <a:gd name="connsiteX12" fmla="*/ 17639 w 17639"/>
              <a:gd name="connsiteY12" fmla="*/ 10000 h 10000"/>
              <a:gd name="connsiteX0" fmla="*/ 0 w 17639"/>
              <a:gd name="connsiteY0" fmla="*/ 9156 h 10000"/>
              <a:gd name="connsiteX1" fmla="*/ 4605 w 17639"/>
              <a:gd name="connsiteY1" fmla="*/ 8549 h 10000"/>
              <a:gd name="connsiteX2" fmla="*/ 6287 w 17639"/>
              <a:gd name="connsiteY2" fmla="*/ 8730 h 10000"/>
              <a:gd name="connsiteX3" fmla="*/ 7811 w 17639"/>
              <a:gd name="connsiteY3" fmla="*/ 8790 h 10000"/>
              <a:gd name="connsiteX4" fmla="*/ 8752 w 17639"/>
              <a:gd name="connsiteY4" fmla="*/ 7536 h 10000"/>
              <a:gd name="connsiteX5" fmla="*/ 9858 w 17639"/>
              <a:gd name="connsiteY5" fmla="*/ 5894 h 10000"/>
              <a:gd name="connsiteX6" fmla="*/ 10970 w 17639"/>
              <a:gd name="connsiteY6" fmla="*/ 5072 h 10000"/>
              <a:gd name="connsiteX7" fmla="*/ 12083 w 17639"/>
              <a:gd name="connsiteY7" fmla="*/ 4251 h 10000"/>
              <a:gd name="connsiteX8" fmla="*/ 13193 w 17639"/>
              <a:gd name="connsiteY8" fmla="*/ 962 h 10000"/>
              <a:gd name="connsiteX9" fmla="*/ 14306 w 17639"/>
              <a:gd name="connsiteY9" fmla="*/ 141 h 10000"/>
              <a:gd name="connsiteX10" fmla="*/ 15416 w 17639"/>
              <a:gd name="connsiteY10" fmla="*/ 3430 h 10000"/>
              <a:gd name="connsiteX11" fmla="*/ 16527 w 17639"/>
              <a:gd name="connsiteY11" fmla="*/ 7948 h 10000"/>
              <a:gd name="connsiteX12" fmla="*/ 17639 w 17639"/>
              <a:gd name="connsiteY12" fmla="*/ 10000 h 10000"/>
              <a:gd name="connsiteX0" fmla="*/ 0 w 17639"/>
              <a:gd name="connsiteY0" fmla="*/ 9156 h 10000"/>
              <a:gd name="connsiteX1" fmla="*/ 4605 w 17639"/>
              <a:gd name="connsiteY1" fmla="*/ 8549 h 10000"/>
              <a:gd name="connsiteX2" fmla="*/ 6287 w 17639"/>
              <a:gd name="connsiteY2" fmla="*/ 8730 h 10000"/>
              <a:gd name="connsiteX3" fmla="*/ 7811 w 17639"/>
              <a:gd name="connsiteY3" fmla="*/ 8790 h 10000"/>
              <a:gd name="connsiteX4" fmla="*/ 8752 w 17639"/>
              <a:gd name="connsiteY4" fmla="*/ 7536 h 10000"/>
              <a:gd name="connsiteX5" fmla="*/ 9858 w 17639"/>
              <a:gd name="connsiteY5" fmla="*/ 5894 h 10000"/>
              <a:gd name="connsiteX6" fmla="*/ 10970 w 17639"/>
              <a:gd name="connsiteY6" fmla="*/ 5072 h 10000"/>
              <a:gd name="connsiteX7" fmla="*/ 12083 w 17639"/>
              <a:gd name="connsiteY7" fmla="*/ 4251 h 10000"/>
              <a:gd name="connsiteX8" fmla="*/ 13193 w 17639"/>
              <a:gd name="connsiteY8" fmla="*/ 962 h 10000"/>
              <a:gd name="connsiteX9" fmla="*/ 14306 w 17639"/>
              <a:gd name="connsiteY9" fmla="*/ 141 h 10000"/>
              <a:gd name="connsiteX10" fmla="*/ 15416 w 17639"/>
              <a:gd name="connsiteY10" fmla="*/ 3430 h 10000"/>
              <a:gd name="connsiteX11" fmla="*/ 16527 w 17639"/>
              <a:gd name="connsiteY11" fmla="*/ 7948 h 10000"/>
              <a:gd name="connsiteX12" fmla="*/ 17639 w 17639"/>
              <a:gd name="connsiteY12" fmla="*/ 10000 h 10000"/>
              <a:gd name="connsiteX0" fmla="*/ 0 w 17639"/>
              <a:gd name="connsiteY0" fmla="*/ 9156 h 10000"/>
              <a:gd name="connsiteX1" fmla="*/ 3536 w 17639"/>
              <a:gd name="connsiteY1" fmla="*/ 8730 h 10000"/>
              <a:gd name="connsiteX2" fmla="*/ 4605 w 17639"/>
              <a:gd name="connsiteY2" fmla="*/ 8549 h 10000"/>
              <a:gd name="connsiteX3" fmla="*/ 6287 w 17639"/>
              <a:gd name="connsiteY3" fmla="*/ 8730 h 10000"/>
              <a:gd name="connsiteX4" fmla="*/ 7811 w 17639"/>
              <a:gd name="connsiteY4" fmla="*/ 8790 h 10000"/>
              <a:gd name="connsiteX5" fmla="*/ 8752 w 17639"/>
              <a:gd name="connsiteY5" fmla="*/ 7536 h 10000"/>
              <a:gd name="connsiteX6" fmla="*/ 9858 w 17639"/>
              <a:gd name="connsiteY6" fmla="*/ 5894 h 10000"/>
              <a:gd name="connsiteX7" fmla="*/ 10970 w 17639"/>
              <a:gd name="connsiteY7" fmla="*/ 5072 h 10000"/>
              <a:gd name="connsiteX8" fmla="*/ 12083 w 17639"/>
              <a:gd name="connsiteY8" fmla="*/ 4251 h 10000"/>
              <a:gd name="connsiteX9" fmla="*/ 13193 w 17639"/>
              <a:gd name="connsiteY9" fmla="*/ 962 h 10000"/>
              <a:gd name="connsiteX10" fmla="*/ 14306 w 17639"/>
              <a:gd name="connsiteY10" fmla="*/ 141 h 10000"/>
              <a:gd name="connsiteX11" fmla="*/ 15416 w 17639"/>
              <a:gd name="connsiteY11" fmla="*/ 3430 h 10000"/>
              <a:gd name="connsiteX12" fmla="*/ 16527 w 17639"/>
              <a:gd name="connsiteY12" fmla="*/ 7948 h 10000"/>
              <a:gd name="connsiteX13" fmla="*/ 17639 w 17639"/>
              <a:gd name="connsiteY13" fmla="*/ 10000 h 10000"/>
              <a:gd name="connsiteX0" fmla="*/ 0 w 17639"/>
              <a:gd name="connsiteY0" fmla="*/ 9156 h 10000"/>
              <a:gd name="connsiteX1" fmla="*/ 3527 w 17639"/>
              <a:gd name="connsiteY1" fmla="*/ 7581 h 10000"/>
              <a:gd name="connsiteX2" fmla="*/ 4605 w 17639"/>
              <a:gd name="connsiteY2" fmla="*/ 8549 h 10000"/>
              <a:gd name="connsiteX3" fmla="*/ 6287 w 17639"/>
              <a:gd name="connsiteY3" fmla="*/ 8730 h 10000"/>
              <a:gd name="connsiteX4" fmla="*/ 7811 w 17639"/>
              <a:gd name="connsiteY4" fmla="*/ 8790 h 10000"/>
              <a:gd name="connsiteX5" fmla="*/ 8752 w 17639"/>
              <a:gd name="connsiteY5" fmla="*/ 7536 h 10000"/>
              <a:gd name="connsiteX6" fmla="*/ 9858 w 17639"/>
              <a:gd name="connsiteY6" fmla="*/ 5894 h 10000"/>
              <a:gd name="connsiteX7" fmla="*/ 10970 w 17639"/>
              <a:gd name="connsiteY7" fmla="*/ 5072 h 10000"/>
              <a:gd name="connsiteX8" fmla="*/ 12083 w 17639"/>
              <a:gd name="connsiteY8" fmla="*/ 4251 h 10000"/>
              <a:gd name="connsiteX9" fmla="*/ 13193 w 17639"/>
              <a:gd name="connsiteY9" fmla="*/ 962 h 10000"/>
              <a:gd name="connsiteX10" fmla="*/ 14306 w 17639"/>
              <a:gd name="connsiteY10" fmla="*/ 141 h 10000"/>
              <a:gd name="connsiteX11" fmla="*/ 15416 w 17639"/>
              <a:gd name="connsiteY11" fmla="*/ 3430 h 10000"/>
              <a:gd name="connsiteX12" fmla="*/ 16527 w 17639"/>
              <a:gd name="connsiteY12" fmla="*/ 7948 h 10000"/>
              <a:gd name="connsiteX13" fmla="*/ 17639 w 17639"/>
              <a:gd name="connsiteY13" fmla="*/ 10000 h 10000"/>
              <a:gd name="connsiteX0" fmla="*/ 0 w 17639"/>
              <a:gd name="connsiteY0" fmla="*/ 9156 h 10000"/>
              <a:gd name="connsiteX1" fmla="*/ 3527 w 17639"/>
              <a:gd name="connsiteY1" fmla="*/ 7581 h 10000"/>
              <a:gd name="connsiteX2" fmla="*/ 4661 w 17639"/>
              <a:gd name="connsiteY2" fmla="*/ 8095 h 10000"/>
              <a:gd name="connsiteX3" fmla="*/ 6287 w 17639"/>
              <a:gd name="connsiteY3" fmla="*/ 8730 h 10000"/>
              <a:gd name="connsiteX4" fmla="*/ 7811 w 17639"/>
              <a:gd name="connsiteY4" fmla="*/ 8790 h 10000"/>
              <a:gd name="connsiteX5" fmla="*/ 8752 w 17639"/>
              <a:gd name="connsiteY5" fmla="*/ 7536 h 10000"/>
              <a:gd name="connsiteX6" fmla="*/ 9858 w 17639"/>
              <a:gd name="connsiteY6" fmla="*/ 5894 h 10000"/>
              <a:gd name="connsiteX7" fmla="*/ 10970 w 17639"/>
              <a:gd name="connsiteY7" fmla="*/ 5072 h 10000"/>
              <a:gd name="connsiteX8" fmla="*/ 12083 w 17639"/>
              <a:gd name="connsiteY8" fmla="*/ 4251 h 10000"/>
              <a:gd name="connsiteX9" fmla="*/ 13193 w 17639"/>
              <a:gd name="connsiteY9" fmla="*/ 962 h 10000"/>
              <a:gd name="connsiteX10" fmla="*/ 14306 w 17639"/>
              <a:gd name="connsiteY10" fmla="*/ 141 h 10000"/>
              <a:gd name="connsiteX11" fmla="*/ 15416 w 17639"/>
              <a:gd name="connsiteY11" fmla="*/ 3430 h 10000"/>
              <a:gd name="connsiteX12" fmla="*/ 16527 w 17639"/>
              <a:gd name="connsiteY12" fmla="*/ 7948 h 10000"/>
              <a:gd name="connsiteX13" fmla="*/ 17639 w 17639"/>
              <a:gd name="connsiteY13" fmla="*/ 10000 h 10000"/>
              <a:gd name="connsiteX0" fmla="*/ 0 w 17639"/>
              <a:gd name="connsiteY0" fmla="*/ 9156 h 10000"/>
              <a:gd name="connsiteX1" fmla="*/ 3527 w 17639"/>
              <a:gd name="connsiteY1" fmla="*/ 7581 h 10000"/>
              <a:gd name="connsiteX2" fmla="*/ 4661 w 17639"/>
              <a:gd name="connsiteY2" fmla="*/ 8095 h 10000"/>
              <a:gd name="connsiteX3" fmla="*/ 6287 w 17639"/>
              <a:gd name="connsiteY3" fmla="*/ 8730 h 10000"/>
              <a:gd name="connsiteX4" fmla="*/ 7811 w 17639"/>
              <a:gd name="connsiteY4" fmla="*/ 8790 h 10000"/>
              <a:gd name="connsiteX5" fmla="*/ 8752 w 17639"/>
              <a:gd name="connsiteY5" fmla="*/ 7536 h 10000"/>
              <a:gd name="connsiteX6" fmla="*/ 9858 w 17639"/>
              <a:gd name="connsiteY6" fmla="*/ 5894 h 10000"/>
              <a:gd name="connsiteX7" fmla="*/ 10970 w 17639"/>
              <a:gd name="connsiteY7" fmla="*/ 5072 h 10000"/>
              <a:gd name="connsiteX8" fmla="*/ 12083 w 17639"/>
              <a:gd name="connsiteY8" fmla="*/ 4251 h 10000"/>
              <a:gd name="connsiteX9" fmla="*/ 13193 w 17639"/>
              <a:gd name="connsiteY9" fmla="*/ 962 h 10000"/>
              <a:gd name="connsiteX10" fmla="*/ 14306 w 17639"/>
              <a:gd name="connsiteY10" fmla="*/ 141 h 10000"/>
              <a:gd name="connsiteX11" fmla="*/ 15416 w 17639"/>
              <a:gd name="connsiteY11" fmla="*/ 3430 h 10000"/>
              <a:gd name="connsiteX12" fmla="*/ 16527 w 17639"/>
              <a:gd name="connsiteY12" fmla="*/ 7948 h 10000"/>
              <a:gd name="connsiteX13" fmla="*/ 17639 w 17639"/>
              <a:gd name="connsiteY13" fmla="*/ 10000 h 10000"/>
              <a:gd name="connsiteX0" fmla="*/ 0 w 19117"/>
              <a:gd name="connsiteY0" fmla="*/ 9368 h 10000"/>
              <a:gd name="connsiteX1" fmla="*/ 5005 w 19117"/>
              <a:gd name="connsiteY1" fmla="*/ 7581 h 10000"/>
              <a:gd name="connsiteX2" fmla="*/ 6139 w 19117"/>
              <a:gd name="connsiteY2" fmla="*/ 8095 h 10000"/>
              <a:gd name="connsiteX3" fmla="*/ 7765 w 19117"/>
              <a:gd name="connsiteY3" fmla="*/ 8730 h 10000"/>
              <a:gd name="connsiteX4" fmla="*/ 9289 w 19117"/>
              <a:gd name="connsiteY4" fmla="*/ 8790 h 10000"/>
              <a:gd name="connsiteX5" fmla="*/ 10230 w 19117"/>
              <a:gd name="connsiteY5" fmla="*/ 7536 h 10000"/>
              <a:gd name="connsiteX6" fmla="*/ 11336 w 19117"/>
              <a:gd name="connsiteY6" fmla="*/ 5894 h 10000"/>
              <a:gd name="connsiteX7" fmla="*/ 12448 w 19117"/>
              <a:gd name="connsiteY7" fmla="*/ 5072 h 10000"/>
              <a:gd name="connsiteX8" fmla="*/ 13561 w 19117"/>
              <a:gd name="connsiteY8" fmla="*/ 4251 h 10000"/>
              <a:gd name="connsiteX9" fmla="*/ 14671 w 19117"/>
              <a:gd name="connsiteY9" fmla="*/ 962 h 10000"/>
              <a:gd name="connsiteX10" fmla="*/ 15784 w 19117"/>
              <a:gd name="connsiteY10" fmla="*/ 141 h 10000"/>
              <a:gd name="connsiteX11" fmla="*/ 16894 w 19117"/>
              <a:gd name="connsiteY11" fmla="*/ 3430 h 10000"/>
              <a:gd name="connsiteX12" fmla="*/ 18005 w 19117"/>
              <a:gd name="connsiteY12" fmla="*/ 7948 h 10000"/>
              <a:gd name="connsiteX13" fmla="*/ 19117 w 19117"/>
              <a:gd name="connsiteY13" fmla="*/ 10000 h 10000"/>
              <a:gd name="connsiteX0" fmla="*/ 0 w 19117"/>
              <a:gd name="connsiteY0" fmla="*/ 9368 h 10000"/>
              <a:gd name="connsiteX1" fmla="*/ 3472 w 19117"/>
              <a:gd name="connsiteY1" fmla="*/ 8125 h 10000"/>
              <a:gd name="connsiteX2" fmla="*/ 5005 w 19117"/>
              <a:gd name="connsiteY2" fmla="*/ 7581 h 10000"/>
              <a:gd name="connsiteX3" fmla="*/ 6139 w 19117"/>
              <a:gd name="connsiteY3" fmla="*/ 8095 h 10000"/>
              <a:gd name="connsiteX4" fmla="*/ 7765 w 19117"/>
              <a:gd name="connsiteY4" fmla="*/ 8730 h 10000"/>
              <a:gd name="connsiteX5" fmla="*/ 9289 w 19117"/>
              <a:gd name="connsiteY5" fmla="*/ 8790 h 10000"/>
              <a:gd name="connsiteX6" fmla="*/ 10230 w 19117"/>
              <a:gd name="connsiteY6" fmla="*/ 7536 h 10000"/>
              <a:gd name="connsiteX7" fmla="*/ 11336 w 19117"/>
              <a:gd name="connsiteY7" fmla="*/ 5894 h 10000"/>
              <a:gd name="connsiteX8" fmla="*/ 12448 w 19117"/>
              <a:gd name="connsiteY8" fmla="*/ 5072 h 10000"/>
              <a:gd name="connsiteX9" fmla="*/ 13561 w 19117"/>
              <a:gd name="connsiteY9" fmla="*/ 4251 h 10000"/>
              <a:gd name="connsiteX10" fmla="*/ 14671 w 19117"/>
              <a:gd name="connsiteY10" fmla="*/ 962 h 10000"/>
              <a:gd name="connsiteX11" fmla="*/ 15784 w 19117"/>
              <a:gd name="connsiteY11" fmla="*/ 141 h 10000"/>
              <a:gd name="connsiteX12" fmla="*/ 16894 w 19117"/>
              <a:gd name="connsiteY12" fmla="*/ 3430 h 10000"/>
              <a:gd name="connsiteX13" fmla="*/ 18005 w 19117"/>
              <a:gd name="connsiteY13" fmla="*/ 7948 h 10000"/>
              <a:gd name="connsiteX14" fmla="*/ 19117 w 19117"/>
              <a:gd name="connsiteY14" fmla="*/ 10000 h 10000"/>
              <a:gd name="connsiteX0" fmla="*/ 0 w 19117"/>
              <a:gd name="connsiteY0" fmla="*/ 9368 h 10000"/>
              <a:gd name="connsiteX1" fmla="*/ 3500 w 19117"/>
              <a:gd name="connsiteY1" fmla="*/ 9093 h 10000"/>
              <a:gd name="connsiteX2" fmla="*/ 5005 w 19117"/>
              <a:gd name="connsiteY2" fmla="*/ 7581 h 10000"/>
              <a:gd name="connsiteX3" fmla="*/ 6139 w 19117"/>
              <a:gd name="connsiteY3" fmla="*/ 8095 h 10000"/>
              <a:gd name="connsiteX4" fmla="*/ 7765 w 19117"/>
              <a:gd name="connsiteY4" fmla="*/ 8730 h 10000"/>
              <a:gd name="connsiteX5" fmla="*/ 9289 w 19117"/>
              <a:gd name="connsiteY5" fmla="*/ 8790 h 10000"/>
              <a:gd name="connsiteX6" fmla="*/ 10230 w 19117"/>
              <a:gd name="connsiteY6" fmla="*/ 7536 h 10000"/>
              <a:gd name="connsiteX7" fmla="*/ 11336 w 19117"/>
              <a:gd name="connsiteY7" fmla="*/ 5894 h 10000"/>
              <a:gd name="connsiteX8" fmla="*/ 12448 w 19117"/>
              <a:gd name="connsiteY8" fmla="*/ 5072 h 10000"/>
              <a:gd name="connsiteX9" fmla="*/ 13561 w 19117"/>
              <a:gd name="connsiteY9" fmla="*/ 4251 h 10000"/>
              <a:gd name="connsiteX10" fmla="*/ 14671 w 19117"/>
              <a:gd name="connsiteY10" fmla="*/ 962 h 10000"/>
              <a:gd name="connsiteX11" fmla="*/ 15784 w 19117"/>
              <a:gd name="connsiteY11" fmla="*/ 141 h 10000"/>
              <a:gd name="connsiteX12" fmla="*/ 16894 w 19117"/>
              <a:gd name="connsiteY12" fmla="*/ 3430 h 10000"/>
              <a:gd name="connsiteX13" fmla="*/ 18005 w 19117"/>
              <a:gd name="connsiteY13" fmla="*/ 7948 h 10000"/>
              <a:gd name="connsiteX14" fmla="*/ 19117 w 19117"/>
              <a:gd name="connsiteY14" fmla="*/ 10000 h 10000"/>
              <a:gd name="connsiteX0" fmla="*/ 0 w 19117"/>
              <a:gd name="connsiteY0" fmla="*/ 9368 h 10000"/>
              <a:gd name="connsiteX1" fmla="*/ 3500 w 19117"/>
              <a:gd name="connsiteY1" fmla="*/ 9093 h 10000"/>
              <a:gd name="connsiteX2" fmla="*/ 5005 w 19117"/>
              <a:gd name="connsiteY2" fmla="*/ 7581 h 10000"/>
              <a:gd name="connsiteX3" fmla="*/ 6139 w 19117"/>
              <a:gd name="connsiteY3" fmla="*/ 8095 h 10000"/>
              <a:gd name="connsiteX4" fmla="*/ 7765 w 19117"/>
              <a:gd name="connsiteY4" fmla="*/ 8730 h 10000"/>
              <a:gd name="connsiteX5" fmla="*/ 9289 w 19117"/>
              <a:gd name="connsiteY5" fmla="*/ 8790 h 10000"/>
              <a:gd name="connsiteX6" fmla="*/ 10230 w 19117"/>
              <a:gd name="connsiteY6" fmla="*/ 7536 h 10000"/>
              <a:gd name="connsiteX7" fmla="*/ 11336 w 19117"/>
              <a:gd name="connsiteY7" fmla="*/ 5894 h 10000"/>
              <a:gd name="connsiteX8" fmla="*/ 12448 w 19117"/>
              <a:gd name="connsiteY8" fmla="*/ 5072 h 10000"/>
              <a:gd name="connsiteX9" fmla="*/ 13561 w 19117"/>
              <a:gd name="connsiteY9" fmla="*/ 4251 h 10000"/>
              <a:gd name="connsiteX10" fmla="*/ 14671 w 19117"/>
              <a:gd name="connsiteY10" fmla="*/ 962 h 10000"/>
              <a:gd name="connsiteX11" fmla="*/ 15784 w 19117"/>
              <a:gd name="connsiteY11" fmla="*/ 141 h 10000"/>
              <a:gd name="connsiteX12" fmla="*/ 16894 w 19117"/>
              <a:gd name="connsiteY12" fmla="*/ 3430 h 10000"/>
              <a:gd name="connsiteX13" fmla="*/ 18005 w 19117"/>
              <a:gd name="connsiteY13" fmla="*/ 7948 h 10000"/>
              <a:gd name="connsiteX14" fmla="*/ 19117 w 19117"/>
              <a:gd name="connsiteY14" fmla="*/ 10000 h 10000"/>
              <a:gd name="connsiteX0" fmla="*/ 0 w 19117"/>
              <a:gd name="connsiteY0" fmla="*/ 9368 h 10000"/>
              <a:gd name="connsiteX1" fmla="*/ 3500 w 19117"/>
              <a:gd name="connsiteY1" fmla="*/ 9093 h 10000"/>
              <a:gd name="connsiteX2" fmla="*/ 5005 w 19117"/>
              <a:gd name="connsiteY2" fmla="*/ 7581 h 10000"/>
              <a:gd name="connsiteX3" fmla="*/ 6139 w 19117"/>
              <a:gd name="connsiteY3" fmla="*/ 8095 h 10000"/>
              <a:gd name="connsiteX4" fmla="*/ 7765 w 19117"/>
              <a:gd name="connsiteY4" fmla="*/ 8730 h 10000"/>
              <a:gd name="connsiteX5" fmla="*/ 9289 w 19117"/>
              <a:gd name="connsiteY5" fmla="*/ 8790 h 10000"/>
              <a:gd name="connsiteX6" fmla="*/ 10230 w 19117"/>
              <a:gd name="connsiteY6" fmla="*/ 7536 h 10000"/>
              <a:gd name="connsiteX7" fmla="*/ 11336 w 19117"/>
              <a:gd name="connsiteY7" fmla="*/ 5894 h 10000"/>
              <a:gd name="connsiteX8" fmla="*/ 12448 w 19117"/>
              <a:gd name="connsiteY8" fmla="*/ 5072 h 10000"/>
              <a:gd name="connsiteX9" fmla="*/ 13561 w 19117"/>
              <a:gd name="connsiteY9" fmla="*/ 4251 h 10000"/>
              <a:gd name="connsiteX10" fmla="*/ 14671 w 19117"/>
              <a:gd name="connsiteY10" fmla="*/ 962 h 10000"/>
              <a:gd name="connsiteX11" fmla="*/ 15784 w 19117"/>
              <a:gd name="connsiteY11" fmla="*/ 141 h 10000"/>
              <a:gd name="connsiteX12" fmla="*/ 16894 w 19117"/>
              <a:gd name="connsiteY12" fmla="*/ 3430 h 10000"/>
              <a:gd name="connsiteX13" fmla="*/ 18005 w 19117"/>
              <a:gd name="connsiteY13" fmla="*/ 7948 h 10000"/>
              <a:gd name="connsiteX14" fmla="*/ 19117 w 19117"/>
              <a:gd name="connsiteY14" fmla="*/ 10000 h 10000"/>
              <a:gd name="connsiteX0" fmla="*/ 0 w 19117"/>
              <a:gd name="connsiteY0" fmla="*/ 9368 h 10000"/>
              <a:gd name="connsiteX1" fmla="*/ 3500 w 19117"/>
              <a:gd name="connsiteY1" fmla="*/ 9093 h 10000"/>
              <a:gd name="connsiteX2" fmla="*/ 5005 w 19117"/>
              <a:gd name="connsiteY2" fmla="*/ 7581 h 10000"/>
              <a:gd name="connsiteX3" fmla="*/ 6139 w 19117"/>
              <a:gd name="connsiteY3" fmla="*/ 8095 h 10000"/>
              <a:gd name="connsiteX4" fmla="*/ 7765 w 19117"/>
              <a:gd name="connsiteY4" fmla="*/ 8730 h 10000"/>
              <a:gd name="connsiteX5" fmla="*/ 9289 w 19117"/>
              <a:gd name="connsiteY5" fmla="*/ 8790 h 10000"/>
              <a:gd name="connsiteX6" fmla="*/ 10230 w 19117"/>
              <a:gd name="connsiteY6" fmla="*/ 7536 h 10000"/>
              <a:gd name="connsiteX7" fmla="*/ 11336 w 19117"/>
              <a:gd name="connsiteY7" fmla="*/ 5894 h 10000"/>
              <a:gd name="connsiteX8" fmla="*/ 12448 w 19117"/>
              <a:gd name="connsiteY8" fmla="*/ 5072 h 10000"/>
              <a:gd name="connsiteX9" fmla="*/ 13561 w 19117"/>
              <a:gd name="connsiteY9" fmla="*/ 4251 h 10000"/>
              <a:gd name="connsiteX10" fmla="*/ 14671 w 19117"/>
              <a:gd name="connsiteY10" fmla="*/ 962 h 10000"/>
              <a:gd name="connsiteX11" fmla="*/ 15784 w 19117"/>
              <a:gd name="connsiteY11" fmla="*/ 141 h 10000"/>
              <a:gd name="connsiteX12" fmla="*/ 16894 w 19117"/>
              <a:gd name="connsiteY12" fmla="*/ 3430 h 10000"/>
              <a:gd name="connsiteX13" fmla="*/ 18005 w 19117"/>
              <a:gd name="connsiteY13" fmla="*/ 7948 h 10000"/>
              <a:gd name="connsiteX14" fmla="*/ 19117 w 19117"/>
              <a:gd name="connsiteY14" fmla="*/ 10000 h 10000"/>
              <a:gd name="connsiteX0" fmla="*/ 0 w 19117"/>
              <a:gd name="connsiteY0" fmla="*/ 9368 h 10000"/>
              <a:gd name="connsiteX1" fmla="*/ 1520 w 19117"/>
              <a:gd name="connsiteY1" fmla="*/ 9244 h 10000"/>
              <a:gd name="connsiteX2" fmla="*/ 3500 w 19117"/>
              <a:gd name="connsiteY2" fmla="*/ 9093 h 10000"/>
              <a:gd name="connsiteX3" fmla="*/ 5005 w 19117"/>
              <a:gd name="connsiteY3" fmla="*/ 7581 h 10000"/>
              <a:gd name="connsiteX4" fmla="*/ 6139 w 19117"/>
              <a:gd name="connsiteY4" fmla="*/ 8095 h 10000"/>
              <a:gd name="connsiteX5" fmla="*/ 7765 w 19117"/>
              <a:gd name="connsiteY5" fmla="*/ 8730 h 10000"/>
              <a:gd name="connsiteX6" fmla="*/ 9289 w 19117"/>
              <a:gd name="connsiteY6" fmla="*/ 8790 h 10000"/>
              <a:gd name="connsiteX7" fmla="*/ 10230 w 19117"/>
              <a:gd name="connsiteY7" fmla="*/ 7536 h 10000"/>
              <a:gd name="connsiteX8" fmla="*/ 11336 w 19117"/>
              <a:gd name="connsiteY8" fmla="*/ 5894 h 10000"/>
              <a:gd name="connsiteX9" fmla="*/ 12448 w 19117"/>
              <a:gd name="connsiteY9" fmla="*/ 5072 h 10000"/>
              <a:gd name="connsiteX10" fmla="*/ 13561 w 19117"/>
              <a:gd name="connsiteY10" fmla="*/ 4251 h 10000"/>
              <a:gd name="connsiteX11" fmla="*/ 14671 w 19117"/>
              <a:gd name="connsiteY11" fmla="*/ 962 h 10000"/>
              <a:gd name="connsiteX12" fmla="*/ 15784 w 19117"/>
              <a:gd name="connsiteY12" fmla="*/ 141 h 10000"/>
              <a:gd name="connsiteX13" fmla="*/ 16894 w 19117"/>
              <a:gd name="connsiteY13" fmla="*/ 3430 h 10000"/>
              <a:gd name="connsiteX14" fmla="*/ 18005 w 19117"/>
              <a:gd name="connsiteY14" fmla="*/ 7948 h 10000"/>
              <a:gd name="connsiteX15" fmla="*/ 19117 w 19117"/>
              <a:gd name="connsiteY15" fmla="*/ 10000 h 10000"/>
              <a:gd name="connsiteX0" fmla="*/ 0 w 19117"/>
              <a:gd name="connsiteY0" fmla="*/ 9368 h 10000"/>
              <a:gd name="connsiteX1" fmla="*/ 1408 w 19117"/>
              <a:gd name="connsiteY1" fmla="*/ 8125 h 10000"/>
              <a:gd name="connsiteX2" fmla="*/ 3500 w 19117"/>
              <a:gd name="connsiteY2" fmla="*/ 9093 h 10000"/>
              <a:gd name="connsiteX3" fmla="*/ 5005 w 19117"/>
              <a:gd name="connsiteY3" fmla="*/ 7581 h 10000"/>
              <a:gd name="connsiteX4" fmla="*/ 6139 w 19117"/>
              <a:gd name="connsiteY4" fmla="*/ 8095 h 10000"/>
              <a:gd name="connsiteX5" fmla="*/ 7765 w 19117"/>
              <a:gd name="connsiteY5" fmla="*/ 8730 h 10000"/>
              <a:gd name="connsiteX6" fmla="*/ 9289 w 19117"/>
              <a:gd name="connsiteY6" fmla="*/ 8790 h 10000"/>
              <a:gd name="connsiteX7" fmla="*/ 10230 w 19117"/>
              <a:gd name="connsiteY7" fmla="*/ 7536 h 10000"/>
              <a:gd name="connsiteX8" fmla="*/ 11336 w 19117"/>
              <a:gd name="connsiteY8" fmla="*/ 5894 h 10000"/>
              <a:gd name="connsiteX9" fmla="*/ 12448 w 19117"/>
              <a:gd name="connsiteY9" fmla="*/ 5072 h 10000"/>
              <a:gd name="connsiteX10" fmla="*/ 13561 w 19117"/>
              <a:gd name="connsiteY10" fmla="*/ 4251 h 10000"/>
              <a:gd name="connsiteX11" fmla="*/ 14671 w 19117"/>
              <a:gd name="connsiteY11" fmla="*/ 962 h 10000"/>
              <a:gd name="connsiteX12" fmla="*/ 15784 w 19117"/>
              <a:gd name="connsiteY12" fmla="*/ 141 h 10000"/>
              <a:gd name="connsiteX13" fmla="*/ 16894 w 19117"/>
              <a:gd name="connsiteY13" fmla="*/ 3430 h 10000"/>
              <a:gd name="connsiteX14" fmla="*/ 18005 w 19117"/>
              <a:gd name="connsiteY14" fmla="*/ 7948 h 10000"/>
              <a:gd name="connsiteX15" fmla="*/ 19117 w 19117"/>
              <a:gd name="connsiteY15" fmla="*/ 10000 h 10000"/>
              <a:gd name="connsiteX0" fmla="*/ 0 w 19117"/>
              <a:gd name="connsiteY0" fmla="*/ 9368 h 10000"/>
              <a:gd name="connsiteX1" fmla="*/ 1408 w 19117"/>
              <a:gd name="connsiteY1" fmla="*/ 8125 h 10000"/>
              <a:gd name="connsiteX2" fmla="*/ 3500 w 19117"/>
              <a:gd name="connsiteY2" fmla="*/ 9093 h 10000"/>
              <a:gd name="connsiteX3" fmla="*/ 5005 w 19117"/>
              <a:gd name="connsiteY3" fmla="*/ 7581 h 10000"/>
              <a:gd name="connsiteX4" fmla="*/ 6139 w 19117"/>
              <a:gd name="connsiteY4" fmla="*/ 8095 h 10000"/>
              <a:gd name="connsiteX5" fmla="*/ 7765 w 19117"/>
              <a:gd name="connsiteY5" fmla="*/ 8730 h 10000"/>
              <a:gd name="connsiteX6" fmla="*/ 9289 w 19117"/>
              <a:gd name="connsiteY6" fmla="*/ 8790 h 10000"/>
              <a:gd name="connsiteX7" fmla="*/ 10230 w 19117"/>
              <a:gd name="connsiteY7" fmla="*/ 7536 h 10000"/>
              <a:gd name="connsiteX8" fmla="*/ 11336 w 19117"/>
              <a:gd name="connsiteY8" fmla="*/ 5894 h 10000"/>
              <a:gd name="connsiteX9" fmla="*/ 12448 w 19117"/>
              <a:gd name="connsiteY9" fmla="*/ 5072 h 10000"/>
              <a:gd name="connsiteX10" fmla="*/ 13561 w 19117"/>
              <a:gd name="connsiteY10" fmla="*/ 4251 h 10000"/>
              <a:gd name="connsiteX11" fmla="*/ 14671 w 19117"/>
              <a:gd name="connsiteY11" fmla="*/ 962 h 10000"/>
              <a:gd name="connsiteX12" fmla="*/ 15784 w 19117"/>
              <a:gd name="connsiteY12" fmla="*/ 141 h 10000"/>
              <a:gd name="connsiteX13" fmla="*/ 16894 w 19117"/>
              <a:gd name="connsiteY13" fmla="*/ 3430 h 10000"/>
              <a:gd name="connsiteX14" fmla="*/ 18005 w 19117"/>
              <a:gd name="connsiteY14" fmla="*/ 7948 h 10000"/>
              <a:gd name="connsiteX15" fmla="*/ 19117 w 19117"/>
              <a:gd name="connsiteY15" fmla="*/ 10000 h 10000"/>
              <a:gd name="connsiteX0" fmla="*/ 0 w 19117"/>
              <a:gd name="connsiteY0" fmla="*/ 9368 h 10000"/>
              <a:gd name="connsiteX1" fmla="*/ 1408 w 19117"/>
              <a:gd name="connsiteY1" fmla="*/ 8125 h 10000"/>
              <a:gd name="connsiteX2" fmla="*/ 3500 w 19117"/>
              <a:gd name="connsiteY2" fmla="*/ 9093 h 10000"/>
              <a:gd name="connsiteX3" fmla="*/ 5005 w 19117"/>
              <a:gd name="connsiteY3" fmla="*/ 7581 h 10000"/>
              <a:gd name="connsiteX4" fmla="*/ 6139 w 19117"/>
              <a:gd name="connsiteY4" fmla="*/ 8095 h 10000"/>
              <a:gd name="connsiteX5" fmla="*/ 7765 w 19117"/>
              <a:gd name="connsiteY5" fmla="*/ 8730 h 10000"/>
              <a:gd name="connsiteX6" fmla="*/ 9289 w 19117"/>
              <a:gd name="connsiteY6" fmla="*/ 8790 h 10000"/>
              <a:gd name="connsiteX7" fmla="*/ 10230 w 19117"/>
              <a:gd name="connsiteY7" fmla="*/ 7536 h 10000"/>
              <a:gd name="connsiteX8" fmla="*/ 11336 w 19117"/>
              <a:gd name="connsiteY8" fmla="*/ 5894 h 10000"/>
              <a:gd name="connsiteX9" fmla="*/ 12448 w 19117"/>
              <a:gd name="connsiteY9" fmla="*/ 5072 h 10000"/>
              <a:gd name="connsiteX10" fmla="*/ 13561 w 19117"/>
              <a:gd name="connsiteY10" fmla="*/ 4251 h 10000"/>
              <a:gd name="connsiteX11" fmla="*/ 14671 w 19117"/>
              <a:gd name="connsiteY11" fmla="*/ 962 h 10000"/>
              <a:gd name="connsiteX12" fmla="*/ 15784 w 19117"/>
              <a:gd name="connsiteY12" fmla="*/ 141 h 10000"/>
              <a:gd name="connsiteX13" fmla="*/ 16894 w 19117"/>
              <a:gd name="connsiteY13" fmla="*/ 3430 h 10000"/>
              <a:gd name="connsiteX14" fmla="*/ 18005 w 19117"/>
              <a:gd name="connsiteY14" fmla="*/ 7948 h 10000"/>
              <a:gd name="connsiteX15" fmla="*/ 19117 w 19117"/>
              <a:gd name="connsiteY15" fmla="*/ 10000 h 10000"/>
              <a:gd name="connsiteX0" fmla="*/ 0 w 19117"/>
              <a:gd name="connsiteY0" fmla="*/ 9368 h 10000"/>
              <a:gd name="connsiteX1" fmla="*/ 1408 w 19117"/>
              <a:gd name="connsiteY1" fmla="*/ 8125 h 10000"/>
              <a:gd name="connsiteX2" fmla="*/ 3333 w 19117"/>
              <a:gd name="connsiteY2" fmla="*/ 9184 h 10000"/>
              <a:gd name="connsiteX3" fmla="*/ 5005 w 19117"/>
              <a:gd name="connsiteY3" fmla="*/ 7581 h 10000"/>
              <a:gd name="connsiteX4" fmla="*/ 6139 w 19117"/>
              <a:gd name="connsiteY4" fmla="*/ 8095 h 10000"/>
              <a:gd name="connsiteX5" fmla="*/ 7765 w 19117"/>
              <a:gd name="connsiteY5" fmla="*/ 8730 h 10000"/>
              <a:gd name="connsiteX6" fmla="*/ 9289 w 19117"/>
              <a:gd name="connsiteY6" fmla="*/ 8790 h 10000"/>
              <a:gd name="connsiteX7" fmla="*/ 10230 w 19117"/>
              <a:gd name="connsiteY7" fmla="*/ 7536 h 10000"/>
              <a:gd name="connsiteX8" fmla="*/ 11336 w 19117"/>
              <a:gd name="connsiteY8" fmla="*/ 5894 h 10000"/>
              <a:gd name="connsiteX9" fmla="*/ 12448 w 19117"/>
              <a:gd name="connsiteY9" fmla="*/ 5072 h 10000"/>
              <a:gd name="connsiteX10" fmla="*/ 13561 w 19117"/>
              <a:gd name="connsiteY10" fmla="*/ 4251 h 10000"/>
              <a:gd name="connsiteX11" fmla="*/ 14671 w 19117"/>
              <a:gd name="connsiteY11" fmla="*/ 962 h 10000"/>
              <a:gd name="connsiteX12" fmla="*/ 15784 w 19117"/>
              <a:gd name="connsiteY12" fmla="*/ 141 h 10000"/>
              <a:gd name="connsiteX13" fmla="*/ 16894 w 19117"/>
              <a:gd name="connsiteY13" fmla="*/ 3430 h 10000"/>
              <a:gd name="connsiteX14" fmla="*/ 18005 w 19117"/>
              <a:gd name="connsiteY14" fmla="*/ 7948 h 10000"/>
              <a:gd name="connsiteX15" fmla="*/ 19117 w 19117"/>
              <a:gd name="connsiteY15" fmla="*/ 10000 h 10000"/>
              <a:gd name="connsiteX0" fmla="*/ 0 w 19117"/>
              <a:gd name="connsiteY0" fmla="*/ 9368 h 10000"/>
              <a:gd name="connsiteX1" fmla="*/ 1408 w 19117"/>
              <a:gd name="connsiteY1" fmla="*/ 8125 h 10000"/>
              <a:gd name="connsiteX2" fmla="*/ 3333 w 19117"/>
              <a:gd name="connsiteY2" fmla="*/ 9184 h 10000"/>
              <a:gd name="connsiteX3" fmla="*/ 5005 w 19117"/>
              <a:gd name="connsiteY3" fmla="*/ 7581 h 10000"/>
              <a:gd name="connsiteX4" fmla="*/ 6139 w 19117"/>
              <a:gd name="connsiteY4" fmla="*/ 8095 h 10000"/>
              <a:gd name="connsiteX5" fmla="*/ 7765 w 19117"/>
              <a:gd name="connsiteY5" fmla="*/ 8730 h 10000"/>
              <a:gd name="connsiteX6" fmla="*/ 9289 w 19117"/>
              <a:gd name="connsiteY6" fmla="*/ 8790 h 10000"/>
              <a:gd name="connsiteX7" fmla="*/ 10230 w 19117"/>
              <a:gd name="connsiteY7" fmla="*/ 7536 h 10000"/>
              <a:gd name="connsiteX8" fmla="*/ 11336 w 19117"/>
              <a:gd name="connsiteY8" fmla="*/ 5894 h 10000"/>
              <a:gd name="connsiteX9" fmla="*/ 12448 w 19117"/>
              <a:gd name="connsiteY9" fmla="*/ 5072 h 10000"/>
              <a:gd name="connsiteX10" fmla="*/ 13561 w 19117"/>
              <a:gd name="connsiteY10" fmla="*/ 4251 h 10000"/>
              <a:gd name="connsiteX11" fmla="*/ 14671 w 19117"/>
              <a:gd name="connsiteY11" fmla="*/ 962 h 10000"/>
              <a:gd name="connsiteX12" fmla="*/ 15784 w 19117"/>
              <a:gd name="connsiteY12" fmla="*/ 141 h 10000"/>
              <a:gd name="connsiteX13" fmla="*/ 16894 w 19117"/>
              <a:gd name="connsiteY13" fmla="*/ 3430 h 10000"/>
              <a:gd name="connsiteX14" fmla="*/ 18005 w 19117"/>
              <a:gd name="connsiteY14" fmla="*/ 7948 h 10000"/>
              <a:gd name="connsiteX15" fmla="*/ 19117 w 19117"/>
              <a:gd name="connsiteY15" fmla="*/ 10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9117" h="10000">
                <a:moveTo>
                  <a:pt x="0" y="9368"/>
                </a:moveTo>
                <a:cubicBezTo>
                  <a:pt x="469" y="8954"/>
                  <a:pt x="642" y="8569"/>
                  <a:pt x="1408" y="8125"/>
                </a:cubicBezTo>
                <a:cubicBezTo>
                  <a:pt x="1928" y="7873"/>
                  <a:pt x="2636" y="8861"/>
                  <a:pt x="3333" y="9184"/>
                </a:cubicBezTo>
                <a:cubicBezTo>
                  <a:pt x="3872" y="9043"/>
                  <a:pt x="4364" y="7904"/>
                  <a:pt x="5005" y="7581"/>
                </a:cubicBezTo>
                <a:cubicBezTo>
                  <a:pt x="5522" y="7661"/>
                  <a:pt x="5761" y="7924"/>
                  <a:pt x="6139" y="8095"/>
                </a:cubicBezTo>
                <a:cubicBezTo>
                  <a:pt x="6756" y="8457"/>
                  <a:pt x="7102" y="8791"/>
                  <a:pt x="7765" y="8730"/>
                </a:cubicBezTo>
                <a:cubicBezTo>
                  <a:pt x="8547" y="9002"/>
                  <a:pt x="8895" y="9034"/>
                  <a:pt x="9289" y="8790"/>
                </a:cubicBezTo>
                <a:cubicBezTo>
                  <a:pt x="9683" y="8546"/>
                  <a:pt x="9889" y="8019"/>
                  <a:pt x="10230" y="7536"/>
                </a:cubicBezTo>
                <a:cubicBezTo>
                  <a:pt x="10597" y="6989"/>
                  <a:pt x="10968" y="6302"/>
                  <a:pt x="11336" y="5894"/>
                </a:cubicBezTo>
                <a:cubicBezTo>
                  <a:pt x="11707" y="5481"/>
                  <a:pt x="12078" y="5343"/>
                  <a:pt x="12448" y="5072"/>
                </a:cubicBezTo>
                <a:cubicBezTo>
                  <a:pt x="12822" y="4797"/>
                  <a:pt x="13192" y="4935"/>
                  <a:pt x="13561" y="4251"/>
                </a:cubicBezTo>
                <a:cubicBezTo>
                  <a:pt x="13933" y="3564"/>
                  <a:pt x="14301" y="1649"/>
                  <a:pt x="14671" y="962"/>
                </a:cubicBezTo>
                <a:cubicBezTo>
                  <a:pt x="15041" y="278"/>
                  <a:pt x="15413" y="-268"/>
                  <a:pt x="15784" y="141"/>
                </a:cubicBezTo>
                <a:cubicBezTo>
                  <a:pt x="16155" y="553"/>
                  <a:pt x="16524" y="2129"/>
                  <a:pt x="16894" y="3430"/>
                </a:cubicBezTo>
                <a:cubicBezTo>
                  <a:pt x="17266" y="4730"/>
                  <a:pt x="17632" y="6852"/>
                  <a:pt x="18005" y="7948"/>
                </a:cubicBezTo>
                <a:cubicBezTo>
                  <a:pt x="18376" y="9041"/>
                  <a:pt x="18746" y="9316"/>
                  <a:pt x="19117" y="10000"/>
                </a:cubicBezTo>
              </a:path>
            </a:pathLst>
          </a:custGeom>
          <a:noFill/>
          <a:ln w="14288" cap="rnd">
            <a:solidFill>
              <a:srgbClr val="FFC000"/>
            </a:solidFill>
            <a:prstDash val="solid"/>
            <a:round/>
            <a:headEnd/>
            <a:tailEnd/>
          </a:ln>
        </p:spPr>
        <p:txBody>
          <a:bodyPr lIns="65315" rIns="65315"/>
          <a:lstStyle/>
          <a:p>
            <a:pPr>
              <a:defRPr/>
            </a:pPr>
            <a:endParaRPr lang="en-US" sz="809"/>
          </a:p>
        </p:txBody>
      </p:sp>
      <p:sp>
        <p:nvSpPr>
          <p:cNvPr id="79" name="Freeform 18">
            <a:extLst>
              <a:ext uri="{FF2B5EF4-FFF2-40B4-BE49-F238E27FC236}">
                <a16:creationId xmlns:a16="http://schemas.microsoft.com/office/drawing/2014/main" id="{997F83A8-533B-1884-BECB-57969BEBFB14}"/>
              </a:ext>
            </a:extLst>
          </p:cNvPr>
          <p:cNvSpPr>
            <a:spLocks/>
          </p:cNvSpPr>
          <p:nvPr/>
        </p:nvSpPr>
        <p:spPr bwMode="auto">
          <a:xfrm>
            <a:off x="3510643" y="3294063"/>
            <a:ext cx="4748893" cy="848179"/>
          </a:xfrm>
          <a:custGeom>
            <a:avLst/>
            <a:gdLst>
              <a:gd name="T0" fmla="*/ 0 w 14081"/>
              <a:gd name="T1" fmla="*/ 3698 h 3720"/>
              <a:gd name="T2" fmla="*/ 0 w 14081"/>
              <a:gd name="T3" fmla="*/ 3698 h 3720"/>
              <a:gd name="T4" fmla="*/ 783 w 14081"/>
              <a:gd name="T5" fmla="*/ 3698 h 3720"/>
              <a:gd name="T6" fmla="*/ 1565 w 14081"/>
              <a:gd name="T7" fmla="*/ 3698 h 3720"/>
              <a:gd name="T8" fmla="*/ 2347 w 14081"/>
              <a:gd name="T9" fmla="*/ 3698 h 3720"/>
              <a:gd name="T10" fmla="*/ 3129 w 14081"/>
              <a:gd name="T11" fmla="*/ 3698 h 3720"/>
              <a:gd name="T12" fmla="*/ 3912 w 14081"/>
              <a:gd name="T13" fmla="*/ 3570 h 3720"/>
              <a:gd name="T14" fmla="*/ 4694 w 14081"/>
              <a:gd name="T15" fmla="*/ 3441 h 3720"/>
              <a:gd name="T16" fmla="*/ 5476 w 14081"/>
              <a:gd name="T17" fmla="*/ 3570 h 3720"/>
              <a:gd name="T18" fmla="*/ 6258 w 14081"/>
              <a:gd name="T19" fmla="*/ 3570 h 3720"/>
              <a:gd name="T20" fmla="*/ 7041 w 14081"/>
              <a:gd name="T21" fmla="*/ 3570 h 3720"/>
              <a:gd name="T22" fmla="*/ 7823 w 14081"/>
              <a:gd name="T23" fmla="*/ 3570 h 3720"/>
              <a:gd name="T24" fmla="*/ 8605 w 14081"/>
              <a:gd name="T25" fmla="*/ 3441 h 3720"/>
              <a:gd name="T26" fmla="*/ 9387 w 14081"/>
              <a:gd name="T27" fmla="*/ 3183 h 3720"/>
              <a:gd name="T28" fmla="*/ 10169 w 14081"/>
              <a:gd name="T29" fmla="*/ 2926 h 3720"/>
              <a:gd name="T30" fmla="*/ 10952 w 14081"/>
              <a:gd name="T31" fmla="*/ 2411 h 3720"/>
              <a:gd name="T32" fmla="*/ 11734 w 14081"/>
              <a:gd name="T33" fmla="*/ 1381 h 3720"/>
              <a:gd name="T34" fmla="*/ 12516 w 14081"/>
              <a:gd name="T35" fmla="*/ 351 h 3720"/>
              <a:gd name="T36" fmla="*/ 13298 w 14081"/>
              <a:gd name="T37" fmla="*/ 351 h 3720"/>
              <a:gd name="T38" fmla="*/ 14081 w 14081"/>
              <a:gd name="T39" fmla="*/ 3570 h 3720"/>
              <a:gd name="connsiteX0" fmla="*/ 0 w 10000"/>
              <a:gd name="connsiteY0" fmla="*/ 9493 h 9519"/>
              <a:gd name="connsiteX1" fmla="*/ 0 w 10000"/>
              <a:gd name="connsiteY1" fmla="*/ 9493 h 9519"/>
              <a:gd name="connsiteX2" fmla="*/ 556 w 10000"/>
              <a:gd name="connsiteY2" fmla="*/ 9493 h 9519"/>
              <a:gd name="connsiteX3" fmla="*/ 1111 w 10000"/>
              <a:gd name="connsiteY3" fmla="*/ 9493 h 9519"/>
              <a:gd name="connsiteX4" fmla="*/ 1667 w 10000"/>
              <a:gd name="connsiteY4" fmla="*/ 9493 h 9519"/>
              <a:gd name="connsiteX5" fmla="*/ 2222 w 10000"/>
              <a:gd name="connsiteY5" fmla="*/ 9493 h 9519"/>
              <a:gd name="connsiteX6" fmla="*/ 2778 w 10000"/>
              <a:gd name="connsiteY6" fmla="*/ 9149 h 9519"/>
              <a:gd name="connsiteX7" fmla="*/ 3334 w 10000"/>
              <a:gd name="connsiteY7" fmla="*/ 8293 h 9519"/>
              <a:gd name="connsiteX8" fmla="*/ 3889 w 10000"/>
              <a:gd name="connsiteY8" fmla="*/ 9149 h 9519"/>
              <a:gd name="connsiteX9" fmla="*/ 4444 w 10000"/>
              <a:gd name="connsiteY9" fmla="*/ 9149 h 9519"/>
              <a:gd name="connsiteX10" fmla="*/ 5000 w 10000"/>
              <a:gd name="connsiteY10" fmla="*/ 9149 h 9519"/>
              <a:gd name="connsiteX11" fmla="*/ 5556 w 10000"/>
              <a:gd name="connsiteY11" fmla="*/ 9149 h 9519"/>
              <a:gd name="connsiteX12" fmla="*/ 6111 w 10000"/>
              <a:gd name="connsiteY12" fmla="*/ 8802 h 9519"/>
              <a:gd name="connsiteX13" fmla="*/ 6666 w 10000"/>
              <a:gd name="connsiteY13" fmla="*/ 8108 h 9519"/>
              <a:gd name="connsiteX14" fmla="*/ 7222 w 10000"/>
              <a:gd name="connsiteY14" fmla="*/ 7418 h 9519"/>
              <a:gd name="connsiteX15" fmla="*/ 7778 w 10000"/>
              <a:gd name="connsiteY15" fmla="*/ 6033 h 9519"/>
              <a:gd name="connsiteX16" fmla="*/ 8333 w 10000"/>
              <a:gd name="connsiteY16" fmla="*/ 3264 h 9519"/>
              <a:gd name="connsiteX17" fmla="*/ 8889 w 10000"/>
              <a:gd name="connsiteY17" fmla="*/ 496 h 9519"/>
              <a:gd name="connsiteX18" fmla="*/ 9444 w 10000"/>
              <a:gd name="connsiteY18" fmla="*/ 496 h 9519"/>
              <a:gd name="connsiteX19" fmla="*/ 10000 w 10000"/>
              <a:gd name="connsiteY19" fmla="*/ 9149 h 9519"/>
              <a:gd name="connsiteX0" fmla="*/ 0 w 10000"/>
              <a:gd name="connsiteY0" fmla="*/ 9973 h 10000"/>
              <a:gd name="connsiteX1" fmla="*/ 0 w 10000"/>
              <a:gd name="connsiteY1" fmla="*/ 9973 h 10000"/>
              <a:gd name="connsiteX2" fmla="*/ 565 w 10000"/>
              <a:gd name="connsiteY2" fmla="*/ 9259 h 10000"/>
              <a:gd name="connsiteX3" fmla="*/ 1111 w 10000"/>
              <a:gd name="connsiteY3" fmla="*/ 9973 h 10000"/>
              <a:gd name="connsiteX4" fmla="*/ 1667 w 10000"/>
              <a:gd name="connsiteY4" fmla="*/ 9973 h 10000"/>
              <a:gd name="connsiteX5" fmla="*/ 2222 w 10000"/>
              <a:gd name="connsiteY5" fmla="*/ 9973 h 10000"/>
              <a:gd name="connsiteX6" fmla="*/ 2778 w 10000"/>
              <a:gd name="connsiteY6" fmla="*/ 9611 h 10000"/>
              <a:gd name="connsiteX7" fmla="*/ 3334 w 10000"/>
              <a:gd name="connsiteY7" fmla="*/ 8712 h 10000"/>
              <a:gd name="connsiteX8" fmla="*/ 3889 w 10000"/>
              <a:gd name="connsiteY8" fmla="*/ 9611 h 10000"/>
              <a:gd name="connsiteX9" fmla="*/ 4444 w 10000"/>
              <a:gd name="connsiteY9" fmla="*/ 9611 h 10000"/>
              <a:gd name="connsiteX10" fmla="*/ 5000 w 10000"/>
              <a:gd name="connsiteY10" fmla="*/ 9611 h 10000"/>
              <a:gd name="connsiteX11" fmla="*/ 5556 w 10000"/>
              <a:gd name="connsiteY11" fmla="*/ 9611 h 10000"/>
              <a:gd name="connsiteX12" fmla="*/ 6111 w 10000"/>
              <a:gd name="connsiteY12" fmla="*/ 9247 h 10000"/>
              <a:gd name="connsiteX13" fmla="*/ 6666 w 10000"/>
              <a:gd name="connsiteY13" fmla="*/ 8518 h 10000"/>
              <a:gd name="connsiteX14" fmla="*/ 7222 w 10000"/>
              <a:gd name="connsiteY14" fmla="*/ 7793 h 10000"/>
              <a:gd name="connsiteX15" fmla="*/ 7778 w 10000"/>
              <a:gd name="connsiteY15" fmla="*/ 6338 h 10000"/>
              <a:gd name="connsiteX16" fmla="*/ 8333 w 10000"/>
              <a:gd name="connsiteY16" fmla="*/ 3429 h 10000"/>
              <a:gd name="connsiteX17" fmla="*/ 8889 w 10000"/>
              <a:gd name="connsiteY17" fmla="*/ 521 h 10000"/>
              <a:gd name="connsiteX18" fmla="*/ 9444 w 10000"/>
              <a:gd name="connsiteY18" fmla="*/ 521 h 10000"/>
              <a:gd name="connsiteX19" fmla="*/ 10000 w 10000"/>
              <a:gd name="connsiteY19" fmla="*/ 9611 h 10000"/>
              <a:gd name="connsiteX0" fmla="*/ 0 w 10000"/>
              <a:gd name="connsiteY0" fmla="*/ 9973 h 9987"/>
              <a:gd name="connsiteX1" fmla="*/ 0 w 10000"/>
              <a:gd name="connsiteY1" fmla="*/ 9973 h 9987"/>
              <a:gd name="connsiteX2" fmla="*/ 565 w 10000"/>
              <a:gd name="connsiteY2" fmla="*/ 9259 h 9987"/>
              <a:gd name="connsiteX3" fmla="*/ 1111 w 10000"/>
              <a:gd name="connsiteY3" fmla="*/ 9973 h 9987"/>
              <a:gd name="connsiteX4" fmla="*/ 1667 w 10000"/>
              <a:gd name="connsiteY4" fmla="*/ 9157 h 9987"/>
              <a:gd name="connsiteX5" fmla="*/ 2222 w 10000"/>
              <a:gd name="connsiteY5" fmla="*/ 9973 h 9987"/>
              <a:gd name="connsiteX6" fmla="*/ 2778 w 10000"/>
              <a:gd name="connsiteY6" fmla="*/ 9611 h 9987"/>
              <a:gd name="connsiteX7" fmla="*/ 3334 w 10000"/>
              <a:gd name="connsiteY7" fmla="*/ 8712 h 9987"/>
              <a:gd name="connsiteX8" fmla="*/ 3889 w 10000"/>
              <a:gd name="connsiteY8" fmla="*/ 9611 h 9987"/>
              <a:gd name="connsiteX9" fmla="*/ 4444 w 10000"/>
              <a:gd name="connsiteY9" fmla="*/ 9611 h 9987"/>
              <a:gd name="connsiteX10" fmla="*/ 5000 w 10000"/>
              <a:gd name="connsiteY10" fmla="*/ 9611 h 9987"/>
              <a:gd name="connsiteX11" fmla="*/ 5556 w 10000"/>
              <a:gd name="connsiteY11" fmla="*/ 9611 h 9987"/>
              <a:gd name="connsiteX12" fmla="*/ 6111 w 10000"/>
              <a:gd name="connsiteY12" fmla="*/ 9247 h 9987"/>
              <a:gd name="connsiteX13" fmla="*/ 6666 w 10000"/>
              <a:gd name="connsiteY13" fmla="*/ 8518 h 9987"/>
              <a:gd name="connsiteX14" fmla="*/ 7222 w 10000"/>
              <a:gd name="connsiteY14" fmla="*/ 7793 h 9987"/>
              <a:gd name="connsiteX15" fmla="*/ 7778 w 10000"/>
              <a:gd name="connsiteY15" fmla="*/ 6338 h 9987"/>
              <a:gd name="connsiteX16" fmla="*/ 8333 w 10000"/>
              <a:gd name="connsiteY16" fmla="*/ 3429 h 9987"/>
              <a:gd name="connsiteX17" fmla="*/ 8889 w 10000"/>
              <a:gd name="connsiteY17" fmla="*/ 521 h 9987"/>
              <a:gd name="connsiteX18" fmla="*/ 9444 w 10000"/>
              <a:gd name="connsiteY18" fmla="*/ 521 h 9987"/>
              <a:gd name="connsiteX19" fmla="*/ 10000 w 10000"/>
              <a:gd name="connsiteY19" fmla="*/ 9611 h 9987"/>
              <a:gd name="connsiteX0" fmla="*/ 0 w 10000"/>
              <a:gd name="connsiteY0" fmla="*/ 9986 h 9986"/>
              <a:gd name="connsiteX1" fmla="*/ 0 w 10000"/>
              <a:gd name="connsiteY1" fmla="*/ 9986 h 9986"/>
              <a:gd name="connsiteX2" fmla="*/ 565 w 10000"/>
              <a:gd name="connsiteY2" fmla="*/ 9271 h 9986"/>
              <a:gd name="connsiteX3" fmla="*/ 1111 w 10000"/>
              <a:gd name="connsiteY3" fmla="*/ 9986 h 9986"/>
              <a:gd name="connsiteX4" fmla="*/ 1667 w 10000"/>
              <a:gd name="connsiteY4" fmla="*/ 9169 h 9986"/>
              <a:gd name="connsiteX5" fmla="*/ 2601 w 10000"/>
              <a:gd name="connsiteY5" fmla="*/ 8455 h 9986"/>
              <a:gd name="connsiteX6" fmla="*/ 2778 w 10000"/>
              <a:gd name="connsiteY6" fmla="*/ 9624 h 9986"/>
              <a:gd name="connsiteX7" fmla="*/ 3334 w 10000"/>
              <a:gd name="connsiteY7" fmla="*/ 8723 h 9986"/>
              <a:gd name="connsiteX8" fmla="*/ 3889 w 10000"/>
              <a:gd name="connsiteY8" fmla="*/ 9624 h 9986"/>
              <a:gd name="connsiteX9" fmla="*/ 4444 w 10000"/>
              <a:gd name="connsiteY9" fmla="*/ 9624 h 9986"/>
              <a:gd name="connsiteX10" fmla="*/ 5000 w 10000"/>
              <a:gd name="connsiteY10" fmla="*/ 9624 h 9986"/>
              <a:gd name="connsiteX11" fmla="*/ 5556 w 10000"/>
              <a:gd name="connsiteY11" fmla="*/ 9624 h 9986"/>
              <a:gd name="connsiteX12" fmla="*/ 6111 w 10000"/>
              <a:gd name="connsiteY12" fmla="*/ 9259 h 9986"/>
              <a:gd name="connsiteX13" fmla="*/ 6666 w 10000"/>
              <a:gd name="connsiteY13" fmla="*/ 8529 h 9986"/>
              <a:gd name="connsiteX14" fmla="*/ 7222 w 10000"/>
              <a:gd name="connsiteY14" fmla="*/ 7803 h 9986"/>
              <a:gd name="connsiteX15" fmla="*/ 7778 w 10000"/>
              <a:gd name="connsiteY15" fmla="*/ 6346 h 9986"/>
              <a:gd name="connsiteX16" fmla="*/ 8333 w 10000"/>
              <a:gd name="connsiteY16" fmla="*/ 3433 h 9986"/>
              <a:gd name="connsiteX17" fmla="*/ 8889 w 10000"/>
              <a:gd name="connsiteY17" fmla="*/ 522 h 9986"/>
              <a:gd name="connsiteX18" fmla="*/ 9444 w 10000"/>
              <a:gd name="connsiteY18" fmla="*/ 522 h 9986"/>
              <a:gd name="connsiteX19" fmla="*/ 10000 w 10000"/>
              <a:gd name="connsiteY19" fmla="*/ 9624 h 9986"/>
              <a:gd name="connsiteX0" fmla="*/ 0 w 10000"/>
              <a:gd name="connsiteY0" fmla="*/ 10000 h 10000"/>
              <a:gd name="connsiteX1" fmla="*/ 0 w 10000"/>
              <a:gd name="connsiteY1" fmla="*/ 10000 h 10000"/>
              <a:gd name="connsiteX2" fmla="*/ 565 w 10000"/>
              <a:gd name="connsiteY2" fmla="*/ 9284 h 10000"/>
              <a:gd name="connsiteX3" fmla="*/ 1147 w 10000"/>
              <a:gd name="connsiteY3" fmla="*/ 9438 h 10000"/>
              <a:gd name="connsiteX4" fmla="*/ 1667 w 10000"/>
              <a:gd name="connsiteY4" fmla="*/ 9182 h 10000"/>
              <a:gd name="connsiteX5" fmla="*/ 2601 w 10000"/>
              <a:gd name="connsiteY5" fmla="*/ 8467 h 10000"/>
              <a:gd name="connsiteX6" fmla="*/ 2778 w 10000"/>
              <a:gd name="connsiteY6" fmla="*/ 9637 h 10000"/>
              <a:gd name="connsiteX7" fmla="*/ 3334 w 10000"/>
              <a:gd name="connsiteY7" fmla="*/ 8735 h 10000"/>
              <a:gd name="connsiteX8" fmla="*/ 3889 w 10000"/>
              <a:gd name="connsiteY8" fmla="*/ 9637 h 10000"/>
              <a:gd name="connsiteX9" fmla="*/ 4444 w 10000"/>
              <a:gd name="connsiteY9" fmla="*/ 9637 h 10000"/>
              <a:gd name="connsiteX10" fmla="*/ 5000 w 10000"/>
              <a:gd name="connsiteY10" fmla="*/ 9637 h 10000"/>
              <a:gd name="connsiteX11" fmla="*/ 5556 w 10000"/>
              <a:gd name="connsiteY11" fmla="*/ 9637 h 10000"/>
              <a:gd name="connsiteX12" fmla="*/ 6111 w 10000"/>
              <a:gd name="connsiteY12" fmla="*/ 9272 h 10000"/>
              <a:gd name="connsiteX13" fmla="*/ 6666 w 10000"/>
              <a:gd name="connsiteY13" fmla="*/ 8541 h 10000"/>
              <a:gd name="connsiteX14" fmla="*/ 7222 w 10000"/>
              <a:gd name="connsiteY14" fmla="*/ 7814 h 10000"/>
              <a:gd name="connsiteX15" fmla="*/ 7778 w 10000"/>
              <a:gd name="connsiteY15" fmla="*/ 6355 h 10000"/>
              <a:gd name="connsiteX16" fmla="*/ 8333 w 10000"/>
              <a:gd name="connsiteY16" fmla="*/ 3438 h 10000"/>
              <a:gd name="connsiteX17" fmla="*/ 8889 w 10000"/>
              <a:gd name="connsiteY17" fmla="*/ 523 h 10000"/>
              <a:gd name="connsiteX18" fmla="*/ 9444 w 10000"/>
              <a:gd name="connsiteY18" fmla="*/ 523 h 10000"/>
              <a:gd name="connsiteX19" fmla="*/ 10000 w 10000"/>
              <a:gd name="connsiteY19" fmla="*/ 9637 h 10000"/>
              <a:gd name="connsiteX0" fmla="*/ 0 w 10000"/>
              <a:gd name="connsiteY0" fmla="*/ 10000 h 10000"/>
              <a:gd name="connsiteX1" fmla="*/ 0 w 10000"/>
              <a:gd name="connsiteY1" fmla="*/ 10000 h 10000"/>
              <a:gd name="connsiteX2" fmla="*/ 565 w 10000"/>
              <a:gd name="connsiteY2" fmla="*/ 9284 h 10000"/>
              <a:gd name="connsiteX3" fmla="*/ 1147 w 10000"/>
              <a:gd name="connsiteY3" fmla="*/ 9438 h 10000"/>
              <a:gd name="connsiteX4" fmla="*/ 1667 w 10000"/>
              <a:gd name="connsiteY4" fmla="*/ 9182 h 10000"/>
              <a:gd name="connsiteX5" fmla="*/ 2601 w 10000"/>
              <a:gd name="connsiteY5" fmla="*/ 8467 h 10000"/>
              <a:gd name="connsiteX6" fmla="*/ 3130 w 10000"/>
              <a:gd name="connsiteY6" fmla="*/ 8666 h 10000"/>
              <a:gd name="connsiteX7" fmla="*/ 3334 w 10000"/>
              <a:gd name="connsiteY7" fmla="*/ 8735 h 10000"/>
              <a:gd name="connsiteX8" fmla="*/ 3889 w 10000"/>
              <a:gd name="connsiteY8" fmla="*/ 9637 h 10000"/>
              <a:gd name="connsiteX9" fmla="*/ 4444 w 10000"/>
              <a:gd name="connsiteY9" fmla="*/ 9637 h 10000"/>
              <a:gd name="connsiteX10" fmla="*/ 5000 w 10000"/>
              <a:gd name="connsiteY10" fmla="*/ 9637 h 10000"/>
              <a:gd name="connsiteX11" fmla="*/ 5556 w 10000"/>
              <a:gd name="connsiteY11" fmla="*/ 9637 h 10000"/>
              <a:gd name="connsiteX12" fmla="*/ 6111 w 10000"/>
              <a:gd name="connsiteY12" fmla="*/ 9272 h 10000"/>
              <a:gd name="connsiteX13" fmla="*/ 6666 w 10000"/>
              <a:gd name="connsiteY13" fmla="*/ 8541 h 10000"/>
              <a:gd name="connsiteX14" fmla="*/ 7222 w 10000"/>
              <a:gd name="connsiteY14" fmla="*/ 7814 h 10000"/>
              <a:gd name="connsiteX15" fmla="*/ 7778 w 10000"/>
              <a:gd name="connsiteY15" fmla="*/ 6355 h 10000"/>
              <a:gd name="connsiteX16" fmla="*/ 8333 w 10000"/>
              <a:gd name="connsiteY16" fmla="*/ 3438 h 10000"/>
              <a:gd name="connsiteX17" fmla="*/ 8889 w 10000"/>
              <a:gd name="connsiteY17" fmla="*/ 523 h 10000"/>
              <a:gd name="connsiteX18" fmla="*/ 9444 w 10000"/>
              <a:gd name="connsiteY18" fmla="*/ 523 h 10000"/>
              <a:gd name="connsiteX19" fmla="*/ 10000 w 10000"/>
              <a:gd name="connsiteY19" fmla="*/ 9637 h 10000"/>
              <a:gd name="connsiteX0" fmla="*/ 0 w 10000"/>
              <a:gd name="connsiteY0" fmla="*/ 10000 h 10000"/>
              <a:gd name="connsiteX1" fmla="*/ 565 w 10000"/>
              <a:gd name="connsiteY1" fmla="*/ 9284 h 10000"/>
              <a:gd name="connsiteX2" fmla="*/ 1147 w 10000"/>
              <a:gd name="connsiteY2" fmla="*/ 9438 h 10000"/>
              <a:gd name="connsiteX3" fmla="*/ 1667 w 10000"/>
              <a:gd name="connsiteY3" fmla="*/ 9182 h 10000"/>
              <a:gd name="connsiteX4" fmla="*/ 2601 w 10000"/>
              <a:gd name="connsiteY4" fmla="*/ 8467 h 10000"/>
              <a:gd name="connsiteX5" fmla="*/ 3130 w 10000"/>
              <a:gd name="connsiteY5" fmla="*/ 8666 h 10000"/>
              <a:gd name="connsiteX6" fmla="*/ 3334 w 10000"/>
              <a:gd name="connsiteY6" fmla="*/ 8735 h 10000"/>
              <a:gd name="connsiteX7" fmla="*/ 3889 w 10000"/>
              <a:gd name="connsiteY7" fmla="*/ 9637 h 10000"/>
              <a:gd name="connsiteX8" fmla="*/ 4444 w 10000"/>
              <a:gd name="connsiteY8" fmla="*/ 9637 h 10000"/>
              <a:gd name="connsiteX9" fmla="*/ 5000 w 10000"/>
              <a:gd name="connsiteY9" fmla="*/ 9637 h 10000"/>
              <a:gd name="connsiteX10" fmla="*/ 5556 w 10000"/>
              <a:gd name="connsiteY10" fmla="*/ 9637 h 10000"/>
              <a:gd name="connsiteX11" fmla="*/ 6111 w 10000"/>
              <a:gd name="connsiteY11" fmla="*/ 9272 h 10000"/>
              <a:gd name="connsiteX12" fmla="*/ 6666 w 10000"/>
              <a:gd name="connsiteY12" fmla="*/ 8541 h 10000"/>
              <a:gd name="connsiteX13" fmla="*/ 7222 w 10000"/>
              <a:gd name="connsiteY13" fmla="*/ 7814 h 10000"/>
              <a:gd name="connsiteX14" fmla="*/ 7778 w 10000"/>
              <a:gd name="connsiteY14" fmla="*/ 6355 h 10000"/>
              <a:gd name="connsiteX15" fmla="*/ 8333 w 10000"/>
              <a:gd name="connsiteY15" fmla="*/ 3438 h 10000"/>
              <a:gd name="connsiteX16" fmla="*/ 8889 w 10000"/>
              <a:gd name="connsiteY16" fmla="*/ 523 h 10000"/>
              <a:gd name="connsiteX17" fmla="*/ 9444 w 10000"/>
              <a:gd name="connsiteY17" fmla="*/ 523 h 10000"/>
              <a:gd name="connsiteX18" fmla="*/ 10000 w 10000"/>
              <a:gd name="connsiteY18" fmla="*/ 9637 h 10000"/>
              <a:gd name="connsiteX0" fmla="*/ 0 w 9435"/>
              <a:gd name="connsiteY0" fmla="*/ 9284 h 9704"/>
              <a:gd name="connsiteX1" fmla="*/ 582 w 9435"/>
              <a:gd name="connsiteY1" fmla="*/ 9438 h 9704"/>
              <a:gd name="connsiteX2" fmla="*/ 1102 w 9435"/>
              <a:gd name="connsiteY2" fmla="*/ 9182 h 9704"/>
              <a:gd name="connsiteX3" fmla="*/ 2036 w 9435"/>
              <a:gd name="connsiteY3" fmla="*/ 8467 h 9704"/>
              <a:gd name="connsiteX4" fmla="*/ 2565 w 9435"/>
              <a:gd name="connsiteY4" fmla="*/ 8666 h 9704"/>
              <a:gd name="connsiteX5" fmla="*/ 2769 w 9435"/>
              <a:gd name="connsiteY5" fmla="*/ 8735 h 9704"/>
              <a:gd name="connsiteX6" fmla="*/ 3324 w 9435"/>
              <a:gd name="connsiteY6" fmla="*/ 9637 h 9704"/>
              <a:gd name="connsiteX7" fmla="*/ 3879 w 9435"/>
              <a:gd name="connsiteY7" fmla="*/ 9637 h 9704"/>
              <a:gd name="connsiteX8" fmla="*/ 4435 w 9435"/>
              <a:gd name="connsiteY8" fmla="*/ 9637 h 9704"/>
              <a:gd name="connsiteX9" fmla="*/ 4991 w 9435"/>
              <a:gd name="connsiteY9" fmla="*/ 9637 h 9704"/>
              <a:gd name="connsiteX10" fmla="*/ 5546 w 9435"/>
              <a:gd name="connsiteY10" fmla="*/ 9272 h 9704"/>
              <a:gd name="connsiteX11" fmla="*/ 6101 w 9435"/>
              <a:gd name="connsiteY11" fmla="*/ 8541 h 9704"/>
              <a:gd name="connsiteX12" fmla="*/ 6657 w 9435"/>
              <a:gd name="connsiteY12" fmla="*/ 7814 h 9704"/>
              <a:gd name="connsiteX13" fmla="*/ 7213 w 9435"/>
              <a:gd name="connsiteY13" fmla="*/ 6355 h 9704"/>
              <a:gd name="connsiteX14" fmla="*/ 7768 w 9435"/>
              <a:gd name="connsiteY14" fmla="*/ 3438 h 9704"/>
              <a:gd name="connsiteX15" fmla="*/ 8324 w 9435"/>
              <a:gd name="connsiteY15" fmla="*/ 523 h 9704"/>
              <a:gd name="connsiteX16" fmla="*/ 8879 w 9435"/>
              <a:gd name="connsiteY16" fmla="*/ 523 h 9704"/>
              <a:gd name="connsiteX17" fmla="*/ 9435 w 9435"/>
              <a:gd name="connsiteY17" fmla="*/ 9637 h 9704"/>
              <a:gd name="connsiteX0" fmla="*/ 0 w 9383"/>
              <a:gd name="connsiteY0" fmla="*/ 9726 h 10000"/>
              <a:gd name="connsiteX1" fmla="*/ 551 w 9383"/>
              <a:gd name="connsiteY1" fmla="*/ 9462 h 10000"/>
              <a:gd name="connsiteX2" fmla="*/ 1541 w 9383"/>
              <a:gd name="connsiteY2" fmla="*/ 8725 h 10000"/>
              <a:gd name="connsiteX3" fmla="*/ 2102 w 9383"/>
              <a:gd name="connsiteY3" fmla="*/ 8930 h 10000"/>
              <a:gd name="connsiteX4" fmla="*/ 2318 w 9383"/>
              <a:gd name="connsiteY4" fmla="*/ 9001 h 10000"/>
              <a:gd name="connsiteX5" fmla="*/ 2906 w 9383"/>
              <a:gd name="connsiteY5" fmla="*/ 9931 h 10000"/>
              <a:gd name="connsiteX6" fmla="*/ 3494 w 9383"/>
              <a:gd name="connsiteY6" fmla="*/ 9931 h 10000"/>
              <a:gd name="connsiteX7" fmla="*/ 4084 w 9383"/>
              <a:gd name="connsiteY7" fmla="*/ 9931 h 10000"/>
              <a:gd name="connsiteX8" fmla="*/ 4673 w 9383"/>
              <a:gd name="connsiteY8" fmla="*/ 9931 h 10000"/>
              <a:gd name="connsiteX9" fmla="*/ 5261 w 9383"/>
              <a:gd name="connsiteY9" fmla="*/ 9555 h 10000"/>
              <a:gd name="connsiteX10" fmla="*/ 5849 w 9383"/>
              <a:gd name="connsiteY10" fmla="*/ 8802 h 10000"/>
              <a:gd name="connsiteX11" fmla="*/ 6439 w 9383"/>
              <a:gd name="connsiteY11" fmla="*/ 8052 h 10000"/>
              <a:gd name="connsiteX12" fmla="*/ 7028 w 9383"/>
              <a:gd name="connsiteY12" fmla="*/ 6549 h 10000"/>
              <a:gd name="connsiteX13" fmla="*/ 7616 w 9383"/>
              <a:gd name="connsiteY13" fmla="*/ 3543 h 10000"/>
              <a:gd name="connsiteX14" fmla="*/ 8205 w 9383"/>
              <a:gd name="connsiteY14" fmla="*/ 539 h 10000"/>
              <a:gd name="connsiteX15" fmla="*/ 8794 w 9383"/>
              <a:gd name="connsiteY15" fmla="*/ 539 h 10000"/>
              <a:gd name="connsiteX16" fmla="*/ 9383 w 9383"/>
              <a:gd name="connsiteY16" fmla="*/ 9931 h 10000"/>
              <a:gd name="connsiteX0" fmla="*/ 0 w 9413"/>
              <a:gd name="connsiteY0" fmla="*/ 9462 h 10000"/>
              <a:gd name="connsiteX1" fmla="*/ 1055 w 9413"/>
              <a:gd name="connsiteY1" fmla="*/ 8725 h 10000"/>
              <a:gd name="connsiteX2" fmla="*/ 1653 w 9413"/>
              <a:gd name="connsiteY2" fmla="*/ 8930 h 10000"/>
              <a:gd name="connsiteX3" fmla="*/ 1883 w 9413"/>
              <a:gd name="connsiteY3" fmla="*/ 9001 h 10000"/>
              <a:gd name="connsiteX4" fmla="*/ 2510 w 9413"/>
              <a:gd name="connsiteY4" fmla="*/ 9931 h 10000"/>
              <a:gd name="connsiteX5" fmla="*/ 3137 w 9413"/>
              <a:gd name="connsiteY5" fmla="*/ 9931 h 10000"/>
              <a:gd name="connsiteX6" fmla="*/ 3766 w 9413"/>
              <a:gd name="connsiteY6" fmla="*/ 9931 h 10000"/>
              <a:gd name="connsiteX7" fmla="*/ 4393 w 9413"/>
              <a:gd name="connsiteY7" fmla="*/ 9931 h 10000"/>
              <a:gd name="connsiteX8" fmla="*/ 5020 w 9413"/>
              <a:gd name="connsiteY8" fmla="*/ 9555 h 10000"/>
              <a:gd name="connsiteX9" fmla="*/ 5647 w 9413"/>
              <a:gd name="connsiteY9" fmla="*/ 8802 h 10000"/>
              <a:gd name="connsiteX10" fmla="*/ 6275 w 9413"/>
              <a:gd name="connsiteY10" fmla="*/ 8052 h 10000"/>
              <a:gd name="connsiteX11" fmla="*/ 6903 w 9413"/>
              <a:gd name="connsiteY11" fmla="*/ 6549 h 10000"/>
              <a:gd name="connsiteX12" fmla="*/ 7530 w 9413"/>
              <a:gd name="connsiteY12" fmla="*/ 3543 h 10000"/>
              <a:gd name="connsiteX13" fmla="*/ 8158 w 9413"/>
              <a:gd name="connsiteY13" fmla="*/ 539 h 10000"/>
              <a:gd name="connsiteX14" fmla="*/ 8785 w 9413"/>
              <a:gd name="connsiteY14" fmla="*/ 539 h 10000"/>
              <a:gd name="connsiteX15" fmla="*/ 9413 w 9413"/>
              <a:gd name="connsiteY15" fmla="*/ 9931 h 10000"/>
              <a:gd name="connsiteX0" fmla="*/ 0 w 8879"/>
              <a:gd name="connsiteY0" fmla="*/ 8725 h 10000"/>
              <a:gd name="connsiteX1" fmla="*/ 635 w 8879"/>
              <a:gd name="connsiteY1" fmla="*/ 8930 h 10000"/>
              <a:gd name="connsiteX2" fmla="*/ 879 w 8879"/>
              <a:gd name="connsiteY2" fmla="*/ 9001 h 10000"/>
              <a:gd name="connsiteX3" fmla="*/ 1546 w 8879"/>
              <a:gd name="connsiteY3" fmla="*/ 9931 h 10000"/>
              <a:gd name="connsiteX4" fmla="*/ 2212 w 8879"/>
              <a:gd name="connsiteY4" fmla="*/ 9931 h 10000"/>
              <a:gd name="connsiteX5" fmla="*/ 2880 w 8879"/>
              <a:gd name="connsiteY5" fmla="*/ 9931 h 10000"/>
              <a:gd name="connsiteX6" fmla="*/ 3546 w 8879"/>
              <a:gd name="connsiteY6" fmla="*/ 9931 h 10000"/>
              <a:gd name="connsiteX7" fmla="*/ 4212 w 8879"/>
              <a:gd name="connsiteY7" fmla="*/ 9555 h 10000"/>
              <a:gd name="connsiteX8" fmla="*/ 4878 w 8879"/>
              <a:gd name="connsiteY8" fmla="*/ 8802 h 10000"/>
              <a:gd name="connsiteX9" fmla="*/ 5545 w 8879"/>
              <a:gd name="connsiteY9" fmla="*/ 8052 h 10000"/>
              <a:gd name="connsiteX10" fmla="*/ 6212 w 8879"/>
              <a:gd name="connsiteY10" fmla="*/ 6549 h 10000"/>
              <a:gd name="connsiteX11" fmla="*/ 6879 w 8879"/>
              <a:gd name="connsiteY11" fmla="*/ 3543 h 10000"/>
              <a:gd name="connsiteX12" fmla="*/ 7546 w 8879"/>
              <a:gd name="connsiteY12" fmla="*/ 539 h 10000"/>
              <a:gd name="connsiteX13" fmla="*/ 8212 w 8879"/>
              <a:gd name="connsiteY13" fmla="*/ 539 h 10000"/>
              <a:gd name="connsiteX14" fmla="*/ 8879 w 8879"/>
              <a:gd name="connsiteY14" fmla="*/ 9931 h 10000"/>
              <a:gd name="connsiteX0" fmla="*/ 0 w 9285"/>
              <a:gd name="connsiteY0" fmla="*/ 8930 h 10000"/>
              <a:gd name="connsiteX1" fmla="*/ 275 w 9285"/>
              <a:gd name="connsiteY1" fmla="*/ 9001 h 10000"/>
              <a:gd name="connsiteX2" fmla="*/ 1026 w 9285"/>
              <a:gd name="connsiteY2" fmla="*/ 9931 h 10000"/>
              <a:gd name="connsiteX3" fmla="*/ 1776 w 9285"/>
              <a:gd name="connsiteY3" fmla="*/ 9931 h 10000"/>
              <a:gd name="connsiteX4" fmla="*/ 2529 w 9285"/>
              <a:gd name="connsiteY4" fmla="*/ 9931 h 10000"/>
              <a:gd name="connsiteX5" fmla="*/ 3279 w 9285"/>
              <a:gd name="connsiteY5" fmla="*/ 9931 h 10000"/>
              <a:gd name="connsiteX6" fmla="*/ 4029 w 9285"/>
              <a:gd name="connsiteY6" fmla="*/ 9555 h 10000"/>
              <a:gd name="connsiteX7" fmla="*/ 4779 w 9285"/>
              <a:gd name="connsiteY7" fmla="*/ 8802 h 10000"/>
              <a:gd name="connsiteX8" fmla="*/ 5530 w 9285"/>
              <a:gd name="connsiteY8" fmla="*/ 8052 h 10000"/>
              <a:gd name="connsiteX9" fmla="*/ 6281 w 9285"/>
              <a:gd name="connsiteY9" fmla="*/ 6549 h 10000"/>
              <a:gd name="connsiteX10" fmla="*/ 7032 w 9285"/>
              <a:gd name="connsiteY10" fmla="*/ 3543 h 10000"/>
              <a:gd name="connsiteX11" fmla="*/ 7784 w 9285"/>
              <a:gd name="connsiteY11" fmla="*/ 539 h 10000"/>
              <a:gd name="connsiteX12" fmla="*/ 8534 w 9285"/>
              <a:gd name="connsiteY12" fmla="*/ 539 h 10000"/>
              <a:gd name="connsiteX13" fmla="*/ 9285 w 9285"/>
              <a:gd name="connsiteY13" fmla="*/ 9931 h 10000"/>
              <a:gd name="connsiteX0" fmla="*/ 0 w 9704"/>
              <a:gd name="connsiteY0" fmla="*/ 9001 h 10000"/>
              <a:gd name="connsiteX1" fmla="*/ 809 w 9704"/>
              <a:gd name="connsiteY1" fmla="*/ 9931 h 10000"/>
              <a:gd name="connsiteX2" fmla="*/ 1617 w 9704"/>
              <a:gd name="connsiteY2" fmla="*/ 9931 h 10000"/>
              <a:gd name="connsiteX3" fmla="*/ 2428 w 9704"/>
              <a:gd name="connsiteY3" fmla="*/ 9931 h 10000"/>
              <a:gd name="connsiteX4" fmla="*/ 3236 w 9704"/>
              <a:gd name="connsiteY4" fmla="*/ 9931 h 10000"/>
              <a:gd name="connsiteX5" fmla="*/ 4043 w 9704"/>
              <a:gd name="connsiteY5" fmla="*/ 9555 h 10000"/>
              <a:gd name="connsiteX6" fmla="*/ 4851 w 9704"/>
              <a:gd name="connsiteY6" fmla="*/ 8802 h 10000"/>
              <a:gd name="connsiteX7" fmla="*/ 5660 w 9704"/>
              <a:gd name="connsiteY7" fmla="*/ 8052 h 10000"/>
              <a:gd name="connsiteX8" fmla="*/ 6469 w 9704"/>
              <a:gd name="connsiteY8" fmla="*/ 6549 h 10000"/>
              <a:gd name="connsiteX9" fmla="*/ 7278 w 9704"/>
              <a:gd name="connsiteY9" fmla="*/ 3543 h 10000"/>
              <a:gd name="connsiteX10" fmla="*/ 8087 w 9704"/>
              <a:gd name="connsiteY10" fmla="*/ 539 h 10000"/>
              <a:gd name="connsiteX11" fmla="*/ 8895 w 9704"/>
              <a:gd name="connsiteY11" fmla="*/ 539 h 10000"/>
              <a:gd name="connsiteX12" fmla="*/ 9704 w 9704"/>
              <a:gd name="connsiteY12" fmla="*/ 9931 h 10000"/>
              <a:gd name="connsiteX0" fmla="*/ 0 w 9166"/>
              <a:gd name="connsiteY0" fmla="*/ 9931 h 10000"/>
              <a:gd name="connsiteX1" fmla="*/ 832 w 9166"/>
              <a:gd name="connsiteY1" fmla="*/ 9931 h 10000"/>
              <a:gd name="connsiteX2" fmla="*/ 1668 w 9166"/>
              <a:gd name="connsiteY2" fmla="*/ 9931 h 10000"/>
              <a:gd name="connsiteX3" fmla="*/ 2501 w 9166"/>
              <a:gd name="connsiteY3" fmla="*/ 9931 h 10000"/>
              <a:gd name="connsiteX4" fmla="*/ 3332 w 9166"/>
              <a:gd name="connsiteY4" fmla="*/ 9555 h 10000"/>
              <a:gd name="connsiteX5" fmla="*/ 4165 w 9166"/>
              <a:gd name="connsiteY5" fmla="*/ 8802 h 10000"/>
              <a:gd name="connsiteX6" fmla="*/ 4999 w 9166"/>
              <a:gd name="connsiteY6" fmla="*/ 8052 h 10000"/>
              <a:gd name="connsiteX7" fmla="*/ 5832 w 9166"/>
              <a:gd name="connsiteY7" fmla="*/ 6549 h 10000"/>
              <a:gd name="connsiteX8" fmla="*/ 6666 w 9166"/>
              <a:gd name="connsiteY8" fmla="*/ 3543 h 10000"/>
              <a:gd name="connsiteX9" fmla="*/ 7500 w 9166"/>
              <a:gd name="connsiteY9" fmla="*/ 539 h 10000"/>
              <a:gd name="connsiteX10" fmla="*/ 8332 w 9166"/>
              <a:gd name="connsiteY10" fmla="*/ 539 h 10000"/>
              <a:gd name="connsiteX11" fmla="*/ 9166 w 9166"/>
              <a:gd name="connsiteY11" fmla="*/ 9931 h 10000"/>
              <a:gd name="connsiteX0" fmla="*/ 0 w 9092"/>
              <a:gd name="connsiteY0" fmla="*/ 9931 h 9958"/>
              <a:gd name="connsiteX1" fmla="*/ 912 w 9092"/>
              <a:gd name="connsiteY1" fmla="*/ 9931 h 9958"/>
              <a:gd name="connsiteX2" fmla="*/ 1821 w 9092"/>
              <a:gd name="connsiteY2" fmla="*/ 9931 h 9958"/>
              <a:gd name="connsiteX3" fmla="*/ 2727 w 9092"/>
              <a:gd name="connsiteY3" fmla="*/ 9555 h 9958"/>
              <a:gd name="connsiteX4" fmla="*/ 3636 w 9092"/>
              <a:gd name="connsiteY4" fmla="*/ 8802 h 9958"/>
              <a:gd name="connsiteX5" fmla="*/ 4546 w 9092"/>
              <a:gd name="connsiteY5" fmla="*/ 8052 h 9958"/>
              <a:gd name="connsiteX6" fmla="*/ 5455 w 9092"/>
              <a:gd name="connsiteY6" fmla="*/ 6549 h 9958"/>
              <a:gd name="connsiteX7" fmla="*/ 6365 w 9092"/>
              <a:gd name="connsiteY7" fmla="*/ 3543 h 9958"/>
              <a:gd name="connsiteX8" fmla="*/ 7274 w 9092"/>
              <a:gd name="connsiteY8" fmla="*/ 539 h 9958"/>
              <a:gd name="connsiteX9" fmla="*/ 8182 w 9092"/>
              <a:gd name="connsiteY9" fmla="*/ 539 h 9958"/>
              <a:gd name="connsiteX10" fmla="*/ 9092 w 9092"/>
              <a:gd name="connsiteY10" fmla="*/ 9931 h 9958"/>
              <a:gd name="connsiteX0" fmla="*/ 0 w 8997"/>
              <a:gd name="connsiteY0" fmla="*/ 9973 h 10000"/>
              <a:gd name="connsiteX1" fmla="*/ 1000 w 8997"/>
              <a:gd name="connsiteY1" fmla="*/ 9973 h 10000"/>
              <a:gd name="connsiteX2" fmla="*/ 1996 w 8997"/>
              <a:gd name="connsiteY2" fmla="*/ 9595 h 10000"/>
              <a:gd name="connsiteX3" fmla="*/ 2996 w 8997"/>
              <a:gd name="connsiteY3" fmla="*/ 8839 h 10000"/>
              <a:gd name="connsiteX4" fmla="*/ 3997 w 8997"/>
              <a:gd name="connsiteY4" fmla="*/ 8086 h 10000"/>
              <a:gd name="connsiteX5" fmla="*/ 4997 w 8997"/>
              <a:gd name="connsiteY5" fmla="*/ 6577 h 10000"/>
              <a:gd name="connsiteX6" fmla="*/ 5998 w 8997"/>
              <a:gd name="connsiteY6" fmla="*/ 3558 h 10000"/>
              <a:gd name="connsiteX7" fmla="*/ 6997 w 8997"/>
              <a:gd name="connsiteY7" fmla="*/ 541 h 10000"/>
              <a:gd name="connsiteX8" fmla="*/ 7996 w 8997"/>
              <a:gd name="connsiteY8" fmla="*/ 541 h 10000"/>
              <a:gd name="connsiteX9" fmla="*/ 8997 w 8997"/>
              <a:gd name="connsiteY9" fmla="*/ 9973 h 10000"/>
              <a:gd name="connsiteX0" fmla="*/ 0 w 10386"/>
              <a:gd name="connsiteY0" fmla="*/ 9973 h 10001"/>
              <a:gd name="connsiteX1" fmla="*/ 1497 w 10386"/>
              <a:gd name="connsiteY1" fmla="*/ 9973 h 10001"/>
              <a:gd name="connsiteX2" fmla="*/ 2605 w 10386"/>
              <a:gd name="connsiteY2" fmla="*/ 9595 h 10001"/>
              <a:gd name="connsiteX3" fmla="*/ 3716 w 10386"/>
              <a:gd name="connsiteY3" fmla="*/ 8839 h 10001"/>
              <a:gd name="connsiteX4" fmla="*/ 4829 w 10386"/>
              <a:gd name="connsiteY4" fmla="*/ 8086 h 10001"/>
              <a:gd name="connsiteX5" fmla="*/ 5940 w 10386"/>
              <a:gd name="connsiteY5" fmla="*/ 6577 h 10001"/>
              <a:gd name="connsiteX6" fmla="*/ 7053 w 10386"/>
              <a:gd name="connsiteY6" fmla="*/ 3558 h 10001"/>
              <a:gd name="connsiteX7" fmla="*/ 8163 w 10386"/>
              <a:gd name="connsiteY7" fmla="*/ 541 h 10001"/>
              <a:gd name="connsiteX8" fmla="*/ 9273 w 10386"/>
              <a:gd name="connsiteY8" fmla="*/ 541 h 10001"/>
              <a:gd name="connsiteX9" fmla="*/ 10386 w 10386"/>
              <a:gd name="connsiteY9" fmla="*/ 9973 h 10001"/>
              <a:gd name="connsiteX0" fmla="*/ 0 w 10386"/>
              <a:gd name="connsiteY0" fmla="*/ 9973 h 10010"/>
              <a:gd name="connsiteX1" fmla="*/ 633 w 10386"/>
              <a:gd name="connsiteY1" fmla="*/ 9996 h 10010"/>
              <a:gd name="connsiteX2" fmla="*/ 1497 w 10386"/>
              <a:gd name="connsiteY2" fmla="*/ 9973 h 10010"/>
              <a:gd name="connsiteX3" fmla="*/ 2605 w 10386"/>
              <a:gd name="connsiteY3" fmla="*/ 9595 h 10010"/>
              <a:gd name="connsiteX4" fmla="*/ 3716 w 10386"/>
              <a:gd name="connsiteY4" fmla="*/ 8839 h 10010"/>
              <a:gd name="connsiteX5" fmla="*/ 4829 w 10386"/>
              <a:gd name="connsiteY5" fmla="*/ 8086 h 10010"/>
              <a:gd name="connsiteX6" fmla="*/ 5940 w 10386"/>
              <a:gd name="connsiteY6" fmla="*/ 6577 h 10010"/>
              <a:gd name="connsiteX7" fmla="*/ 7053 w 10386"/>
              <a:gd name="connsiteY7" fmla="*/ 3558 h 10010"/>
              <a:gd name="connsiteX8" fmla="*/ 8163 w 10386"/>
              <a:gd name="connsiteY8" fmla="*/ 541 h 10010"/>
              <a:gd name="connsiteX9" fmla="*/ 9273 w 10386"/>
              <a:gd name="connsiteY9" fmla="*/ 541 h 10010"/>
              <a:gd name="connsiteX10" fmla="*/ 10386 w 10386"/>
              <a:gd name="connsiteY10" fmla="*/ 9973 h 10010"/>
              <a:gd name="connsiteX0" fmla="*/ 0 w 19592"/>
              <a:gd name="connsiteY0" fmla="*/ 10015 h 10015"/>
              <a:gd name="connsiteX1" fmla="*/ 9839 w 19592"/>
              <a:gd name="connsiteY1" fmla="*/ 9996 h 10015"/>
              <a:gd name="connsiteX2" fmla="*/ 10703 w 19592"/>
              <a:gd name="connsiteY2" fmla="*/ 9973 h 10015"/>
              <a:gd name="connsiteX3" fmla="*/ 11811 w 19592"/>
              <a:gd name="connsiteY3" fmla="*/ 9595 h 10015"/>
              <a:gd name="connsiteX4" fmla="*/ 12922 w 19592"/>
              <a:gd name="connsiteY4" fmla="*/ 8839 h 10015"/>
              <a:gd name="connsiteX5" fmla="*/ 14035 w 19592"/>
              <a:gd name="connsiteY5" fmla="*/ 8086 h 10015"/>
              <a:gd name="connsiteX6" fmla="*/ 15146 w 19592"/>
              <a:gd name="connsiteY6" fmla="*/ 6577 h 10015"/>
              <a:gd name="connsiteX7" fmla="*/ 16259 w 19592"/>
              <a:gd name="connsiteY7" fmla="*/ 3558 h 10015"/>
              <a:gd name="connsiteX8" fmla="*/ 17369 w 19592"/>
              <a:gd name="connsiteY8" fmla="*/ 541 h 10015"/>
              <a:gd name="connsiteX9" fmla="*/ 18479 w 19592"/>
              <a:gd name="connsiteY9" fmla="*/ 541 h 10015"/>
              <a:gd name="connsiteX10" fmla="*/ 19592 w 19592"/>
              <a:gd name="connsiteY10" fmla="*/ 9973 h 10015"/>
              <a:gd name="connsiteX0" fmla="*/ 0 w 19592"/>
              <a:gd name="connsiteY0" fmla="*/ 10015 h 10038"/>
              <a:gd name="connsiteX1" fmla="*/ 8267 w 19592"/>
              <a:gd name="connsiteY1" fmla="*/ 10038 h 10038"/>
              <a:gd name="connsiteX2" fmla="*/ 9839 w 19592"/>
              <a:gd name="connsiteY2" fmla="*/ 9996 h 10038"/>
              <a:gd name="connsiteX3" fmla="*/ 10703 w 19592"/>
              <a:gd name="connsiteY3" fmla="*/ 9973 h 10038"/>
              <a:gd name="connsiteX4" fmla="*/ 11811 w 19592"/>
              <a:gd name="connsiteY4" fmla="*/ 9595 h 10038"/>
              <a:gd name="connsiteX5" fmla="*/ 12922 w 19592"/>
              <a:gd name="connsiteY5" fmla="*/ 8839 h 10038"/>
              <a:gd name="connsiteX6" fmla="*/ 14035 w 19592"/>
              <a:gd name="connsiteY6" fmla="*/ 8086 h 10038"/>
              <a:gd name="connsiteX7" fmla="*/ 15146 w 19592"/>
              <a:gd name="connsiteY7" fmla="*/ 6577 h 10038"/>
              <a:gd name="connsiteX8" fmla="*/ 16259 w 19592"/>
              <a:gd name="connsiteY8" fmla="*/ 3558 h 10038"/>
              <a:gd name="connsiteX9" fmla="*/ 17369 w 19592"/>
              <a:gd name="connsiteY9" fmla="*/ 541 h 10038"/>
              <a:gd name="connsiteX10" fmla="*/ 18479 w 19592"/>
              <a:gd name="connsiteY10" fmla="*/ 541 h 10038"/>
              <a:gd name="connsiteX11" fmla="*/ 19592 w 19592"/>
              <a:gd name="connsiteY11" fmla="*/ 9973 h 10038"/>
              <a:gd name="connsiteX0" fmla="*/ 0 w 19592"/>
              <a:gd name="connsiteY0" fmla="*/ 10015 h 10038"/>
              <a:gd name="connsiteX1" fmla="*/ 6513 w 19592"/>
              <a:gd name="connsiteY1" fmla="*/ 9996 h 10038"/>
              <a:gd name="connsiteX2" fmla="*/ 8267 w 19592"/>
              <a:gd name="connsiteY2" fmla="*/ 10038 h 10038"/>
              <a:gd name="connsiteX3" fmla="*/ 9839 w 19592"/>
              <a:gd name="connsiteY3" fmla="*/ 9996 h 10038"/>
              <a:gd name="connsiteX4" fmla="*/ 10703 w 19592"/>
              <a:gd name="connsiteY4" fmla="*/ 9973 h 10038"/>
              <a:gd name="connsiteX5" fmla="*/ 11811 w 19592"/>
              <a:gd name="connsiteY5" fmla="*/ 9595 h 10038"/>
              <a:gd name="connsiteX6" fmla="*/ 12922 w 19592"/>
              <a:gd name="connsiteY6" fmla="*/ 8839 h 10038"/>
              <a:gd name="connsiteX7" fmla="*/ 14035 w 19592"/>
              <a:gd name="connsiteY7" fmla="*/ 8086 h 10038"/>
              <a:gd name="connsiteX8" fmla="*/ 15146 w 19592"/>
              <a:gd name="connsiteY8" fmla="*/ 6577 h 10038"/>
              <a:gd name="connsiteX9" fmla="*/ 16259 w 19592"/>
              <a:gd name="connsiteY9" fmla="*/ 3558 h 10038"/>
              <a:gd name="connsiteX10" fmla="*/ 17369 w 19592"/>
              <a:gd name="connsiteY10" fmla="*/ 541 h 10038"/>
              <a:gd name="connsiteX11" fmla="*/ 18479 w 19592"/>
              <a:gd name="connsiteY11" fmla="*/ 541 h 10038"/>
              <a:gd name="connsiteX12" fmla="*/ 19592 w 19592"/>
              <a:gd name="connsiteY12" fmla="*/ 9973 h 10038"/>
              <a:gd name="connsiteX0" fmla="*/ 0 w 19592"/>
              <a:gd name="connsiteY0" fmla="*/ 10015 h 10038"/>
              <a:gd name="connsiteX1" fmla="*/ 2514 w 19592"/>
              <a:gd name="connsiteY1" fmla="*/ 9996 h 10038"/>
              <a:gd name="connsiteX2" fmla="*/ 6513 w 19592"/>
              <a:gd name="connsiteY2" fmla="*/ 9996 h 10038"/>
              <a:gd name="connsiteX3" fmla="*/ 8267 w 19592"/>
              <a:gd name="connsiteY3" fmla="*/ 10038 h 10038"/>
              <a:gd name="connsiteX4" fmla="*/ 9839 w 19592"/>
              <a:gd name="connsiteY4" fmla="*/ 9996 h 10038"/>
              <a:gd name="connsiteX5" fmla="*/ 10703 w 19592"/>
              <a:gd name="connsiteY5" fmla="*/ 9973 h 10038"/>
              <a:gd name="connsiteX6" fmla="*/ 11811 w 19592"/>
              <a:gd name="connsiteY6" fmla="*/ 9595 h 10038"/>
              <a:gd name="connsiteX7" fmla="*/ 12922 w 19592"/>
              <a:gd name="connsiteY7" fmla="*/ 8839 h 10038"/>
              <a:gd name="connsiteX8" fmla="*/ 14035 w 19592"/>
              <a:gd name="connsiteY8" fmla="*/ 8086 h 10038"/>
              <a:gd name="connsiteX9" fmla="*/ 15146 w 19592"/>
              <a:gd name="connsiteY9" fmla="*/ 6577 h 10038"/>
              <a:gd name="connsiteX10" fmla="*/ 16259 w 19592"/>
              <a:gd name="connsiteY10" fmla="*/ 3558 h 10038"/>
              <a:gd name="connsiteX11" fmla="*/ 17369 w 19592"/>
              <a:gd name="connsiteY11" fmla="*/ 541 h 10038"/>
              <a:gd name="connsiteX12" fmla="*/ 18479 w 19592"/>
              <a:gd name="connsiteY12" fmla="*/ 541 h 10038"/>
              <a:gd name="connsiteX13" fmla="*/ 19592 w 19592"/>
              <a:gd name="connsiteY13" fmla="*/ 9973 h 10038"/>
              <a:gd name="connsiteX0" fmla="*/ 0 w 19592"/>
              <a:gd name="connsiteY0" fmla="*/ 10015 h 10038"/>
              <a:gd name="connsiteX1" fmla="*/ 1476 w 19592"/>
              <a:gd name="connsiteY1" fmla="*/ 8914 h 10038"/>
              <a:gd name="connsiteX2" fmla="*/ 6513 w 19592"/>
              <a:gd name="connsiteY2" fmla="*/ 9996 h 10038"/>
              <a:gd name="connsiteX3" fmla="*/ 8267 w 19592"/>
              <a:gd name="connsiteY3" fmla="*/ 10038 h 10038"/>
              <a:gd name="connsiteX4" fmla="*/ 9839 w 19592"/>
              <a:gd name="connsiteY4" fmla="*/ 9996 h 10038"/>
              <a:gd name="connsiteX5" fmla="*/ 10703 w 19592"/>
              <a:gd name="connsiteY5" fmla="*/ 9973 h 10038"/>
              <a:gd name="connsiteX6" fmla="*/ 11811 w 19592"/>
              <a:gd name="connsiteY6" fmla="*/ 9595 h 10038"/>
              <a:gd name="connsiteX7" fmla="*/ 12922 w 19592"/>
              <a:gd name="connsiteY7" fmla="*/ 8839 h 10038"/>
              <a:gd name="connsiteX8" fmla="*/ 14035 w 19592"/>
              <a:gd name="connsiteY8" fmla="*/ 8086 h 10038"/>
              <a:gd name="connsiteX9" fmla="*/ 15146 w 19592"/>
              <a:gd name="connsiteY9" fmla="*/ 6577 h 10038"/>
              <a:gd name="connsiteX10" fmla="*/ 16259 w 19592"/>
              <a:gd name="connsiteY10" fmla="*/ 3558 h 10038"/>
              <a:gd name="connsiteX11" fmla="*/ 17369 w 19592"/>
              <a:gd name="connsiteY11" fmla="*/ 541 h 10038"/>
              <a:gd name="connsiteX12" fmla="*/ 18479 w 19592"/>
              <a:gd name="connsiteY12" fmla="*/ 541 h 10038"/>
              <a:gd name="connsiteX13" fmla="*/ 19592 w 19592"/>
              <a:gd name="connsiteY13" fmla="*/ 9973 h 10038"/>
              <a:gd name="connsiteX0" fmla="*/ 0 w 19592"/>
              <a:gd name="connsiteY0" fmla="*/ 10015 h 10251"/>
              <a:gd name="connsiteX1" fmla="*/ 1476 w 19592"/>
              <a:gd name="connsiteY1" fmla="*/ 8914 h 10251"/>
              <a:gd name="connsiteX2" fmla="*/ 6513 w 19592"/>
              <a:gd name="connsiteY2" fmla="*/ 9996 h 10251"/>
              <a:gd name="connsiteX3" fmla="*/ 8267 w 19592"/>
              <a:gd name="connsiteY3" fmla="*/ 10038 h 10251"/>
              <a:gd name="connsiteX4" fmla="*/ 9839 w 19592"/>
              <a:gd name="connsiteY4" fmla="*/ 9996 h 10251"/>
              <a:gd name="connsiteX5" fmla="*/ 10703 w 19592"/>
              <a:gd name="connsiteY5" fmla="*/ 9973 h 10251"/>
              <a:gd name="connsiteX6" fmla="*/ 11811 w 19592"/>
              <a:gd name="connsiteY6" fmla="*/ 9595 h 10251"/>
              <a:gd name="connsiteX7" fmla="*/ 12922 w 19592"/>
              <a:gd name="connsiteY7" fmla="*/ 8839 h 10251"/>
              <a:gd name="connsiteX8" fmla="*/ 14035 w 19592"/>
              <a:gd name="connsiteY8" fmla="*/ 8086 h 10251"/>
              <a:gd name="connsiteX9" fmla="*/ 15146 w 19592"/>
              <a:gd name="connsiteY9" fmla="*/ 6577 h 10251"/>
              <a:gd name="connsiteX10" fmla="*/ 16259 w 19592"/>
              <a:gd name="connsiteY10" fmla="*/ 3558 h 10251"/>
              <a:gd name="connsiteX11" fmla="*/ 17369 w 19592"/>
              <a:gd name="connsiteY11" fmla="*/ 541 h 10251"/>
              <a:gd name="connsiteX12" fmla="*/ 18479 w 19592"/>
              <a:gd name="connsiteY12" fmla="*/ 541 h 10251"/>
              <a:gd name="connsiteX13" fmla="*/ 19592 w 19592"/>
              <a:gd name="connsiteY13" fmla="*/ 9973 h 10251"/>
              <a:gd name="connsiteX0" fmla="*/ 0 w 19592"/>
              <a:gd name="connsiteY0" fmla="*/ 10015 h 10039"/>
              <a:gd name="connsiteX1" fmla="*/ 1476 w 19592"/>
              <a:gd name="connsiteY1" fmla="*/ 8914 h 10039"/>
              <a:gd name="connsiteX2" fmla="*/ 6387 w 19592"/>
              <a:gd name="connsiteY2" fmla="*/ 9372 h 10039"/>
              <a:gd name="connsiteX3" fmla="*/ 8267 w 19592"/>
              <a:gd name="connsiteY3" fmla="*/ 10038 h 10039"/>
              <a:gd name="connsiteX4" fmla="*/ 9839 w 19592"/>
              <a:gd name="connsiteY4" fmla="*/ 9996 h 10039"/>
              <a:gd name="connsiteX5" fmla="*/ 10703 w 19592"/>
              <a:gd name="connsiteY5" fmla="*/ 9973 h 10039"/>
              <a:gd name="connsiteX6" fmla="*/ 11811 w 19592"/>
              <a:gd name="connsiteY6" fmla="*/ 9595 h 10039"/>
              <a:gd name="connsiteX7" fmla="*/ 12922 w 19592"/>
              <a:gd name="connsiteY7" fmla="*/ 8839 h 10039"/>
              <a:gd name="connsiteX8" fmla="*/ 14035 w 19592"/>
              <a:gd name="connsiteY8" fmla="*/ 8086 h 10039"/>
              <a:gd name="connsiteX9" fmla="*/ 15146 w 19592"/>
              <a:gd name="connsiteY9" fmla="*/ 6577 h 10039"/>
              <a:gd name="connsiteX10" fmla="*/ 16259 w 19592"/>
              <a:gd name="connsiteY10" fmla="*/ 3558 h 10039"/>
              <a:gd name="connsiteX11" fmla="*/ 17369 w 19592"/>
              <a:gd name="connsiteY11" fmla="*/ 541 h 10039"/>
              <a:gd name="connsiteX12" fmla="*/ 18479 w 19592"/>
              <a:gd name="connsiteY12" fmla="*/ 541 h 10039"/>
              <a:gd name="connsiteX13" fmla="*/ 19592 w 19592"/>
              <a:gd name="connsiteY13" fmla="*/ 9973 h 10039"/>
              <a:gd name="connsiteX0" fmla="*/ 0 w 19592"/>
              <a:gd name="connsiteY0" fmla="*/ 10015 h 10038"/>
              <a:gd name="connsiteX1" fmla="*/ 1476 w 19592"/>
              <a:gd name="connsiteY1" fmla="*/ 8914 h 10038"/>
              <a:gd name="connsiteX2" fmla="*/ 6387 w 19592"/>
              <a:gd name="connsiteY2" fmla="*/ 9372 h 10038"/>
              <a:gd name="connsiteX3" fmla="*/ 8267 w 19592"/>
              <a:gd name="connsiteY3" fmla="*/ 10038 h 10038"/>
              <a:gd name="connsiteX4" fmla="*/ 9839 w 19592"/>
              <a:gd name="connsiteY4" fmla="*/ 9996 h 10038"/>
              <a:gd name="connsiteX5" fmla="*/ 10703 w 19592"/>
              <a:gd name="connsiteY5" fmla="*/ 9973 h 10038"/>
              <a:gd name="connsiteX6" fmla="*/ 11811 w 19592"/>
              <a:gd name="connsiteY6" fmla="*/ 9595 h 10038"/>
              <a:gd name="connsiteX7" fmla="*/ 12922 w 19592"/>
              <a:gd name="connsiteY7" fmla="*/ 8839 h 10038"/>
              <a:gd name="connsiteX8" fmla="*/ 14035 w 19592"/>
              <a:gd name="connsiteY8" fmla="*/ 8086 h 10038"/>
              <a:gd name="connsiteX9" fmla="*/ 15146 w 19592"/>
              <a:gd name="connsiteY9" fmla="*/ 6577 h 10038"/>
              <a:gd name="connsiteX10" fmla="*/ 16259 w 19592"/>
              <a:gd name="connsiteY10" fmla="*/ 3558 h 10038"/>
              <a:gd name="connsiteX11" fmla="*/ 17369 w 19592"/>
              <a:gd name="connsiteY11" fmla="*/ 541 h 10038"/>
              <a:gd name="connsiteX12" fmla="*/ 18479 w 19592"/>
              <a:gd name="connsiteY12" fmla="*/ 541 h 10038"/>
              <a:gd name="connsiteX13" fmla="*/ 19592 w 19592"/>
              <a:gd name="connsiteY13" fmla="*/ 9973 h 10038"/>
              <a:gd name="connsiteX0" fmla="*/ 0 w 19592"/>
              <a:gd name="connsiteY0" fmla="*/ 10015 h 10038"/>
              <a:gd name="connsiteX1" fmla="*/ 1476 w 19592"/>
              <a:gd name="connsiteY1" fmla="*/ 8914 h 10038"/>
              <a:gd name="connsiteX2" fmla="*/ 3426 w 19592"/>
              <a:gd name="connsiteY2" fmla="*/ 9248 h 10038"/>
              <a:gd name="connsiteX3" fmla="*/ 6387 w 19592"/>
              <a:gd name="connsiteY3" fmla="*/ 9372 h 10038"/>
              <a:gd name="connsiteX4" fmla="*/ 8267 w 19592"/>
              <a:gd name="connsiteY4" fmla="*/ 10038 h 10038"/>
              <a:gd name="connsiteX5" fmla="*/ 9839 w 19592"/>
              <a:gd name="connsiteY5" fmla="*/ 9996 h 10038"/>
              <a:gd name="connsiteX6" fmla="*/ 10703 w 19592"/>
              <a:gd name="connsiteY6" fmla="*/ 9973 h 10038"/>
              <a:gd name="connsiteX7" fmla="*/ 11811 w 19592"/>
              <a:gd name="connsiteY7" fmla="*/ 9595 h 10038"/>
              <a:gd name="connsiteX8" fmla="*/ 12922 w 19592"/>
              <a:gd name="connsiteY8" fmla="*/ 8839 h 10038"/>
              <a:gd name="connsiteX9" fmla="*/ 14035 w 19592"/>
              <a:gd name="connsiteY9" fmla="*/ 8086 h 10038"/>
              <a:gd name="connsiteX10" fmla="*/ 15146 w 19592"/>
              <a:gd name="connsiteY10" fmla="*/ 6577 h 10038"/>
              <a:gd name="connsiteX11" fmla="*/ 16259 w 19592"/>
              <a:gd name="connsiteY11" fmla="*/ 3558 h 10038"/>
              <a:gd name="connsiteX12" fmla="*/ 17369 w 19592"/>
              <a:gd name="connsiteY12" fmla="*/ 541 h 10038"/>
              <a:gd name="connsiteX13" fmla="*/ 18479 w 19592"/>
              <a:gd name="connsiteY13" fmla="*/ 541 h 10038"/>
              <a:gd name="connsiteX14" fmla="*/ 19592 w 19592"/>
              <a:gd name="connsiteY14" fmla="*/ 9973 h 10038"/>
              <a:gd name="connsiteX0" fmla="*/ 0 w 19592"/>
              <a:gd name="connsiteY0" fmla="*/ 10015 h 10038"/>
              <a:gd name="connsiteX1" fmla="*/ 1476 w 19592"/>
              <a:gd name="connsiteY1" fmla="*/ 8914 h 10038"/>
              <a:gd name="connsiteX2" fmla="*/ 3426 w 19592"/>
              <a:gd name="connsiteY2" fmla="*/ 9248 h 10038"/>
              <a:gd name="connsiteX3" fmla="*/ 6387 w 19592"/>
              <a:gd name="connsiteY3" fmla="*/ 9372 h 10038"/>
              <a:gd name="connsiteX4" fmla="*/ 8267 w 19592"/>
              <a:gd name="connsiteY4" fmla="*/ 10038 h 10038"/>
              <a:gd name="connsiteX5" fmla="*/ 9839 w 19592"/>
              <a:gd name="connsiteY5" fmla="*/ 9996 h 10038"/>
              <a:gd name="connsiteX6" fmla="*/ 10703 w 19592"/>
              <a:gd name="connsiteY6" fmla="*/ 9973 h 10038"/>
              <a:gd name="connsiteX7" fmla="*/ 11811 w 19592"/>
              <a:gd name="connsiteY7" fmla="*/ 9595 h 10038"/>
              <a:gd name="connsiteX8" fmla="*/ 12922 w 19592"/>
              <a:gd name="connsiteY8" fmla="*/ 8839 h 10038"/>
              <a:gd name="connsiteX9" fmla="*/ 14035 w 19592"/>
              <a:gd name="connsiteY9" fmla="*/ 8086 h 10038"/>
              <a:gd name="connsiteX10" fmla="*/ 15146 w 19592"/>
              <a:gd name="connsiteY10" fmla="*/ 6577 h 10038"/>
              <a:gd name="connsiteX11" fmla="*/ 16259 w 19592"/>
              <a:gd name="connsiteY11" fmla="*/ 3558 h 10038"/>
              <a:gd name="connsiteX12" fmla="*/ 17369 w 19592"/>
              <a:gd name="connsiteY12" fmla="*/ 541 h 10038"/>
              <a:gd name="connsiteX13" fmla="*/ 18479 w 19592"/>
              <a:gd name="connsiteY13" fmla="*/ 541 h 10038"/>
              <a:gd name="connsiteX14" fmla="*/ 19592 w 19592"/>
              <a:gd name="connsiteY14" fmla="*/ 9973 h 10038"/>
              <a:gd name="connsiteX0" fmla="*/ 0 w 19592"/>
              <a:gd name="connsiteY0" fmla="*/ 10015 h 10038"/>
              <a:gd name="connsiteX1" fmla="*/ 1476 w 19592"/>
              <a:gd name="connsiteY1" fmla="*/ 8914 h 10038"/>
              <a:gd name="connsiteX2" fmla="*/ 3426 w 19592"/>
              <a:gd name="connsiteY2" fmla="*/ 9248 h 10038"/>
              <a:gd name="connsiteX3" fmla="*/ 6387 w 19592"/>
              <a:gd name="connsiteY3" fmla="*/ 9372 h 10038"/>
              <a:gd name="connsiteX4" fmla="*/ 8267 w 19592"/>
              <a:gd name="connsiteY4" fmla="*/ 10038 h 10038"/>
              <a:gd name="connsiteX5" fmla="*/ 9839 w 19592"/>
              <a:gd name="connsiteY5" fmla="*/ 9996 h 10038"/>
              <a:gd name="connsiteX6" fmla="*/ 10703 w 19592"/>
              <a:gd name="connsiteY6" fmla="*/ 9973 h 10038"/>
              <a:gd name="connsiteX7" fmla="*/ 11811 w 19592"/>
              <a:gd name="connsiteY7" fmla="*/ 9595 h 10038"/>
              <a:gd name="connsiteX8" fmla="*/ 12922 w 19592"/>
              <a:gd name="connsiteY8" fmla="*/ 8839 h 10038"/>
              <a:gd name="connsiteX9" fmla="*/ 14035 w 19592"/>
              <a:gd name="connsiteY9" fmla="*/ 8086 h 10038"/>
              <a:gd name="connsiteX10" fmla="*/ 15146 w 19592"/>
              <a:gd name="connsiteY10" fmla="*/ 6577 h 10038"/>
              <a:gd name="connsiteX11" fmla="*/ 16259 w 19592"/>
              <a:gd name="connsiteY11" fmla="*/ 3558 h 10038"/>
              <a:gd name="connsiteX12" fmla="*/ 17369 w 19592"/>
              <a:gd name="connsiteY12" fmla="*/ 541 h 10038"/>
              <a:gd name="connsiteX13" fmla="*/ 18479 w 19592"/>
              <a:gd name="connsiteY13" fmla="*/ 541 h 10038"/>
              <a:gd name="connsiteX14" fmla="*/ 19592 w 19592"/>
              <a:gd name="connsiteY14" fmla="*/ 9973 h 10038"/>
              <a:gd name="connsiteX0" fmla="*/ 0 w 19592"/>
              <a:gd name="connsiteY0" fmla="*/ 10015 h 10321"/>
              <a:gd name="connsiteX1" fmla="*/ 1476 w 19592"/>
              <a:gd name="connsiteY1" fmla="*/ 8914 h 10321"/>
              <a:gd name="connsiteX2" fmla="*/ 3516 w 19592"/>
              <a:gd name="connsiteY2" fmla="*/ 9980 h 10321"/>
              <a:gd name="connsiteX3" fmla="*/ 6387 w 19592"/>
              <a:gd name="connsiteY3" fmla="*/ 9372 h 10321"/>
              <a:gd name="connsiteX4" fmla="*/ 8267 w 19592"/>
              <a:gd name="connsiteY4" fmla="*/ 10038 h 10321"/>
              <a:gd name="connsiteX5" fmla="*/ 9839 w 19592"/>
              <a:gd name="connsiteY5" fmla="*/ 9996 h 10321"/>
              <a:gd name="connsiteX6" fmla="*/ 10703 w 19592"/>
              <a:gd name="connsiteY6" fmla="*/ 9973 h 10321"/>
              <a:gd name="connsiteX7" fmla="*/ 11811 w 19592"/>
              <a:gd name="connsiteY7" fmla="*/ 9595 h 10321"/>
              <a:gd name="connsiteX8" fmla="*/ 12922 w 19592"/>
              <a:gd name="connsiteY8" fmla="*/ 8839 h 10321"/>
              <a:gd name="connsiteX9" fmla="*/ 14035 w 19592"/>
              <a:gd name="connsiteY9" fmla="*/ 8086 h 10321"/>
              <a:gd name="connsiteX10" fmla="*/ 15146 w 19592"/>
              <a:gd name="connsiteY10" fmla="*/ 6577 h 10321"/>
              <a:gd name="connsiteX11" fmla="*/ 16259 w 19592"/>
              <a:gd name="connsiteY11" fmla="*/ 3558 h 10321"/>
              <a:gd name="connsiteX12" fmla="*/ 17369 w 19592"/>
              <a:gd name="connsiteY12" fmla="*/ 541 h 10321"/>
              <a:gd name="connsiteX13" fmla="*/ 18479 w 19592"/>
              <a:gd name="connsiteY13" fmla="*/ 541 h 10321"/>
              <a:gd name="connsiteX14" fmla="*/ 19592 w 19592"/>
              <a:gd name="connsiteY14" fmla="*/ 9973 h 10321"/>
              <a:gd name="connsiteX0" fmla="*/ 0 w 19592"/>
              <a:gd name="connsiteY0" fmla="*/ 10015 h 10321"/>
              <a:gd name="connsiteX1" fmla="*/ 1476 w 19592"/>
              <a:gd name="connsiteY1" fmla="*/ 8914 h 10321"/>
              <a:gd name="connsiteX2" fmla="*/ 3359 w 19592"/>
              <a:gd name="connsiteY2" fmla="*/ 9980 h 10321"/>
              <a:gd name="connsiteX3" fmla="*/ 6387 w 19592"/>
              <a:gd name="connsiteY3" fmla="*/ 9372 h 10321"/>
              <a:gd name="connsiteX4" fmla="*/ 8267 w 19592"/>
              <a:gd name="connsiteY4" fmla="*/ 10038 h 10321"/>
              <a:gd name="connsiteX5" fmla="*/ 9839 w 19592"/>
              <a:gd name="connsiteY5" fmla="*/ 9996 h 10321"/>
              <a:gd name="connsiteX6" fmla="*/ 10703 w 19592"/>
              <a:gd name="connsiteY6" fmla="*/ 9973 h 10321"/>
              <a:gd name="connsiteX7" fmla="*/ 11811 w 19592"/>
              <a:gd name="connsiteY7" fmla="*/ 9595 h 10321"/>
              <a:gd name="connsiteX8" fmla="*/ 12922 w 19592"/>
              <a:gd name="connsiteY8" fmla="*/ 8839 h 10321"/>
              <a:gd name="connsiteX9" fmla="*/ 14035 w 19592"/>
              <a:gd name="connsiteY9" fmla="*/ 8086 h 10321"/>
              <a:gd name="connsiteX10" fmla="*/ 15146 w 19592"/>
              <a:gd name="connsiteY10" fmla="*/ 6577 h 10321"/>
              <a:gd name="connsiteX11" fmla="*/ 16259 w 19592"/>
              <a:gd name="connsiteY11" fmla="*/ 3558 h 10321"/>
              <a:gd name="connsiteX12" fmla="*/ 17369 w 19592"/>
              <a:gd name="connsiteY12" fmla="*/ 541 h 10321"/>
              <a:gd name="connsiteX13" fmla="*/ 18479 w 19592"/>
              <a:gd name="connsiteY13" fmla="*/ 541 h 10321"/>
              <a:gd name="connsiteX14" fmla="*/ 19592 w 19592"/>
              <a:gd name="connsiteY14" fmla="*/ 9973 h 10321"/>
              <a:gd name="connsiteX0" fmla="*/ 0 w 19592"/>
              <a:gd name="connsiteY0" fmla="*/ 10015 h 10376"/>
              <a:gd name="connsiteX1" fmla="*/ 1476 w 19592"/>
              <a:gd name="connsiteY1" fmla="*/ 8914 h 10376"/>
              <a:gd name="connsiteX2" fmla="*/ 3359 w 19592"/>
              <a:gd name="connsiteY2" fmla="*/ 9980 h 10376"/>
              <a:gd name="connsiteX3" fmla="*/ 6387 w 19592"/>
              <a:gd name="connsiteY3" fmla="*/ 9372 h 10376"/>
              <a:gd name="connsiteX4" fmla="*/ 8267 w 19592"/>
              <a:gd name="connsiteY4" fmla="*/ 10038 h 10376"/>
              <a:gd name="connsiteX5" fmla="*/ 9839 w 19592"/>
              <a:gd name="connsiteY5" fmla="*/ 9996 h 10376"/>
              <a:gd name="connsiteX6" fmla="*/ 10703 w 19592"/>
              <a:gd name="connsiteY6" fmla="*/ 9973 h 10376"/>
              <a:gd name="connsiteX7" fmla="*/ 11811 w 19592"/>
              <a:gd name="connsiteY7" fmla="*/ 9595 h 10376"/>
              <a:gd name="connsiteX8" fmla="*/ 12922 w 19592"/>
              <a:gd name="connsiteY8" fmla="*/ 8839 h 10376"/>
              <a:gd name="connsiteX9" fmla="*/ 14035 w 19592"/>
              <a:gd name="connsiteY9" fmla="*/ 8086 h 10376"/>
              <a:gd name="connsiteX10" fmla="*/ 15146 w 19592"/>
              <a:gd name="connsiteY10" fmla="*/ 6577 h 10376"/>
              <a:gd name="connsiteX11" fmla="*/ 16259 w 19592"/>
              <a:gd name="connsiteY11" fmla="*/ 3558 h 10376"/>
              <a:gd name="connsiteX12" fmla="*/ 17369 w 19592"/>
              <a:gd name="connsiteY12" fmla="*/ 541 h 10376"/>
              <a:gd name="connsiteX13" fmla="*/ 18479 w 19592"/>
              <a:gd name="connsiteY13" fmla="*/ 541 h 10376"/>
              <a:gd name="connsiteX14" fmla="*/ 19592 w 19592"/>
              <a:gd name="connsiteY14" fmla="*/ 9973 h 10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9592" h="10376">
                <a:moveTo>
                  <a:pt x="0" y="10015"/>
                </a:moveTo>
                <a:lnTo>
                  <a:pt x="1476" y="8914"/>
                </a:lnTo>
                <a:cubicBezTo>
                  <a:pt x="2047" y="8786"/>
                  <a:pt x="2527" y="9613"/>
                  <a:pt x="3359" y="9980"/>
                </a:cubicBezTo>
                <a:cubicBezTo>
                  <a:pt x="4811" y="11188"/>
                  <a:pt x="5580" y="9240"/>
                  <a:pt x="6387" y="9372"/>
                </a:cubicBezTo>
                <a:lnTo>
                  <a:pt x="8267" y="10038"/>
                </a:lnTo>
                <a:cubicBezTo>
                  <a:pt x="9907" y="10035"/>
                  <a:pt x="9433" y="10007"/>
                  <a:pt x="9839" y="9996"/>
                </a:cubicBezTo>
                <a:cubicBezTo>
                  <a:pt x="10245" y="9985"/>
                  <a:pt x="10374" y="10040"/>
                  <a:pt x="10703" y="9973"/>
                </a:cubicBezTo>
                <a:cubicBezTo>
                  <a:pt x="11032" y="9906"/>
                  <a:pt x="11442" y="9781"/>
                  <a:pt x="11811" y="9595"/>
                </a:cubicBezTo>
                <a:cubicBezTo>
                  <a:pt x="12184" y="9408"/>
                  <a:pt x="12553" y="9090"/>
                  <a:pt x="12922" y="8839"/>
                </a:cubicBezTo>
                <a:cubicBezTo>
                  <a:pt x="13292" y="8590"/>
                  <a:pt x="13666" y="8463"/>
                  <a:pt x="14035" y="8086"/>
                </a:cubicBezTo>
                <a:cubicBezTo>
                  <a:pt x="14404" y="7707"/>
                  <a:pt x="14774" y="7333"/>
                  <a:pt x="15146" y="6577"/>
                </a:cubicBezTo>
                <a:cubicBezTo>
                  <a:pt x="15517" y="5823"/>
                  <a:pt x="15886" y="4567"/>
                  <a:pt x="16259" y="3558"/>
                </a:cubicBezTo>
                <a:cubicBezTo>
                  <a:pt x="16630" y="2552"/>
                  <a:pt x="16998" y="1043"/>
                  <a:pt x="17369" y="541"/>
                </a:cubicBezTo>
                <a:cubicBezTo>
                  <a:pt x="17611" y="211"/>
                  <a:pt x="18234" y="-489"/>
                  <a:pt x="18479" y="541"/>
                </a:cubicBezTo>
                <a:cubicBezTo>
                  <a:pt x="18850" y="2114"/>
                  <a:pt x="19223" y="6829"/>
                  <a:pt x="19592" y="9973"/>
                </a:cubicBezTo>
              </a:path>
            </a:pathLst>
          </a:custGeom>
          <a:noFill/>
          <a:ln w="14288" cap="rnd">
            <a:solidFill>
              <a:schemeClr val="accent1">
                <a:lumMod val="50000"/>
              </a:schemeClr>
            </a:solidFill>
            <a:prstDash val="solid"/>
            <a:round/>
            <a:headEnd/>
            <a:tailEnd/>
          </a:ln>
        </p:spPr>
        <p:txBody>
          <a:bodyPr lIns="65315" rIns="65315"/>
          <a:lstStyle/>
          <a:p>
            <a:pPr>
              <a:defRPr/>
            </a:pPr>
            <a:endParaRPr lang="en-US" sz="809"/>
          </a:p>
        </p:txBody>
      </p:sp>
      <p:sp>
        <p:nvSpPr>
          <p:cNvPr id="80" name="Freeform 19">
            <a:extLst>
              <a:ext uri="{FF2B5EF4-FFF2-40B4-BE49-F238E27FC236}">
                <a16:creationId xmlns:a16="http://schemas.microsoft.com/office/drawing/2014/main" id="{5660E7AD-8581-2E1F-D4ED-01A7B929072C}"/>
              </a:ext>
            </a:extLst>
          </p:cNvPr>
          <p:cNvSpPr>
            <a:spLocks/>
          </p:cNvSpPr>
          <p:nvPr/>
        </p:nvSpPr>
        <p:spPr bwMode="auto">
          <a:xfrm>
            <a:off x="3510643" y="3426732"/>
            <a:ext cx="4748893" cy="698500"/>
          </a:xfrm>
          <a:custGeom>
            <a:avLst/>
            <a:gdLst>
              <a:gd name="T0" fmla="*/ 0 w 14081"/>
              <a:gd name="T1" fmla="*/ 2912 h 2934"/>
              <a:gd name="T2" fmla="*/ 0 w 14081"/>
              <a:gd name="T3" fmla="*/ 2912 h 2934"/>
              <a:gd name="T4" fmla="*/ 783 w 14081"/>
              <a:gd name="T5" fmla="*/ 2912 h 2934"/>
              <a:gd name="T6" fmla="*/ 1565 w 14081"/>
              <a:gd name="T7" fmla="*/ 2784 h 2934"/>
              <a:gd name="T8" fmla="*/ 2347 w 14081"/>
              <a:gd name="T9" fmla="*/ 2912 h 2934"/>
              <a:gd name="T10" fmla="*/ 3129 w 14081"/>
              <a:gd name="T11" fmla="*/ 2784 h 2934"/>
              <a:gd name="T12" fmla="*/ 3912 w 14081"/>
              <a:gd name="T13" fmla="*/ 2912 h 2934"/>
              <a:gd name="T14" fmla="*/ 4694 w 14081"/>
              <a:gd name="T15" fmla="*/ 2912 h 2934"/>
              <a:gd name="T16" fmla="*/ 5476 w 14081"/>
              <a:gd name="T17" fmla="*/ 2912 h 2934"/>
              <a:gd name="T18" fmla="*/ 6258 w 14081"/>
              <a:gd name="T19" fmla="*/ 2912 h 2934"/>
              <a:gd name="T20" fmla="*/ 7041 w 14081"/>
              <a:gd name="T21" fmla="*/ 2912 h 2934"/>
              <a:gd name="T22" fmla="*/ 7823 w 14081"/>
              <a:gd name="T23" fmla="*/ 2784 h 2934"/>
              <a:gd name="T24" fmla="*/ 8605 w 14081"/>
              <a:gd name="T25" fmla="*/ 2527 h 2934"/>
              <a:gd name="T26" fmla="*/ 9387 w 14081"/>
              <a:gd name="T27" fmla="*/ 2270 h 2934"/>
              <a:gd name="T28" fmla="*/ 10169 w 14081"/>
              <a:gd name="T29" fmla="*/ 1499 h 2934"/>
              <a:gd name="T30" fmla="*/ 10952 w 14081"/>
              <a:gd name="T31" fmla="*/ 471 h 2934"/>
              <a:gd name="T32" fmla="*/ 11734 w 14081"/>
              <a:gd name="T33" fmla="*/ 86 h 2934"/>
              <a:gd name="T34" fmla="*/ 12516 w 14081"/>
              <a:gd name="T35" fmla="*/ 985 h 2934"/>
              <a:gd name="T36" fmla="*/ 13298 w 14081"/>
              <a:gd name="T37" fmla="*/ 1756 h 2934"/>
              <a:gd name="T38" fmla="*/ 14081 w 14081"/>
              <a:gd name="T39" fmla="*/ 2784 h 2934"/>
              <a:gd name="connsiteX0" fmla="*/ 0 w 10000"/>
              <a:gd name="connsiteY0" fmla="*/ 9694 h 9767"/>
              <a:gd name="connsiteX1" fmla="*/ 0 w 10000"/>
              <a:gd name="connsiteY1" fmla="*/ 9694 h 9767"/>
              <a:gd name="connsiteX2" fmla="*/ 556 w 10000"/>
              <a:gd name="connsiteY2" fmla="*/ 9694 h 9767"/>
              <a:gd name="connsiteX3" fmla="*/ 1111 w 10000"/>
              <a:gd name="connsiteY3" fmla="*/ 8704 h 9767"/>
              <a:gd name="connsiteX4" fmla="*/ 1667 w 10000"/>
              <a:gd name="connsiteY4" fmla="*/ 9694 h 9767"/>
              <a:gd name="connsiteX5" fmla="*/ 2222 w 10000"/>
              <a:gd name="connsiteY5" fmla="*/ 9258 h 9767"/>
              <a:gd name="connsiteX6" fmla="*/ 2778 w 10000"/>
              <a:gd name="connsiteY6" fmla="*/ 9694 h 9767"/>
              <a:gd name="connsiteX7" fmla="*/ 3334 w 10000"/>
              <a:gd name="connsiteY7" fmla="*/ 9694 h 9767"/>
              <a:gd name="connsiteX8" fmla="*/ 3889 w 10000"/>
              <a:gd name="connsiteY8" fmla="*/ 9694 h 9767"/>
              <a:gd name="connsiteX9" fmla="*/ 4444 w 10000"/>
              <a:gd name="connsiteY9" fmla="*/ 9694 h 9767"/>
              <a:gd name="connsiteX10" fmla="*/ 5000 w 10000"/>
              <a:gd name="connsiteY10" fmla="*/ 9694 h 9767"/>
              <a:gd name="connsiteX11" fmla="*/ 5556 w 10000"/>
              <a:gd name="connsiteY11" fmla="*/ 9258 h 9767"/>
              <a:gd name="connsiteX12" fmla="*/ 6111 w 10000"/>
              <a:gd name="connsiteY12" fmla="*/ 8382 h 9767"/>
              <a:gd name="connsiteX13" fmla="*/ 6666 w 10000"/>
              <a:gd name="connsiteY13" fmla="*/ 7506 h 9767"/>
              <a:gd name="connsiteX14" fmla="*/ 7222 w 10000"/>
              <a:gd name="connsiteY14" fmla="*/ 4878 h 9767"/>
              <a:gd name="connsiteX15" fmla="*/ 7778 w 10000"/>
              <a:gd name="connsiteY15" fmla="*/ 1374 h 9767"/>
              <a:gd name="connsiteX16" fmla="*/ 8333 w 10000"/>
              <a:gd name="connsiteY16" fmla="*/ 62 h 9767"/>
              <a:gd name="connsiteX17" fmla="*/ 8889 w 10000"/>
              <a:gd name="connsiteY17" fmla="*/ 3126 h 9767"/>
              <a:gd name="connsiteX18" fmla="*/ 9444 w 10000"/>
              <a:gd name="connsiteY18" fmla="*/ 5754 h 9767"/>
              <a:gd name="connsiteX19" fmla="*/ 10000 w 10000"/>
              <a:gd name="connsiteY19" fmla="*/ 9258 h 9767"/>
              <a:gd name="connsiteX0" fmla="*/ 0 w 10000"/>
              <a:gd name="connsiteY0" fmla="*/ 9925 h 10000"/>
              <a:gd name="connsiteX1" fmla="*/ 0 w 10000"/>
              <a:gd name="connsiteY1" fmla="*/ 9925 h 10000"/>
              <a:gd name="connsiteX2" fmla="*/ 556 w 10000"/>
              <a:gd name="connsiteY2" fmla="*/ 9925 h 10000"/>
              <a:gd name="connsiteX3" fmla="*/ 1111 w 10000"/>
              <a:gd name="connsiteY3" fmla="*/ 8912 h 10000"/>
              <a:gd name="connsiteX4" fmla="*/ 1766 w 10000"/>
              <a:gd name="connsiteY4" fmla="*/ 9043 h 10000"/>
              <a:gd name="connsiteX5" fmla="*/ 2222 w 10000"/>
              <a:gd name="connsiteY5" fmla="*/ 9479 h 10000"/>
              <a:gd name="connsiteX6" fmla="*/ 2778 w 10000"/>
              <a:gd name="connsiteY6" fmla="*/ 9925 h 10000"/>
              <a:gd name="connsiteX7" fmla="*/ 3334 w 10000"/>
              <a:gd name="connsiteY7" fmla="*/ 9925 h 10000"/>
              <a:gd name="connsiteX8" fmla="*/ 3889 w 10000"/>
              <a:gd name="connsiteY8" fmla="*/ 9925 h 10000"/>
              <a:gd name="connsiteX9" fmla="*/ 4444 w 10000"/>
              <a:gd name="connsiteY9" fmla="*/ 9925 h 10000"/>
              <a:gd name="connsiteX10" fmla="*/ 5000 w 10000"/>
              <a:gd name="connsiteY10" fmla="*/ 9925 h 10000"/>
              <a:gd name="connsiteX11" fmla="*/ 5556 w 10000"/>
              <a:gd name="connsiteY11" fmla="*/ 9479 h 10000"/>
              <a:gd name="connsiteX12" fmla="*/ 6111 w 10000"/>
              <a:gd name="connsiteY12" fmla="*/ 8582 h 10000"/>
              <a:gd name="connsiteX13" fmla="*/ 6666 w 10000"/>
              <a:gd name="connsiteY13" fmla="*/ 7685 h 10000"/>
              <a:gd name="connsiteX14" fmla="*/ 7222 w 10000"/>
              <a:gd name="connsiteY14" fmla="*/ 4994 h 10000"/>
              <a:gd name="connsiteX15" fmla="*/ 7778 w 10000"/>
              <a:gd name="connsiteY15" fmla="*/ 1407 h 10000"/>
              <a:gd name="connsiteX16" fmla="*/ 8333 w 10000"/>
              <a:gd name="connsiteY16" fmla="*/ 63 h 10000"/>
              <a:gd name="connsiteX17" fmla="*/ 8889 w 10000"/>
              <a:gd name="connsiteY17" fmla="*/ 3201 h 10000"/>
              <a:gd name="connsiteX18" fmla="*/ 9444 w 10000"/>
              <a:gd name="connsiteY18" fmla="*/ 5891 h 10000"/>
              <a:gd name="connsiteX19" fmla="*/ 10000 w 10000"/>
              <a:gd name="connsiteY19" fmla="*/ 9479 h 10000"/>
              <a:gd name="connsiteX0" fmla="*/ 0 w 10000"/>
              <a:gd name="connsiteY0" fmla="*/ 9925 h 10000"/>
              <a:gd name="connsiteX1" fmla="*/ 0 w 10000"/>
              <a:gd name="connsiteY1" fmla="*/ 9925 h 10000"/>
              <a:gd name="connsiteX2" fmla="*/ 556 w 10000"/>
              <a:gd name="connsiteY2" fmla="*/ 9925 h 10000"/>
              <a:gd name="connsiteX3" fmla="*/ 1111 w 10000"/>
              <a:gd name="connsiteY3" fmla="*/ 8912 h 10000"/>
              <a:gd name="connsiteX4" fmla="*/ 1766 w 10000"/>
              <a:gd name="connsiteY4" fmla="*/ 9043 h 10000"/>
              <a:gd name="connsiteX5" fmla="*/ 2465 w 10000"/>
              <a:gd name="connsiteY5" fmla="*/ 9038 h 10000"/>
              <a:gd name="connsiteX6" fmla="*/ 2778 w 10000"/>
              <a:gd name="connsiteY6" fmla="*/ 9925 h 10000"/>
              <a:gd name="connsiteX7" fmla="*/ 3334 w 10000"/>
              <a:gd name="connsiteY7" fmla="*/ 9925 h 10000"/>
              <a:gd name="connsiteX8" fmla="*/ 3889 w 10000"/>
              <a:gd name="connsiteY8" fmla="*/ 9925 h 10000"/>
              <a:gd name="connsiteX9" fmla="*/ 4444 w 10000"/>
              <a:gd name="connsiteY9" fmla="*/ 9925 h 10000"/>
              <a:gd name="connsiteX10" fmla="*/ 5000 w 10000"/>
              <a:gd name="connsiteY10" fmla="*/ 9925 h 10000"/>
              <a:gd name="connsiteX11" fmla="*/ 5556 w 10000"/>
              <a:gd name="connsiteY11" fmla="*/ 9479 h 10000"/>
              <a:gd name="connsiteX12" fmla="*/ 6111 w 10000"/>
              <a:gd name="connsiteY12" fmla="*/ 8582 h 10000"/>
              <a:gd name="connsiteX13" fmla="*/ 6666 w 10000"/>
              <a:gd name="connsiteY13" fmla="*/ 7685 h 10000"/>
              <a:gd name="connsiteX14" fmla="*/ 7222 w 10000"/>
              <a:gd name="connsiteY14" fmla="*/ 4994 h 10000"/>
              <a:gd name="connsiteX15" fmla="*/ 7778 w 10000"/>
              <a:gd name="connsiteY15" fmla="*/ 1407 h 10000"/>
              <a:gd name="connsiteX16" fmla="*/ 8333 w 10000"/>
              <a:gd name="connsiteY16" fmla="*/ 63 h 10000"/>
              <a:gd name="connsiteX17" fmla="*/ 8889 w 10000"/>
              <a:gd name="connsiteY17" fmla="*/ 3201 h 10000"/>
              <a:gd name="connsiteX18" fmla="*/ 9444 w 10000"/>
              <a:gd name="connsiteY18" fmla="*/ 5891 h 10000"/>
              <a:gd name="connsiteX19" fmla="*/ 10000 w 10000"/>
              <a:gd name="connsiteY19" fmla="*/ 9479 h 10000"/>
              <a:gd name="connsiteX0" fmla="*/ 0 w 10000"/>
              <a:gd name="connsiteY0" fmla="*/ 9925 h 10050"/>
              <a:gd name="connsiteX1" fmla="*/ 0 w 10000"/>
              <a:gd name="connsiteY1" fmla="*/ 9925 h 10050"/>
              <a:gd name="connsiteX2" fmla="*/ 556 w 10000"/>
              <a:gd name="connsiteY2" fmla="*/ 9925 h 10050"/>
              <a:gd name="connsiteX3" fmla="*/ 1111 w 10000"/>
              <a:gd name="connsiteY3" fmla="*/ 8912 h 10050"/>
              <a:gd name="connsiteX4" fmla="*/ 1766 w 10000"/>
              <a:gd name="connsiteY4" fmla="*/ 9043 h 10050"/>
              <a:gd name="connsiteX5" fmla="*/ 2465 w 10000"/>
              <a:gd name="connsiteY5" fmla="*/ 9038 h 10050"/>
              <a:gd name="connsiteX6" fmla="*/ 2778 w 10000"/>
              <a:gd name="connsiteY6" fmla="*/ 9925 h 10050"/>
              <a:gd name="connsiteX7" fmla="*/ 3325 w 10000"/>
              <a:gd name="connsiteY7" fmla="*/ 8224 h 10050"/>
              <a:gd name="connsiteX8" fmla="*/ 3889 w 10000"/>
              <a:gd name="connsiteY8" fmla="*/ 9925 h 10050"/>
              <a:gd name="connsiteX9" fmla="*/ 4444 w 10000"/>
              <a:gd name="connsiteY9" fmla="*/ 9925 h 10050"/>
              <a:gd name="connsiteX10" fmla="*/ 5000 w 10000"/>
              <a:gd name="connsiteY10" fmla="*/ 9925 h 10050"/>
              <a:gd name="connsiteX11" fmla="*/ 5556 w 10000"/>
              <a:gd name="connsiteY11" fmla="*/ 9479 h 10050"/>
              <a:gd name="connsiteX12" fmla="*/ 6111 w 10000"/>
              <a:gd name="connsiteY12" fmla="*/ 8582 h 10050"/>
              <a:gd name="connsiteX13" fmla="*/ 6666 w 10000"/>
              <a:gd name="connsiteY13" fmla="*/ 7685 h 10050"/>
              <a:gd name="connsiteX14" fmla="*/ 7222 w 10000"/>
              <a:gd name="connsiteY14" fmla="*/ 4994 h 10050"/>
              <a:gd name="connsiteX15" fmla="*/ 7778 w 10000"/>
              <a:gd name="connsiteY15" fmla="*/ 1407 h 10050"/>
              <a:gd name="connsiteX16" fmla="*/ 8333 w 10000"/>
              <a:gd name="connsiteY16" fmla="*/ 63 h 10050"/>
              <a:gd name="connsiteX17" fmla="*/ 8889 w 10000"/>
              <a:gd name="connsiteY17" fmla="*/ 3201 h 10050"/>
              <a:gd name="connsiteX18" fmla="*/ 9444 w 10000"/>
              <a:gd name="connsiteY18" fmla="*/ 5891 h 10050"/>
              <a:gd name="connsiteX19" fmla="*/ 10000 w 10000"/>
              <a:gd name="connsiteY19" fmla="*/ 9479 h 10050"/>
              <a:gd name="connsiteX0" fmla="*/ 0 w 10000"/>
              <a:gd name="connsiteY0" fmla="*/ 9925 h 10083"/>
              <a:gd name="connsiteX1" fmla="*/ 0 w 10000"/>
              <a:gd name="connsiteY1" fmla="*/ 9925 h 10083"/>
              <a:gd name="connsiteX2" fmla="*/ 556 w 10000"/>
              <a:gd name="connsiteY2" fmla="*/ 9925 h 10083"/>
              <a:gd name="connsiteX3" fmla="*/ 1111 w 10000"/>
              <a:gd name="connsiteY3" fmla="*/ 8912 h 10083"/>
              <a:gd name="connsiteX4" fmla="*/ 1766 w 10000"/>
              <a:gd name="connsiteY4" fmla="*/ 9043 h 10083"/>
              <a:gd name="connsiteX5" fmla="*/ 2465 w 10000"/>
              <a:gd name="connsiteY5" fmla="*/ 9038 h 10083"/>
              <a:gd name="connsiteX6" fmla="*/ 2778 w 10000"/>
              <a:gd name="connsiteY6" fmla="*/ 9925 h 10083"/>
              <a:gd name="connsiteX7" fmla="*/ 3325 w 10000"/>
              <a:gd name="connsiteY7" fmla="*/ 8224 h 10083"/>
              <a:gd name="connsiteX8" fmla="*/ 3943 w 10000"/>
              <a:gd name="connsiteY8" fmla="*/ 8035 h 10083"/>
              <a:gd name="connsiteX9" fmla="*/ 4444 w 10000"/>
              <a:gd name="connsiteY9" fmla="*/ 9925 h 10083"/>
              <a:gd name="connsiteX10" fmla="*/ 5000 w 10000"/>
              <a:gd name="connsiteY10" fmla="*/ 9925 h 10083"/>
              <a:gd name="connsiteX11" fmla="*/ 5556 w 10000"/>
              <a:gd name="connsiteY11" fmla="*/ 9479 h 10083"/>
              <a:gd name="connsiteX12" fmla="*/ 6111 w 10000"/>
              <a:gd name="connsiteY12" fmla="*/ 8582 h 10083"/>
              <a:gd name="connsiteX13" fmla="*/ 6666 w 10000"/>
              <a:gd name="connsiteY13" fmla="*/ 7685 h 10083"/>
              <a:gd name="connsiteX14" fmla="*/ 7222 w 10000"/>
              <a:gd name="connsiteY14" fmla="*/ 4994 h 10083"/>
              <a:gd name="connsiteX15" fmla="*/ 7778 w 10000"/>
              <a:gd name="connsiteY15" fmla="*/ 1407 h 10083"/>
              <a:gd name="connsiteX16" fmla="*/ 8333 w 10000"/>
              <a:gd name="connsiteY16" fmla="*/ 63 h 10083"/>
              <a:gd name="connsiteX17" fmla="*/ 8889 w 10000"/>
              <a:gd name="connsiteY17" fmla="*/ 3201 h 10083"/>
              <a:gd name="connsiteX18" fmla="*/ 9444 w 10000"/>
              <a:gd name="connsiteY18" fmla="*/ 5891 h 10083"/>
              <a:gd name="connsiteX19" fmla="*/ 10000 w 10000"/>
              <a:gd name="connsiteY19" fmla="*/ 9479 h 10083"/>
              <a:gd name="connsiteX0" fmla="*/ 0 w 10000"/>
              <a:gd name="connsiteY0" fmla="*/ 9925 h 10083"/>
              <a:gd name="connsiteX1" fmla="*/ 0 w 10000"/>
              <a:gd name="connsiteY1" fmla="*/ 9925 h 10083"/>
              <a:gd name="connsiteX2" fmla="*/ 556 w 10000"/>
              <a:gd name="connsiteY2" fmla="*/ 9925 h 10083"/>
              <a:gd name="connsiteX3" fmla="*/ 1111 w 10000"/>
              <a:gd name="connsiteY3" fmla="*/ 8912 h 10083"/>
              <a:gd name="connsiteX4" fmla="*/ 1802 w 10000"/>
              <a:gd name="connsiteY4" fmla="*/ 8665 h 10083"/>
              <a:gd name="connsiteX5" fmla="*/ 2465 w 10000"/>
              <a:gd name="connsiteY5" fmla="*/ 9038 h 10083"/>
              <a:gd name="connsiteX6" fmla="*/ 2778 w 10000"/>
              <a:gd name="connsiteY6" fmla="*/ 9925 h 10083"/>
              <a:gd name="connsiteX7" fmla="*/ 3325 w 10000"/>
              <a:gd name="connsiteY7" fmla="*/ 8224 h 10083"/>
              <a:gd name="connsiteX8" fmla="*/ 3943 w 10000"/>
              <a:gd name="connsiteY8" fmla="*/ 8035 h 10083"/>
              <a:gd name="connsiteX9" fmla="*/ 4444 w 10000"/>
              <a:gd name="connsiteY9" fmla="*/ 9925 h 10083"/>
              <a:gd name="connsiteX10" fmla="*/ 5000 w 10000"/>
              <a:gd name="connsiteY10" fmla="*/ 9925 h 10083"/>
              <a:gd name="connsiteX11" fmla="*/ 5556 w 10000"/>
              <a:gd name="connsiteY11" fmla="*/ 9479 h 10083"/>
              <a:gd name="connsiteX12" fmla="*/ 6111 w 10000"/>
              <a:gd name="connsiteY12" fmla="*/ 8582 h 10083"/>
              <a:gd name="connsiteX13" fmla="*/ 6666 w 10000"/>
              <a:gd name="connsiteY13" fmla="*/ 7685 h 10083"/>
              <a:gd name="connsiteX14" fmla="*/ 7222 w 10000"/>
              <a:gd name="connsiteY14" fmla="*/ 4994 h 10083"/>
              <a:gd name="connsiteX15" fmla="*/ 7778 w 10000"/>
              <a:gd name="connsiteY15" fmla="*/ 1407 h 10083"/>
              <a:gd name="connsiteX16" fmla="*/ 8333 w 10000"/>
              <a:gd name="connsiteY16" fmla="*/ 63 h 10083"/>
              <a:gd name="connsiteX17" fmla="*/ 8889 w 10000"/>
              <a:gd name="connsiteY17" fmla="*/ 3201 h 10083"/>
              <a:gd name="connsiteX18" fmla="*/ 9444 w 10000"/>
              <a:gd name="connsiteY18" fmla="*/ 5891 h 10083"/>
              <a:gd name="connsiteX19" fmla="*/ 10000 w 10000"/>
              <a:gd name="connsiteY19" fmla="*/ 9479 h 10083"/>
              <a:gd name="connsiteX0" fmla="*/ 0 w 10000"/>
              <a:gd name="connsiteY0" fmla="*/ 9925 h 10083"/>
              <a:gd name="connsiteX1" fmla="*/ 0 w 10000"/>
              <a:gd name="connsiteY1" fmla="*/ 9925 h 10083"/>
              <a:gd name="connsiteX2" fmla="*/ 556 w 10000"/>
              <a:gd name="connsiteY2" fmla="*/ 9925 h 10083"/>
              <a:gd name="connsiteX3" fmla="*/ 1111 w 10000"/>
              <a:gd name="connsiteY3" fmla="*/ 8912 h 10083"/>
              <a:gd name="connsiteX4" fmla="*/ 1802 w 10000"/>
              <a:gd name="connsiteY4" fmla="*/ 8665 h 10083"/>
              <a:gd name="connsiteX5" fmla="*/ 2465 w 10000"/>
              <a:gd name="connsiteY5" fmla="*/ 9038 h 10083"/>
              <a:gd name="connsiteX6" fmla="*/ 2805 w 10000"/>
              <a:gd name="connsiteY6" fmla="*/ 8980 h 10083"/>
              <a:gd name="connsiteX7" fmla="*/ 3325 w 10000"/>
              <a:gd name="connsiteY7" fmla="*/ 8224 h 10083"/>
              <a:gd name="connsiteX8" fmla="*/ 3943 w 10000"/>
              <a:gd name="connsiteY8" fmla="*/ 8035 h 10083"/>
              <a:gd name="connsiteX9" fmla="*/ 4444 w 10000"/>
              <a:gd name="connsiteY9" fmla="*/ 9925 h 10083"/>
              <a:gd name="connsiteX10" fmla="*/ 5000 w 10000"/>
              <a:gd name="connsiteY10" fmla="*/ 9925 h 10083"/>
              <a:gd name="connsiteX11" fmla="*/ 5556 w 10000"/>
              <a:gd name="connsiteY11" fmla="*/ 9479 h 10083"/>
              <a:gd name="connsiteX12" fmla="*/ 6111 w 10000"/>
              <a:gd name="connsiteY12" fmla="*/ 8582 h 10083"/>
              <a:gd name="connsiteX13" fmla="*/ 6666 w 10000"/>
              <a:gd name="connsiteY13" fmla="*/ 7685 h 10083"/>
              <a:gd name="connsiteX14" fmla="*/ 7222 w 10000"/>
              <a:gd name="connsiteY14" fmla="*/ 4994 h 10083"/>
              <a:gd name="connsiteX15" fmla="*/ 7778 w 10000"/>
              <a:gd name="connsiteY15" fmla="*/ 1407 h 10083"/>
              <a:gd name="connsiteX16" fmla="*/ 8333 w 10000"/>
              <a:gd name="connsiteY16" fmla="*/ 63 h 10083"/>
              <a:gd name="connsiteX17" fmla="*/ 8889 w 10000"/>
              <a:gd name="connsiteY17" fmla="*/ 3201 h 10083"/>
              <a:gd name="connsiteX18" fmla="*/ 9444 w 10000"/>
              <a:gd name="connsiteY18" fmla="*/ 5891 h 10083"/>
              <a:gd name="connsiteX19" fmla="*/ 10000 w 10000"/>
              <a:gd name="connsiteY19" fmla="*/ 9479 h 10083"/>
              <a:gd name="connsiteX0" fmla="*/ 0 w 10000"/>
              <a:gd name="connsiteY0" fmla="*/ 9925 h 10083"/>
              <a:gd name="connsiteX1" fmla="*/ 556 w 10000"/>
              <a:gd name="connsiteY1" fmla="*/ 9925 h 10083"/>
              <a:gd name="connsiteX2" fmla="*/ 1111 w 10000"/>
              <a:gd name="connsiteY2" fmla="*/ 8912 h 10083"/>
              <a:gd name="connsiteX3" fmla="*/ 1802 w 10000"/>
              <a:gd name="connsiteY3" fmla="*/ 8665 h 10083"/>
              <a:gd name="connsiteX4" fmla="*/ 2465 w 10000"/>
              <a:gd name="connsiteY4" fmla="*/ 9038 h 10083"/>
              <a:gd name="connsiteX5" fmla="*/ 2805 w 10000"/>
              <a:gd name="connsiteY5" fmla="*/ 8980 h 10083"/>
              <a:gd name="connsiteX6" fmla="*/ 3325 w 10000"/>
              <a:gd name="connsiteY6" fmla="*/ 8224 h 10083"/>
              <a:gd name="connsiteX7" fmla="*/ 3943 w 10000"/>
              <a:gd name="connsiteY7" fmla="*/ 8035 h 10083"/>
              <a:gd name="connsiteX8" fmla="*/ 4444 w 10000"/>
              <a:gd name="connsiteY8" fmla="*/ 9925 h 10083"/>
              <a:gd name="connsiteX9" fmla="*/ 5000 w 10000"/>
              <a:gd name="connsiteY9" fmla="*/ 9925 h 10083"/>
              <a:gd name="connsiteX10" fmla="*/ 5556 w 10000"/>
              <a:gd name="connsiteY10" fmla="*/ 9479 h 10083"/>
              <a:gd name="connsiteX11" fmla="*/ 6111 w 10000"/>
              <a:gd name="connsiteY11" fmla="*/ 8582 h 10083"/>
              <a:gd name="connsiteX12" fmla="*/ 6666 w 10000"/>
              <a:gd name="connsiteY12" fmla="*/ 7685 h 10083"/>
              <a:gd name="connsiteX13" fmla="*/ 7222 w 10000"/>
              <a:gd name="connsiteY13" fmla="*/ 4994 h 10083"/>
              <a:gd name="connsiteX14" fmla="*/ 7778 w 10000"/>
              <a:gd name="connsiteY14" fmla="*/ 1407 h 10083"/>
              <a:gd name="connsiteX15" fmla="*/ 8333 w 10000"/>
              <a:gd name="connsiteY15" fmla="*/ 63 h 10083"/>
              <a:gd name="connsiteX16" fmla="*/ 8889 w 10000"/>
              <a:gd name="connsiteY16" fmla="*/ 3201 h 10083"/>
              <a:gd name="connsiteX17" fmla="*/ 9444 w 10000"/>
              <a:gd name="connsiteY17" fmla="*/ 5891 h 10083"/>
              <a:gd name="connsiteX18" fmla="*/ 10000 w 10000"/>
              <a:gd name="connsiteY18" fmla="*/ 9479 h 10083"/>
              <a:gd name="connsiteX0" fmla="*/ 0 w 9444"/>
              <a:gd name="connsiteY0" fmla="*/ 9925 h 10083"/>
              <a:gd name="connsiteX1" fmla="*/ 555 w 9444"/>
              <a:gd name="connsiteY1" fmla="*/ 8912 h 10083"/>
              <a:gd name="connsiteX2" fmla="*/ 1246 w 9444"/>
              <a:gd name="connsiteY2" fmla="*/ 8665 h 10083"/>
              <a:gd name="connsiteX3" fmla="*/ 1909 w 9444"/>
              <a:gd name="connsiteY3" fmla="*/ 9038 h 10083"/>
              <a:gd name="connsiteX4" fmla="*/ 2249 w 9444"/>
              <a:gd name="connsiteY4" fmla="*/ 8980 h 10083"/>
              <a:gd name="connsiteX5" fmla="*/ 2769 w 9444"/>
              <a:gd name="connsiteY5" fmla="*/ 8224 h 10083"/>
              <a:gd name="connsiteX6" fmla="*/ 3387 w 9444"/>
              <a:gd name="connsiteY6" fmla="*/ 8035 h 10083"/>
              <a:gd name="connsiteX7" fmla="*/ 3888 w 9444"/>
              <a:gd name="connsiteY7" fmla="*/ 9925 h 10083"/>
              <a:gd name="connsiteX8" fmla="*/ 4444 w 9444"/>
              <a:gd name="connsiteY8" fmla="*/ 9925 h 10083"/>
              <a:gd name="connsiteX9" fmla="*/ 5000 w 9444"/>
              <a:gd name="connsiteY9" fmla="*/ 9479 h 10083"/>
              <a:gd name="connsiteX10" fmla="*/ 5555 w 9444"/>
              <a:gd name="connsiteY10" fmla="*/ 8582 h 10083"/>
              <a:gd name="connsiteX11" fmla="*/ 6110 w 9444"/>
              <a:gd name="connsiteY11" fmla="*/ 7685 h 10083"/>
              <a:gd name="connsiteX12" fmla="*/ 6666 w 9444"/>
              <a:gd name="connsiteY12" fmla="*/ 4994 h 10083"/>
              <a:gd name="connsiteX13" fmla="*/ 7222 w 9444"/>
              <a:gd name="connsiteY13" fmla="*/ 1407 h 10083"/>
              <a:gd name="connsiteX14" fmla="*/ 7777 w 9444"/>
              <a:gd name="connsiteY14" fmla="*/ 63 h 10083"/>
              <a:gd name="connsiteX15" fmla="*/ 8333 w 9444"/>
              <a:gd name="connsiteY15" fmla="*/ 3201 h 10083"/>
              <a:gd name="connsiteX16" fmla="*/ 8888 w 9444"/>
              <a:gd name="connsiteY16" fmla="*/ 5891 h 10083"/>
              <a:gd name="connsiteX17" fmla="*/ 9444 w 9444"/>
              <a:gd name="connsiteY17" fmla="*/ 9479 h 10083"/>
              <a:gd name="connsiteX0" fmla="*/ 0 w 9412"/>
              <a:gd name="connsiteY0" fmla="*/ 8839 h 10000"/>
              <a:gd name="connsiteX1" fmla="*/ 731 w 9412"/>
              <a:gd name="connsiteY1" fmla="*/ 8594 h 10000"/>
              <a:gd name="connsiteX2" fmla="*/ 1433 w 9412"/>
              <a:gd name="connsiteY2" fmla="*/ 8964 h 10000"/>
              <a:gd name="connsiteX3" fmla="*/ 1793 w 9412"/>
              <a:gd name="connsiteY3" fmla="*/ 8906 h 10000"/>
              <a:gd name="connsiteX4" fmla="*/ 2344 w 9412"/>
              <a:gd name="connsiteY4" fmla="*/ 8156 h 10000"/>
              <a:gd name="connsiteX5" fmla="*/ 2998 w 9412"/>
              <a:gd name="connsiteY5" fmla="*/ 7969 h 10000"/>
              <a:gd name="connsiteX6" fmla="*/ 3529 w 9412"/>
              <a:gd name="connsiteY6" fmla="*/ 9843 h 10000"/>
              <a:gd name="connsiteX7" fmla="*/ 4118 w 9412"/>
              <a:gd name="connsiteY7" fmla="*/ 9843 h 10000"/>
              <a:gd name="connsiteX8" fmla="*/ 4706 w 9412"/>
              <a:gd name="connsiteY8" fmla="*/ 9401 h 10000"/>
              <a:gd name="connsiteX9" fmla="*/ 5294 w 9412"/>
              <a:gd name="connsiteY9" fmla="*/ 8511 h 10000"/>
              <a:gd name="connsiteX10" fmla="*/ 5882 w 9412"/>
              <a:gd name="connsiteY10" fmla="*/ 7622 h 10000"/>
              <a:gd name="connsiteX11" fmla="*/ 6470 w 9412"/>
              <a:gd name="connsiteY11" fmla="*/ 4953 h 10000"/>
              <a:gd name="connsiteX12" fmla="*/ 7059 w 9412"/>
              <a:gd name="connsiteY12" fmla="*/ 1395 h 10000"/>
              <a:gd name="connsiteX13" fmla="*/ 7647 w 9412"/>
              <a:gd name="connsiteY13" fmla="*/ 62 h 10000"/>
              <a:gd name="connsiteX14" fmla="*/ 8236 w 9412"/>
              <a:gd name="connsiteY14" fmla="*/ 3175 h 10000"/>
              <a:gd name="connsiteX15" fmla="*/ 8823 w 9412"/>
              <a:gd name="connsiteY15" fmla="*/ 5843 h 10000"/>
              <a:gd name="connsiteX16" fmla="*/ 9412 w 9412"/>
              <a:gd name="connsiteY16" fmla="*/ 9401 h 10000"/>
              <a:gd name="connsiteX0" fmla="*/ 0 w 9223"/>
              <a:gd name="connsiteY0" fmla="*/ 8594 h 10000"/>
              <a:gd name="connsiteX1" fmla="*/ 746 w 9223"/>
              <a:gd name="connsiteY1" fmla="*/ 8964 h 10000"/>
              <a:gd name="connsiteX2" fmla="*/ 1128 w 9223"/>
              <a:gd name="connsiteY2" fmla="*/ 8906 h 10000"/>
              <a:gd name="connsiteX3" fmla="*/ 1713 w 9223"/>
              <a:gd name="connsiteY3" fmla="*/ 8156 h 10000"/>
              <a:gd name="connsiteX4" fmla="*/ 2408 w 9223"/>
              <a:gd name="connsiteY4" fmla="*/ 7969 h 10000"/>
              <a:gd name="connsiteX5" fmla="*/ 2972 w 9223"/>
              <a:gd name="connsiteY5" fmla="*/ 9843 h 10000"/>
              <a:gd name="connsiteX6" fmla="*/ 3598 w 9223"/>
              <a:gd name="connsiteY6" fmla="*/ 9843 h 10000"/>
              <a:gd name="connsiteX7" fmla="*/ 4223 w 9223"/>
              <a:gd name="connsiteY7" fmla="*/ 9401 h 10000"/>
              <a:gd name="connsiteX8" fmla="*/ 4848 w 9223"/>
              <a:gd name="connsiteY8" fmla="*/ 8511 h 10000"/>
              <a:gd name="connsiteX9" fmla="*/ 5472 w 9223"/>
              <a:gd name="connsiteY9" fmla="*/ 7622 h 10000"/>
              <a:gd name="connsiteX10" fmla="*/ 6097 w 9223"/>
              <a:gd name="connsiteY10" fmla="*/ 4953 h 10000"/>
              <a:gd name="connsiteX11" fmla="*/ 6723 w 9223"/>
              <a:gd name="connsiteY11" fmla="*/ 1395 h 10000"/>
              <a:gd name="connsiteX12" fmla="*/ 7348 w 9223"/>
              <a:gd name="connsiteY12" fmla="*/ 62 h 10000"/>
              <a:gd name="connsiteX13" fmla="*/ 7974 w 9223"/>
              <a:gd name="connsiteY13" fmla="*/ 3175 h 10000"/>
              <a:gd name="connsiteX14" fmla="*/ 8597 w 9223"/>
              <a:gd name="connsiteY14" fmla="*/ 5843 h 10000"/>
              <a:gd name="connsiteX15" fmla="*/ 9223 w 9223"/>
              <a:gd name="connsiteY15" fmla="*/ 9401 h 10000"/>
              <a:gd name="connsiteX0" fmla="*/ 0 w 9191"/>
              <a:gd name="connsiteY0" fmla="*/ 8964 h 10000"/>
              <a:gd name="connsiteX1" fmla="*/ 414 w 9191"/>
              <a:gd name="connsiteY1" fmla="*/ 8906 h 10000"/>
              <a:gd name="connsiteX2" fmla="*/ 1048 w 9191"/>
              <a:gd name="connsiteY2" fmla="*/ 8156 h 10000"/>
              <a:gd name="connsiteX3" fmla="*/ 1802 w 9191"/>
              <a:gd name="connsiteY3" fmla="*/ 7969 h 10000"/>
              <a:gd name="connsiteX4" fmla="*/ 2413 w 9191"/>
              <a:gd name="connsiteY4" fmla="*/ 9843 h 10000"/>
              <a:gd name="connsiteX5" fmla="*/ 3092 w 9191"/>
              <a:gd name="connsiteY5" fmla="*/ 9843 h 10000"/>
              <a:gd name="connsiteX6" fmla="*/ 3770 w 9191"/>
              <a:gd name="connsiteY6" fmla="*/ 9401 h 10000"/>
              <a:gd name="connsiteX7" fmla="*/ 4447 w 9191"/>
              <a:gd name="connsiteY7" fmla="*/ 8511 h 10000"/>
              <a:gd name="connsiteX8" fmla="*/ 5124 w 9191"/>
              <a:gd name="connsiteY8" fmla="*/ 7622 h 10000"/>
              <a:gd name="connsiteX9" fmla="*/ 5802 w 9191"/>
              <a:gd name="connsiteY9" fmla="*/ 4953 h 10000"/>
              <a:gd name="connsiteX10" fmla="*/ 6480 w 9191"/>
              <a:gd name="connsiteY10" fmla="*/ 1395 h 10000"/>
              <a:gd name="connsiteX11" fmla="*/ 7158 w 9191"/>
              <a:gd name="connsiteY11" fmla="*/ 62 h 10000"/>
              <a:gd name="connsiteX12" fmla="*/ 7837 w 9191"/>
              <a:gd name="connsiteY12" fmla="*/ 3175 h 10000"/>
              <a:gd name="connsiteX13" fmla="*/ 8512 w 9191"/>
              <a:gd name="connsiteY13" fmla="*/ 5843 h 10000"/>
              <a:gd name="connsiteX14" fmla="*/ 9191 w 9191"/>
              <a:gd name="connsiteY14" fmla="*/ 9401 h 10000"/>
              <a:gd name="connsiteX0" fmla="*/ 0 w 9550"/>
              <a:gd name="connsiteY0" fmla="*/ 8906 h 10000"/>
              <a:gd name="connsiteX1" fmla="*/ 690 w 9550"/>
              <a:gd name="connsiteY1" fmla="*/ 8156 h 10000"/>
              <a:gd name="connsiteX2" fmla="*/ 1511 w 9550"/>
              <a:gd name="connsiteY2" fmla="*/ 7969 h 10000"/>
              <a:gd name="connsiteX3" fmla="*/ 2175 w 9550"/>
              <a:gd name="connsiteY3" fmla="*/ 9843 h 10000"/>
              <a:gd name="connsiteX4" fmla="*/ 2914 w 9550"/>
              <a:gd name="connsiteY4" fmla="*/ 9843 h 10000"/>
              <a:gd name="connsiteX5" fmla="*/ 3652 w 9550"/>
              <a:gd name="connsiteY5" fmla="*/ 9401 h 10000"/>
              <a:gd name="connsiteX6" fmla="*/ 4388 w 9550"/>
              <a:gd name="connsiteY6" fmla="*/ 8511 h 10000"/>
              <a:gd name="connsiteX7" fmla="*/ 5125 w 9550"/>
              <a:gd name="connsiteY7" fmla="*/ 7622 h 10000"/>
              <a:gd name="connsiteX8" fmla="*/ 5863 w 9550"/>
              <a:gd name="connsiteY8" fmla="*/ 4953 h 10000"/>
              <a:gd name="connsiteX9" fmla="*/ 6600 w 9550"/>
              <a:gd name="connsiteY9" fmla="*/ 1395 h 10000"/>
              <a:gd name="connsiteX10" fmla="*/ 7338 w 9550"/>
              <a:gd name="connsiteY10" fmla="*/ 62 h 10000"/>
              <a:gd name="connsiteX11" fmla="*/ 8077 w 9550"/>
              <a:gd name="connsiteY11" fmla="*/ 3175 h 10000"/>
              <a:gd name="connsiteX12" fmla="*/ 8811 w 9550"/>
              <a:gd name="connsiteY12" fmla="*/ 5843 h 10000"/>
              <a:gd name="connsiteX13" fmla="*/ 9550 w 9550"/>
              <a:gd name="connsiteY13" fmla="*/ 9401 h 10000"/>
              <a:gd name="connsiteX0" fmla="*/ 0 w 9277"/>
              <a:gd name="connsiteY0" fmla="*/ 8156 h 10000"/>
              <a:gd name="connsiteX1" fmla="*/ 859 w 9277"/>
              <a:gd name="connsiteY1" fmla="*/ 7969 h 10000"/>
              <a:gd name="connsiteX2" fmla="*/ 1554 w 9277"/>
              <a:gd name="connsiteY2" fmla="*/ 9843 h 10000"/>
              <a:gd name="connsiteX3" fmla="*/ 2328 w 9277"/>
              <a:gd name="connsiteY3" fmla="*/ 9843 h 10000"/>
              <a:gd name="connsiteX4" fmla="*/ 3101 w 9277"/>
              <a:gd name="connsiteY4" fmla="*/ 9401 h 10000"/>
              <a:gd name="connsiteX5" fmla="*/ 3872 w 9277"/>
              <a:gd name="connsiteY5" fmla="*/ 8511 h 10000"/>
              <a:gd name="connsiteX6" fmla="*/ 4643 w 9277"/>
              <a:gd name="connsiteY6" fmla="*/ 7622 h 10000"/>
              <a:gd name="connsiteX7" fmla="*/ 5416 w 9277"/>
              <a:gd name="connsiteY7" fmla="*/ 4953 h 10000"/>
              <a:gd name="connsiteX8" fmla="*/ 6188 w 9277"/>
              <a:gd name="connsiteY8" fmla="*/ 1395 h 10000"/>
              <a:gd name="connsiteX9" fmla="*/ 6961 w 9277"/>
              <a:gd name="connsiteY9" fmla="*/ 62 h 10000"/>
              <a:gd name="connsiteX10" fmla="*/ 7735 w 9277"/>
              <a:gd name="connsiteY10" fmla="*/ 3175 h 10000"/>
              <a:gd name="connsiteX11" fmla="*/ 8503 w 9277"/>
              <a:gd name="connsiteY11" fmla="*/ 5843 h 10000"/>
              <a:gd name="connsiteX12" fmla="*/ 9277 w 9277"/>
              <a:gd name="connsiteY12" fmla="*/ 9401 h 10000"/>
              <a:gd name="connsiteX0" fmla="*/ 0 w 9074"/>
              <a:gd name="connsiteY0" fmla="*/ 7969 h 10000"/>
              <a:gd name="connsiteX1" fmla="*/ 749 w 9074"/>
              <a:gd name="connsiteY1" fmla="*/ 9843 h 10000"/>
              <a:gd name="connsiteX2" fmla="*/ 1583 w 9074"/>
              <a:gd name="connsiteY2" fmla="*/ 9843 h 10000"/>
              <a:gd name="connsiteX3" fmla="*/ 2417 w 9074"/>
              <a:gd name="connsiteY3" fmla="*/ 9401 h 10000"/>
              <a:gd name="connsiteX4" fmla="*/ 3248 w 9074"/>
              <a:gd name="connsiteY4" fmla="*/ 8511 h 10000"/>
              <a:gd name="connsiteX5" fmla="*/ 4079 w 9074"/>
              <a:gd name="connsiteY5" fmla="*/ 7622 h 10000"/>
              <a:gd name="connsiteX6" fmla="*/ 4912 w 9074"/>
              <a:gd name="connsiteY6" fmla="*/ 4953 h 10000"/>
              <a:gd name="connsiteX7" fmla="*/ 5744 w 9074"/>
              <a:gd name="connsiteY7" fmla="*/ 1395 h 10000"/>
              <a:gd name="connsiteX8" fmla="*/ 6578 w 9074"/>
              <a:gd name="connsiteY8" fmla="*/ 62 h 10000"/>
              <a:gd name="connsiteX9" fmla="*/ 7412 w 9074"/>
              <a:gd name="connsiteY9" fmla="*/ 3175 h 10000"/>
              <a:gd name="connsiteX10" fmla="*/ 8240 w 9074"/>
              <a:gd name="connsiteY10" fmla="*/ 5843 h 10000"/>
              <a:gd name="connsiteX11" fmla="*/ 9074 w 9074"/>
              <a:gd name="connsiteY11" fmla="*/ 9401 h 10000"/>
              <a:gd name="connsiteX0" fmla="*/ 0 w 9175"/>
              <a:gd name="connsiteY0" fmla="*/ 9843 h 10000"/>
              <a:gd name="connsiteX1" fmla="*/ 920 w 9175"/>
              <a:gd name="connsiteY1" fmla="*/ 9843 h 10000"/>
              <a:gd name="connsiteX2" fmla="*/ 1839 w 9175"/>
              <a:gd name="connsiteY2" fmla="*/ 9401 h 10000"/>
              <a:gd name="connsiteX3" fmla="*/ 2754 w 9175"/>
              <a:gd name="connsiteY3" fmla="*/ 8511 h 10000"/>
              <a:gd name="connsiteX4" fmla="*/ 3670 w 9175"/>
              <a:gd name="connsiteY4" fmla="*/ 7622 h 10000"/>
              <a:gd name="connsiteX5" fmla="*/ 4588 w 9175"/>
              <a:gd name="connsiteY5" fmla="*/ 4953 h 10000"/>
              <a:gd name="connsiteX6" fmla="*/ 5505 w 9175"/>
              <a:gd name="connsiteY6" fmla="*/ 1395 h 10000"/>
              <a:gd name="connsiteX7" fmla="*/ 6424 w 9175"/>
              <a:gd name="connsiteY7" fmla="*/ 62 h 10000"/>
              <a:gd name="connsiteX8" fmla="*/ 7343 w 9175"/>
              <a:gd name="connsiteY8" fmla="*/ 3175 h 10000"/>
              <a:gd name="connsiteX9" fmla="*/ 8256 w 9175"/>
              <a:gd name="connsiteY9" fmla="*/ 5843 h 10000"/>
              <a:gd name="connsiteX10" fmla="*/ 9175 w 9175"/>
              <a:gd name="connsiteY10" fmla="*/ 9401 h 10000"/>
              <a:gd name="connsiteX0" fmla="*/ 0 w 8997"/>
              <a:gd name="connsiteY0" fmla="*/ 9843 h 9843"/>
              <a:gd name="connsiteX1" fmla="*/ 1001 w 8997"/>
              <a:gd name="connsiteY1" fmla="*/ 9401 h 9843"/>
              <a:gd name="connsiteX2" fmla="*/ 1999 w 8997"/>
              <a:gd name="connsiteY2" fmla="*/ 8511 h 9843"/>
              <a:gd name="connsiteX3" fmla="*/ 2997 w 8997"/>
              <a:gd name="connsiteY3" fmla="*/ 7622 h 9843"/>
              <a:gd name="connsiteX4" fmla="*/ 3998 w 8997"/>
              <a:gd name="connsiteY4" fmla="*/ 4953 h 9843"/>
              <a:gd name="connsiteX5" fmla="*/ 4997 w 8997"/>
              <a:gd name="connsiteY5" fmla="*/ 1395 h 9843"/>
              <a:gd name="connsiteX6" fmla="*/ 5999 w 8997"/>
              <a:gd name="connsiteY6" fmla="*/ 62 h 9843"/>
              <a:gd name="connsiteX7" fmla="*/ 7000 w 8997"/>
              <a:gd name="connsiteY7" fmla="*/ 3175 h 9843"/>
              <a:gd name="connsiteX8" fmla="*/ 7995 w 8997"/>
              <a:gd name="connsiteY8" fmla="*/ 5843 h 9843"/>
              <a:gd name="connsiteX9" fmla="*/ 8997 w 8997"/>
              <a:gd name="connsiteY9" fmla="*/ 9401 h 9843"/>
              <a:gd name="connsiteX0" fmla="*/ 0 w 10295"/>
              <a:gd name="connsiteY0" fmla="*/ 10000 h 10000"/>
              <a:gd name="connsiteX1" fmla="*/ 1408 w 10295"/>
              <a:gd name="connsiteY1" fmla="*/ 9551 h 10000"/>
              <a:gd name="connsiteX2" fmla="*/ 2517 w 10295"/>
              <a:gd name="connsiteY2" fmla="*/ 8647 h 10000"/>
              <a:gd name="connsiteX3" fmla="*/ 3626 w 10295"/>
              <a:gd name="connsiteY3" fmla="*/ 7744 h 10000"/>
              <a:gd name="connsiteX4" fmla="*/ 4739 w 10295"/>
              <a:gd name="connsiteY4" fmla="*/ 5032 h 10000"/>
              <a:gd name="connsiteX5" fmla="*/ 5849 w 10295"/>
              <a:gd name="connsiteY5" fmla="*/ 1417 h 10000"/>
              <a:gd name="connsiteX6" fmla="*/ 6963 w 10295"/>
              <a:gd name="connsiteY6" fmla="*/ 63 h 10000"/>
              <a:gd name="connsiteX7" fmla="*/ 8075 w 10295"/>
              <a:gd name="connsiteY7" fmla="*/ 3226 h 10000"/>
              <a:gd name="connsiteX8" fmla="*/ 9181 w 10295"/>
              <a:gd name="connsiteY8" fmla="*/ 5936 h 10000"/>
              <a:gd name="connsiteX9" fmla="*/ 10295 w 10295"/>
              <a:gd name="connsiteY9" fmla="*/ 9551 h 10000"/>
              <a:gd name="connsiteX0" fmla="*/ 0 w 10295"/>
              <a:gd name="connsiteY0" fmla="*/ 10000 h 10000"/>
              <a:gd name="connsiteX1" fmla="*/ 512 w 10295"/>
              <a:gd name="connsiteY1" fmla="*/ 9895 h 10000"/>
              <a:gd name="connsiteX2" fmla="*/ 1408 w 10295"/>
              <a:gd name="connsiteY2" fmla="*/ 9551 h 10000"/>
              <a:gd name="connsiteX3" fmla="*/ 2517 w 10295"/>
              <a:gd name="connsiteY3" fmla="*/ 8647 h 10000"/>
              <a:gd name="connsiteX4" fmla="*/ 3626 w 10295"/>
              <a:gd name="connsiteY4" fmla="*/ 7744 h 10000"/>
              <a:gd name="connsiteX5" fmla="*/ 4739 w 10295"/>
              <a:gd name="connsiteY5" fmla="*/ 5032 h 10000"/>
              <a:gd name="connsiteX6" fmla="*/ 5849 w 10295"/>
              <a:gd name="connsiteY6" fmla="*/ 1417 h 10000"/>
              <a:gd name="connsiteX7" fmla="*/ 6963 w 10295"/>
              <a:gd name="connsiteY7" fmla="*/ 63 h 10000"/>
              <a:gd name="connsiteX8" fmla="*/ 8075 w 10295"/>
              <a:gd name="connsiteY8" fmla="*/ 3226 h 10000"/>
              <a:gd name="connsiteX9" fmla="*/ 9181 w 10295"/>
              <a:gd name="connsiteY9" fmla="*/ 5936 h 10000"/>
              <a:gd name="connsiteX10" fmla="*/ 10295 w 10295"/>
              <a:gd name="connsiteY10" fmla="*/ 9551 h 10000"/>
              <a:gd name="connsiteX0" fmla="*/ 0 w 17507"/>
              <a:gd name="connsiteY0" fmla="*/ 9201 h 9900"/>
              <a:gd name="connsiteX1" fmla="*/ 7724 w 17507"/>
              <a:gd name="connsiteY1" fmla="*/ 9895 h 9900"/>
              <a:gd name="connsiteX2" fmla="*/ 8620 w 17507"/>
              <a:gd name="connsiteY2" fmla="*/ 9551 h 9900"/>
              <a:gd name="connsiteX3" fmla="*/ 9729 w 17507"/>
              <a:gd name="connsiteY3" fmla="*/ 8647 h 9900"/>
              <a:gd name="connsiteX4" fmla="*/ 10838 w 17507"/>
              <a:gd name="connsiteY4" fmla="*/ 7744 h 9900"/>
              <a:gd name="connsiteX5" fmla="*/ 11951 w 17507"/>
              <a:gd name="connsiteY5" fmla="*/ 5032 h 9900"/>
              <a:gd name="connsiteX6" fmla="*/ 13061 w 17507"/>
              <a:gd name="connsiteY6" fmla="*/ 1417 h 9900"/>
              <a:gd name="connsiteX7" fmla="*/ 14175 w 17507"/>
              <a:gd name="connsiteY7" fmla="*/ 63 h 9900"/>
              <a:gd name="connsiteX8" fmla="*/ 15287 w 17507"/>
              <a:gd name="connsiteY8" fmla="*/ 3226 h 9900"/>
              <a:gd name="connsiteX9" fmla="*/ 16393 w 17507"/>
              <a:gd name="connsiteY9" fmla="*/ 5936 h 9900"/>
              <a:gd name="connsiteX10" fmla="*/ 17507 w 17507"/>
              <a:gd name="connsiteY10" fmla="*/ 9551 h 9900"/>
              <a:gd name="connsiteX0" fmla="*/ 0 w 11080"/>
              <a:gd name="connsiteY0" fmla="*/ 10050 h 10050"/>
              <a:gd name="connsiteX1" fmla="*/ 5492 w 11080"/>
              <a:gd name="connsiteY1" fmla="*/ 9995 h 10050"/>
              <a:gd name="connsiteX2" fmla="*/ 6004 w 11080"/>
              <a:gd name="connsiteY2" fmla="*/ 9647 h 10050"/>
              <a:gd name="connsiteX3" fmla="*/ 6637 w 11080"/>
              <a:gd name="connsiteY3" fmla="*/ 8734 h 10050"/>
              <a:gd name="connsiteX4" fmla="*/ 7271 w 11080"/>
              <a:gd name="connsiteY4" fmla="*/ 7822 h 10050"/>
              <a:gd name="connsiteX5" fmla="*/ 7906 w 11080"/>
              <a:gd name="connsiteY5" fmla="*/ 5083 h 10050"/>
              <a:gd name="connsiteX6" fmla="*/ 8540 w 11080"/>
              <a:gd name="connsiteY6" fmla="*/ 1431 h 10050"/>
              <a:gd name="connsiteX7" fmla="*/ 9177 w 11080"/>
              <a:gd name="connsiteY7" fmla="*/ 64 h 10050"/>
              <a:gd name="connsiteX8" fmla="*/ 9812 w 11080"/>
              <a:gd name="connsiteY8" fmla="*/ 3259 h 10050"/>
              <a:gd name="connsiteX9" fmla="*/ 10444 w 11080"/>
              <a:gd name="connsiteY9" fmla="*/ 5996 h 10050"/>
              <a:gd name="connsiteX10" fmla="*/ 11080 w 11080"/>
              <a:gd name="connsiteY10" fmla="*/ 9647 h 10050"/>
              <a:gd name="connsiteX0" fmla="*/ 0 w 11080"/>
              <a:gd name="connsiteY0" fmla="*/ 10050 h 10050"/>
              <a:gd name="connsiteX1" fmla="*/ 4508 w 11080"/>
              <a:gd name="connsiteY1" fmla="*/ 9995 h 10050"/>
              <a:gd name="connsiteX2" fmla="*/ 5492 w 11080"/>
              <a:gd name="connsiteY2" fmla="*/ 9995 h 10050"/>
              <a:gd name="connsiteX3" fmla="*/ 6004 w 11080"/>
              <a:gd name="connsiteY3" fmla="*/ 9647 h 10050"/>
              <a:gd name="connsiteX4" fmla="*/ 6637 w 11080"/>
              <a:gd name="connsiteY4" fmla="*/ 8734 h 10050"/>
              <a:gd name="connsiteX5" fmla="*/ 7271 w 11080"/>
              <a:gd name="connsiteY5" fmla="*/ 7822 h 10050"/>
              <a:gd name="connsiteX6" fmla="*/ 7906 w 11080"/>
              <a:gd name="connsiteY6" fmla="*/ 5083 h 10050"/>
              <a:gd name="connsiteX7" fmla="*/ 8540 w 11080"/>
              <a:gd name="connsiteY7" fmla="*/ 1431 h 10050"/>
              <a:gd name="connsiteX8" fmla="*/ 9177 w 11080"/>
              <a:gd name="connsiteY8" fmla="*/ 64 h 10050"/>
              <a:gd name="connsiteX9" fmla="*/ 9812 w 11080"/>
              <a:gd name="connsiteY9" fmla="*/ 3259 h 10050"/>
              <a:gd name="connsiteX10" fmla="*/ 10444 w 11080"/>
              <a:gd name="connsiteY10" fmla="*/ 5996 h 10050"/>
              <a:gd name="connsiteX11" fmla="*/ 11080 w 11080"/>
              <a:gd name="connsiteY11" fmla="*/ 9647 h 10050"/>
              <a:gd name="connsiteX0" fmla="*/ 0 w 11080"/>
              <a:gd name="connsiteY0" fmla="*/ 10050 h 10348"/>
              <a:gd name="connsiteX1" fmla="*/ 4468 w 11080"/>
              <a:gd name="connsiteY1" fmla="*/ 10348 h 10348"/>
              <a:gd name="connsiteX2" fmla="*/ 5492 w 11080"/>
              <a:gd name="connsiteY2" fmla="*/ 9995 h 10348"/>
              <a:gd name="connsiteX3" fmla="*/ 6004 w 11080"/>
              <a:gd name="connsiteY3" fmla="*/ 9647 h 10348"/>
              <a:gd name="connsiteX4" fmla="*/ 6637 w 11080"/>
              <a:gd name="connsiteY4" fmla="*/ 8734 h 10348"/>
              <a:gd name="connsiteX5" fmla="*/ 7271 w 11080"/>
              <a:gd name="connsiteY5" fmla="*/ 7822 h 10348"/>
              <a:gd name="connsiteX6" fmla="*/ 7906 w 11080"/>
              <a:gd name="connsiteY6" fmla="*/ 5083 h 10348"/>
              <a:gd name="connsiteX7" fmla="*/ 8540 w 11080"/>
              <a:gd name="connsiteY7" fmla="*/ 1431 h 10348"/>
              <a:gd name="connsiteX8" fmla="*/ 9177 w 11080"/>
              <a:gd name="connsiteY8" fmla="*/ 64 h 10348"/>
              <a:gd name="connsiteX9" fmla="*/ 9812 w 11080"/>
              <a:gd name="connsiteY9" fmla="*/ 3259 h 10348"/>
              <a:gd name="connsiteX10" fmla="*/ 10444 w 11080"/>
              <a:gd name="connsiteY10" fmla="*/ 5996 h 10348"/>
              <a:gd name="connsiteX11" fmla="*/ 11080 w 11080"/>
              <a:gd name="connsiteY11" fmla="*/ 9647 h 10348"/>
              <a:gd name="connsiteX0" fmla="*/ 0 w 11080"/>
              <a:gd name="connsiteY0" fmla="*/ 10050 h 10348"/>
              <a:gd name="connsiteX1" fmla="*/ 3936 w 11080"/>
              <a:gd name="connsiteY1" fmla="*/ 10348 h 10348"/>
              <a:gd name="connsiteX2" fmla="*/ 4468 w 11080"/>
              <a:gd name="connsiteY2" fmla="*/ 10348 h 10348"/>
              <a:gd name="connsiteX3" fmla="*/ 5492 w 11080"/>
              <a:gd name="connsiteY3" fmla="*/ 9995 h 10348"/>
              <a:gd name="connsiteX4" fmla="*/ 6004 w 11080"/>
              <a:gd name="connsiteY4" fmla="*/ 9647 h 10348"/>
              <a:gd name="connsiteX5" fmla="*/ 6637 w 11080"/>
              <a:gd name="connsiteY5" fmla="*/ 8734 h 10348"/>
              <a:gd name="connsiteX6" fmla="*/ 7271 w 11080"/>
              <a:gd name="connsiteY6" fmla="*/ 7822 h 10348"/>
              <a:gd name="connsiteX7" fmla="*/ 7906 w 11080"/>
              <a:gd name="connsiteY7" fmla="*/ 5083 h 10348"/>
              <a:gd name="connsiteX8" fmla="*/ 8540 w 11080"/>
              <a:gd name="connsiteY8" fmla="*/ 1431 h 10348"/>
              <a:gd name="connsiteX9" fmla="*/ 9177 w 11080"/>
              <a:gd name="connsiteY9" fmla="*/ 64 h 10348"/>
              <a:gd name="connsiteX10" fmla="*/ 9812 w 11080"/>
              <a:gd name="connsiteY10" fmla="*/ 3259 h 10348"/>
              <a:gd name="connsiteX11" fmla="*/ 10444 w 11080"/>
              <a:gd name="connsiteY11" fmla="*/ 5996 h 10348"/>
              <a:gd name="connsiteX12" fmla="*/ 11080 w 11080"/>
              <a:gd name="connsiteY12" fmla="*/ 9647 h 10348"/>
              <a:gd name="connsiteX0" fmla="*/ 0 w 11080"/>
              <a:gd name="connsiteY0" fmla="*/ 10050 h 10348"/>
              <a:gd name="connsiteX1" fmla="*/ 3388 w 11080"/>
              <a:gd name="connsiteY1" fmla="*/ 8936 h 10348"/>
              <a:gd name="connsiteX2" fmla="*/ 4468 w 11080"/>
              <a:gd name="connsiteY2" fmla="*/ 10348 h 10348"/>
              <a:gd name="connsiteX3" fmla="*/ 5492 w 11080"/>
              <a:gd name="connsiteY3" fmla="*/ 9995 h 10348"/>
              <a:gd name="connsiteX4" fmla="*/ 6004 w 11080"/>
              <a:gd name="connsiteY4" fmla="*/ 9647 h 10348"/>
              <a:gd name="connsiteX5" fmla="*/ 6637 w 11080"/>
              <a:gd name="connsiteY5" fmla="*/ 8734 h 10348"/>
              <a:gd name="connsiteX6" fmla="*/ 7271 w 11080"/>
              <a:gd name="connsiteY6" fmla="*/ 7822 h 10348"/>
              <a:gd name="connsiteX7" fmla="*/ 7906 w 11080"/>
              <a:gd name="connsiteY7" fmla="*/ 5083 h 10348"/>
              <a:gd name="connsiteX8" fmla="*/ 8540 w 11080"/>
              <a:gd name="connsiteY8" fmla="*/ 1431 h 10348"/>
              <a:gd name="connsiteX9" fmla="*/ 9177 w 11080"/>
              <a:gd name="connsiteY9" fmla="*/ 64 h 10348"/>
              <a:gd name="connsiteX10" fmla="*/ 9812 w 11080"/>
              <a:gd name="connsiteY10" fmla="*/ 3259 h 10348"/>
              <a:gd name="connsiteX11" fmla="*/ 10444 w 11080"/>
              <a:gd name="connsiteY11" fmla="*/ 5996 h 10348"/>
              <a:gd name="connsiteX12" fmla="*/ 11080 w 11080"/>
              <a:gd name="connsiteY12" fmla="*/ 9647 h 10348"/>
              <a:gd name="connsiteX0" fmla="*/ 0 w 11080"/>
              <a:gd name="connsiteY0" fmla="*/ 10050 h 10348"/>
              <a:gd name="connsiteX1" fmla="*/ 3388 w 11080"/>
              <a:gd name="connsiteY1" fmla="*/ 8936 h 10348"/>
              <a:gd name="connsiteX2" fmla="*/ 4468 w 11080"/>
              <a:gd name="connsiteY2" fmla="*/ 10348 h 10348"/>
              <a:gd name="connsiteX3" fmla="*/ 5492 w 11080"/>
              <a:gd name="connsiteY3" fmla="*/ 9995 h 10348"/>
              <a:gd name="connsiteX4" fmla="*/ 6004 w 11080"/>
              <a:gd name="connsiteY4" fmla="*/ 9647 h 10348"/>
              <a:gd name="connsiteX5" fmla="*/ 6637 w 11080"/>
              <a:gd name="connsiteY5" fmla="*/ 8734 h 10348"/>
              <a:gd name="connsiteX6" fmla="*/ 7271 w 11080"/>
              <a:gd name="connsiteY6" fmla="*/ 7822 h 10348"/>
              <a:gd name="connsiteX7" fmla="*/ 7906 w 11080"/>
              <a:gd name="connsiteY7" fmla="*/ 5083 h 10348"/>
              <a:gd name="connsiteX8" fmla="*/ 8540 w 11080"/>
              <a:gd name="connsiteY8" fmla="*/ 1431 h 10348"/>
              <a:gd name="connsiteX9" fmla="*/ 9177 w 11080"/>
              <a:gd name="connsiteY9" fmla="*/ 64 h 10348"/>
              <a:gd name="connsiteX10" fmla="*/ 9812 w 11080"/>
              <a:gd name="connsiteY10" fmla="*/ 3259 h 10348"/>
              <a:gd name="connsiteX11" fmla="*/ 10444 w 11080"/>
              <a:gd name="connsiteY11" fmla="*/ 5996 h 10348"/>
              <a:gd name="connsiteX12" fmla="*/ 11080 w 11080"/>
              <a:gd name="connsiteY12" fmla="*/ 9647 h 10348"/>
              <a:gd name="connsiteX0" fmla="*/ 0 w 11080"/>
              <a:gd name="connsiteY0" fmla="*/ 10050 h 10348"/>
              <a:gd name="connsiteX1" fmla="*/ 1261 w 11080"/>
              <a:gd name="connsiteY1" fmla="*/ 9844 h 10348"/>
              <a:gd name="connsiteX2" fmla="*/ 3388 w 11080"/>
              <a:gd name="connsiteY2" fmla="*/ 8936 h 10348"/>
              <a:gd name="connsiteX3" fmla="*/ 4468 w 11080"/>
              <a:gd name="connsiteY3" fmla="*/ 10348 h 10348"/>
              <a:gd name="connsiteX4" fmla="*/ 5492 w 11080"/>
              <a:gd name="connsiteY4" fmla="*/ 9995 h 10348"/>
              <a:gd name="connsiteX5" fmla="*/ 6004 w 11080"/>
              <a:gd name="connsiteY5" fmla="*/ 9647 h 10348"/>
              <a:gd name="connsiteX6" fmla="*/ 6637 w 11080"/>
              <a:gd name="connsiteY6" fmla="*/ 8734 h 10348"/>
              <a:gd name="connsiteX7" fmla="*/ 7271 w 11080"/>
              <a:gd name="connsiteY7" fmla="*/ 7822 h 10348"/>
              <a:gd name="connsiteX8" fmla="*/ 7906 w 11080"/>
              <a:gd name="connsiteY8" fmla="*/ 5083 h 10348"/>
              <a:gd name="connsiteX9" fmla="*/ 8540 w 11080"/>
              <a:gd name="connsiteY9" fmla="*/ 1431 h 10348"/>
              <a:gd name="connsiteX10" fmla="*/ 9177 w 11080"/>
              <a:gd name="connsiteY10" fmla="*/ 64 h 10348"/>
              <a:gd name="connsiteX11" fmla="*/ 9812 w 11080"/>
              <a:gd name="connsiteY11" fmla="*/ 3259 h 10348"/>
              <a:gd name="connsiteX12" fmla="*/ 10444 w 11080"/>
              <a:gd name="connsiteY12" fmla="*/ 5996 h 10348"/>
              <a:gd name="connsiteX13" fmla="*/ 11080 w 11080"/>
              <a:gd name="connsiteY13" fmla="*/ 9647 h 10348"/>
              <a:gd name="connsiteX0" fmla="*/ 0 w 11080"/>
              <a:gd name="connsiteY0" fmla="*/ 10050 h 10348"/>
              <a:gd name="connsiteX1" fmla="*/ 1134 w 11080"/>
              <a:gd name="connsiteY1" fmla="*/ 9088 h 10348"/>
              <a:gd name="connsiteX2" fmla="*/ 3388 w 11080"/>
              <a:gd name="connsiteY2" fmla="*/ 8936 h 10348"/>
              <a:gd name="connsiteX3" fmla="*/ 4468 w 11080"/>
              <a:gd name="connsiteY3" fmla="*/ 10348 h 10348"/>
              <a:gd name="connsiteX4" fmla="*/ 5492 w 11080"/>
              <a:gd name="connsiteY4" fmla="*/ 9995 h 10348"/>
              <a:gd name="connsiteX5" fmla="*/ 6004 w 11080"/>
              <a:gd name="connsiteY5" fmla="*/ 9647 h 10348"/>
              <a:gd name="connsiteX6" fmla="*/ 6637 w 11080"/>
              <a:gd name="connsiteY6" fmla="*/ 8734 h 10348"/>
              <a:gd name="connsiteX7" fmla="*/ 7271 w 11080"/>
              <a:gd name="connsiteY7" fmla="*/ 7822 h 10348"/>
              <a:gd name="connsiteX8" fmla="*/ 7906 w 11080"/>
              <a:gd name="connsiteY8" fmla="*/ 5083 h 10348"/>
              <a:gd name="connsiteX9" fmla="*/ 8540 w 11080"/>
              <a:gd name="connsiteY9" fmla="*/ 1431 h 10348"/>
              <a:gd name="connsiteX10" fmla="*/ 9177 w 11080"/>
              <a:gd name="connsiteY10" fmla="*/ 64 h 10348"/>
              <a:gd name="connsiteX11" fmla="*/ 9812 w 11080"/>
              <a:gd name="connsiteY11" fmla="*/ 3259 h 10348"/>
              <a:gd name="connsiteX12" fmla="*/ 10444 w 11080"/>
              <a:gd name="connsiteY12" fmla="*/ 5996 h 10348"/>
              <a:gd name="connsiteX13" fmla="*/ 11080 w 11080"/>
              <a:gd name="connsiteY13" fmla="*/ 9647 h 10348"/>
              <a:gd name="connsiteX0" fmla="*/ 0 w 11080"/>
              <a:gd name="connsiteY0" fmla="*/ 10050 h 10348"/>
              <a:gd name="connsiteX1" fmla="*/ 1134 w 11080"/>
              <a:gd name="connsiteY1" fmla="*/ 9088 h 10348"/>
              <a:gd name="connsiteX2" fmla="*/ 3123 w 11080"/>
              <a:gd name="connsiteY2" fmla="*/ 8701 h 10348"/>
              <a:gd name="connsiteX3" fmla="*/ 4468 w 11080"/>
              <a:gd name="connsiteY3" fmla="*/ 10348 h 10348"/>
              <a:gd name="connsiteX4" fmla="*/ 5492 w 11080"/>
              <a:gd name="connsiteY4" fmla="*/ 9995 h 10348"/>
              <a:gd name="connsiteX5" fmla="*/ 6004 w 11080"/>
              <a:gd name="connsiteY5" fmla="*/ 9647 h 10348"/>
              <a:gd name="connsiteX6" fmla="*/ 6637 w 11080"/>
              <a:gd name="connsiteY6" fmla="*/ 8734 h 10348"/>
              <a:gd name="connsiteX7" fmla="*/ 7271 w 11080"/>
              <a:gd name="connsiteY7" fmla="*/ 7822 h 10348"/>
              <a:gd name="connsiteX8" fmla="*/ 7906 w 11080"/>
              <a:gd name="connsiteY8" fmla="*/ 5083 h 10348"/>
              <a:gd name="connsiteX9" fmla="*/ 8540 w 11080"/>
              <a:gd name="connsiteY9" fmla="*/ 1431 h 10348"/>
              <a:gd name="connsiteX10" fmla="*/ 9177 w 11080"/>
              <a:gd name="connsiteY10" fmla="*/ 64 h 10348"/>
              <a:gd name="connsiteX11" fmla="*/ 9812 w 11080"/>
              <a:gd name="connsiteY11" fmla="*/ 3259 h 10348"/>
              <a:gd name="connsiteX12" fmla="*/ 10444 w 11080"/>
              <a:gd name="connsiteY12" fmla="*/ 5996 h 10348"/>
              <a:gd name="connsiteX13" fmla="*/ 11080 w 11080"/>
              <a:gd name="connsiteY13" fmla="*/ 9647 h 10348"/>
              <a:gd name="connsiteX0" fmla="*/ 0 w 11080"/>
              <a:gd name="connsiteY0" fmla="*/ 10050 h 10348"/>
              <a:gd name="connsiteX1" fmla="*/ 753 w 11080"/>
              <a:gd name="connsiteY1" fmla="*/ 9088 h 10348"/>
              <a:gd name="connsiteX2" fmla="*/ 3123 w 11080"/>
              <a:gd name="connsiteY2" fmla="*/ 8701 h 10348"/>
              <a:gd name="connsiteX3" fmla="*/ 4468 w 11080"/>
              <a:gd name="connsiteY3" fmla="*/ 10348 h 10348"/>
              <a:gd name="connsiteX4" fmla="*/ 5492 w 11080"/>
              <a:gd name="connsiteY4" fmla="*/ 9995 h 10348"/>
              <a:gd name="connsiteX5" fmla="*/ 6004 w 11080"/>
              <a:gd name="connsiteY5" fmla="*/ 9647 h 10348"/>
              <a:gd name="connsiteX6" fmla="*/ 6637 w 11080"/>
              <a:gd name="connsiteY6" fmla="*/ 8734 h 10348"/>
              <a:gd name="connsiteX7" fmla="*/ 7271 w 11080"/>
              <a:gd name="connsiteY7" fmla="*/ 7822 h 10348"/>
              <a:gd name="connsiteX8" fmla="*/ 7906 w 11080"/>
              <a:gd name="connsiteY8" fmla="*/ 5083 h 10348"/>
              <a:gd name="connsiteX9" fmla="*/ 8540 w 11080"/>
              <a:gd name="connsiteY9" fmla="*/ 1431 h 10348"/>
              <a:gd name="connsiteX10" fmla="*/ 9177 w 11080"/>
              <a:gd name="connsiteY10" fmla="*/ 64 h 10348"/>
              <a:gd name="connsiteX11" fmla="*/ 9812 w 11080"/>
              <a:gd name="connsiteY11" fmla="*/ 3259 h 10348"/>
              <a:gd name="connsiteX12" fmla="*/ 10444 w 11080"/>
              <a:gd name="connsiteY12" fmla="*/ 5996 h 10348"/>
              <a:gd name="connsiteX13" fmla="*/ 11080 w 11080"/>
              <a:gd name="connsiteY13" fmla="*/ 9647 h 10348"/>
              <a:gd name="connsiteX0" fmla="*/ 0 w 11080"/>
              <a:gd name="connsiteY0" fmla="*/ 10050 h 10348"/>
              <a:gd name="connsiteX1" fmla="*/ 753 w 11080"/>
              <a:gd name="connsiteY1" fmla="*/ 9088 h 10348"/>
              <a:gd name="connsiteX2" fmla="*/ 3123 w 11080"/>
              <a:gd name="connsiteY2" fmla="*/ 8701 h 10348"/>
              <a:gd name="connsiteX3" fmla="*/ 4468 w 11080"/>
              <a:gd name="connsiteY3" fmla="*/ 10348 h 10348"/>
              <a:gd name="connsiteX4" fmla="*/ 5492 w 11080"/>
              <a:gd name="connsiteY4" fmla="*/ 9995 h 10348"/>
              <a:gd name="connsiteX5" fmla="*/ 6004 w 11080"/>
              <a:gd name="connsiteY5" fmla="*/ 9647 h 10348"/>
              <a:gd name="connsiteX6" fmla="*/ 6637 w 11080"/>
              <a:gd name="connsiteY6" fmla="*/ 8734 h 10348"/>
              <a:gd name="connsiteX7" fmla="*/ 7271 w 11080"/>
              <a:gd name="connsiteY7" fmla="*/ 7822 h 10348"/>
              <a:gd name="connsiteX8" fmla="*/ 7906 w 11080"/>
              <a:gd name="connsiteY8" fmla="*/ 5083 h 10348"/>
              <a:gd name="connsiteX9" fmla="*/ 8540 w 11080"/>
              <a:gd name="connsiteY9" fmla="*/ 1431 h 10348"/>
              <a:gd name="connsiteX10" fmla="*/ 9177 w 11080"/>
              <a:gd name="connsiteY10" fmla="*/ 64 h 10348"/>
              <a:gd name="connsiteX11" fmla="*/ 9812 w 11080"/>
              <a:gd name="connsiteY11" fmla="*/ 3259 h 10348"/>
              <a:gd name="connsiteX12" fmla="*/ 10444 w 11080"/>
              <a:gd name="connsiteY12" fmla="*/ 5996 h 10348"/>
              <a:gd name="connsiteX13" fmla="*/ 11080 w 11080"/>
              <a:gd name="connsiteY13" fmla="*/ 9647 h 10348"/>
              <a:gd name="connsiteX0" fmla="*/ 0 w 11080"/>
              <a:gd name="connsiteY0" fmla="*/ 10050 h 10348"/>
              <a:gd name="connsiteX1" fmla="*/ 753 w 11080"/>
              <a:gd name="connsiteY1" fmla="*/ 9088 h 10348"/>
              <a:gd name="connsiteX2" fmla="*/ 2235 w 11080"/>
              <a:gd name="connsiteY2" fmla="*/ 9087 h 10348"/>
              <a:gd name="connsiteX3" fmla="*/ 3123 w 11080"/>
              <a:gd name="connsiteY3" fmla="*/ 8701 h 10348"/>
              <a:gd name="connsiteX4" fmla="*/ 4468 w 11080"/>
              <a:gd name="connsiteY4" fmla="*/ 10348 h 10348"/>
              <a:gd name="connsiteX5" fmla="*/ 5492 w 11080"/>
              <a:gd name="connsiteY5" fmla="*/ 9995 h 10348"/>
              <a:gd name="connsiteX6" fmla="*/ 6004 w 11080"/>
              <a:gd name="connsiteY6" fmla="*/ 9647 h 10348"/>
              <a:gd name="connsiteX7" fmla="*/ 6637 w 11080"/>
              <a:gd name="connsiteY7" fmla="*/ 8734 h 10348"/>
              <a:gd name="connsiteX8" fmla="*/ 7271 w 11080"/>
              <a:gd name="connsiteY8" fmla="*/ 7822 h 10348"/>
              <a:gd name="connsiteX9" fmla="*/ 7906 w 11080"/>
              <a:gd name="connsiteY9" fmla="*/ 5083 h 10348"/>
              <a:gd name="connsiteX10" fmla="*/ 8540 w 11080"/>
              <a:gd name="connsiteY10" fmla="*/ 1431 h 10348"/>
              <a:gd name="connsiteX11" fmla="*/ 9177 w 11080"/>
              <a:gd name="connsiteY11" fmla="*/ 64 h 10348"/>
              <a:gd name="connsiteX12" fmla="*/ 9812 w 11080"/>
              <a:gd name="connsiteY12" fmla="*/ 3259 h 10348"/>
              <a:gd name="connsiteX13" fmla="*/ 10444 w 11080"/>
              <a:gd name="connsiteY13" fmla="*/ 5996 h 10348"/>
              <a:gd name="connsiteX14" fmla="*/ 11080 w 11080"/>
              <a:gd name="connsiteY14" fmla="*/ 9647 h 10348"/>
              <a:gd name="connsiteX0" fmla="*/ 0 w 11080"/>
              <a:gd name="connsiteY0" fmla="*/ 10050 h 10348"/>
              <a:gd name="connsiteX1" fmla="*/ 753 w 11080"/>
              <a:gd name="connsiteY1" fmla="*/ 9088 h 10348"/>
              <a:gd name="connsiteX2" fmla="*/ 2283 w 11080"/>
              <a:gd name="connsiteY2" fmla="*/ 9625 h 10348"/>
              <a:gd name="connsiteX3" fmla="*/ 3123 w 11080"/>
              <a:gd name="connsiteY3" fmla="*/ 8701 h 10348"/>
              <a:gd name="connsiteX4" fmla="*/ 4468 w 11080"/>
              <a:gd name="connsiteY4" fmla="*/ 10348 h 10348"/>
              <a:gd name="connsiteX5" fmla="*/ 5492 w 11080"/>
              <a:gd name="connsiteY5" fmla="*/ 9995 h 10348"/>
              <a:gd name="connsiteX6" fmla="*/ 6004 w 11080"/>
              <a:gd name="connsiteY6" fmla="*/ 9647 h 10348"/>
              <a:gd name="connsiteX7" fmla="*/ 6637 w 11080"/>
              <a:gd name="connsiteY7" fmla="*/ 8734 h 10348"/>
              <a:gd name="connsiteX8" fmla="*/ 7271 w 11080"/>
              <a:gd name="connsiteY8" fmla="*/ 7822 h 10348"/>
              <a:gd name="connsiteX9" fmla="*/ 7906 w 11080"/>
              <a:gd name="connsiteY9" fmla="*/ 5083 h 10348"/>
              <a:gd name="connsiteX10" fmla="*/ 8540 w 11080"/>
              <a:gd name="connsiteY10" fmla="*/ 1431 h 10348"/>
              <a:gd name="connsiteX11" fmla="*/ 9177 w 11080"/>
              <a:gd name="connsiteY11" fmla="*/ 64 h 10348"/>
              <a:gd name="connsiteX12" fmla="*/ 9812 w 11080"/>
              <a:gd name="connsiteY12" fmla="*/ 3259 h 10348"/>
              <a:gd name="connsiteX13" fmla="*/ 10444 w 11080"/>
              <a:gd name="connsiteY13" fmla="*/ 5996 h 10348"/>
              <a:gd name="connsiteX14" fmla="*/ 11080 w 11080"/>
              <a:gd name="connsiteY14" fmla="*/ 9647 h 10348"/>
              <a:gd name="connsiteX0" fmla="*/ 0 w 11080"/>
              <a:gd name="connsiteY0" fmla="*/ 10050 h 10348"/>
              <a:gd name="connsiteX1" fmla="*/ 753 w 11080"/>
              <a:gd name="connsiteY1" fmla="*/ 9088 h 10348"/>
              <a:gd name="connsiteX2" fmla="*/ 2283 w 11080"/>
              <a:gd name="connsiteY2" fmla="*/ 9625 h 10348"/>
              <a:gd name="connsiteX3" fmla="*/ 3303 w 11080"/>
              <a:gd name="connsiteY3" fmla="*/ 8802 h 10348"/>
              <a:gd name="connsiteX4" fmla="*/ 4468 w 11080"/>
              <a:gd name="connsiteY4" fmla="*/ 10348 h 10348"/>
              <a:gd name="connsiteX5" fmla="*/ 5492 w 11080"/>
              <a:gd name="connsiteY5" fmla="*/ 9995 h 10348"/>
              <a:gd name="connsiteX6" fmla="*/ 6004 w 11080"/>
              <a:gd name="connsiteY6" fmla="*/ 9647 h 10348"/>
              <a:gd name="connsiteX7" fmla="*/ 6637 w 11080"/>
              <a:gd name="connsiteY7" fmla="*/ 8734 h 10348"/>
              <a:gd name="connsiteX8" fmla="*/ 7271 w 11080"/>
              <a:gd name="connsiteY8" fmla="*/ 7822 h 10348"/>
              <a:gd name="connsiteX9" fmla="*/ 7906 w 11080"/>
              <a:gd name="connsiteY9" fmla="*/ 5083 h 10348"/>
              <a:gd name="connsiteX10" fmla="*/ 8540 w 11080"/>
              <a:gd name="connsiteY10" fmla="*/ 1431 h 10348"/>
              <a:gd name="connsiteX11" fmla="*/ 9177 w 11080"/>
              <a:gd name="connsiteY11" fmla="*/ 64 h 10348"/>
              <a:gd name="connsiteX12" fmla="*/ 9812 w 11080"/>
              <a:gd name="connsiteY12" fmla="*/ 3259 h 10348"/>
              <a:gd name="connsiteX13" fmla="*/ 10444 w 11080"/>
              <a:gd name="connsiteY13" fmla="*/ 5996 h 10348"/>
              <a:gd name="connsiteX14" fmla="*/ 11080 w 11080"/>
              <a:gd name="connsiteY14" fmla="*/ 9647 h 10348"/>
              <a:gd name="connsiteX0" fmla="*/ 0 w 11080"/>
              <a:gd name="connsiteY0" fmla="*/ 10050 h 10348"/>
              <a:gd name="connsiteX1" fmla="*/ 753 w 11080"/>
              <a:gd name="connsiteY1" fmla="*/ 9088 h 10348"/>
              <a:gd name="connsiteX2" fmla="*/ 2283 w 11080"/>
              <a:gd name="connsiteY2" fmla="*/ 9625 h 10348"/>
              <a:gd name="connsiteX3" fmla="*/ 3303 w 11080"/>
              <a:gd name="connsiteY3" fmla="*/ 8802 h 10348"/>
              <a:gd name="connsiteX4" fmla="*/ 4468 w 11080"/>
              <a:gd name="connsiteY4" fmla="*/ 10348 h 10348"/>
              <a:gd name="connsiteX5" fmla="*/ 5492 w 11080"/>
              <a:gd name="connsiteY5" fmla="*/ 9995 h 10348"/>
              <a:gd name="connsiteX6" fmla="*/ 6004 w 11080"/>
              <a:gd name="connsiteY6" fmla="*/ 9647 h 10348"/>
              <a:gd name="connsiteX7" fmla="*/ 6637 w 11080"/>
              <a:gd name="connsiteY7" fmla="*/ 8734 h 10348"/>
              <a:gd name="connsiteX8" fmla="*/ 7271 w 11080"/>
              <a:gd name="connsiteY8" fmla="*/ 7822 h 10348"/>
              <a:gd name="connsiteX9" fmla="*/ 7906 w 11080"/>
              <a:gd name="connsiteY9" fmla="*/ 5083 h 10348"/>
              <a:gd name="connsiteX10" fmla="*/ 8540 w 11080"/>
              <a:gd name="connsiteY10" fmla="*/ 1431 h 10348"/>
              <a:gd name="connsiteX11" fmla="*/ 9177 w 11080"/>
              <a:gd name="connsiteY11" fmla="*/ 64 h 10348"/>
              <a:gd name="connsiteX12" fmla="*/ 9812 w 11080"/>
              <a:gd name="connsiteY12" fmla="*/ 3259 h 10348"/>
              <a:gd name="connsiteX13" fmla="*/ 10444 w 11080"/>
              <a:gd name="connsiteY13" fmla="*/ 5996 h 10348"/>
              <a:gd name="connsiteX14" fmla="*/ 11080 w 11080"/>
              <a:gd name="connsiteY14" fmla="*/ 9647 h 10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080" h="10348">
                <a:moveTo>
                  <a:pt x="0" y="10050"/>
                </a:moveTo>
                <a:cubicBezTo>
                  <a:pt x="210" y="10016"/>
                  <a:pt x="188" y="9274"/>
                  <a:pt x="753" y="9088"/>
                </a:cubicBezTo>
                <a:cubicBezTo>
                  <a:pt x="1126" y="8928"/>
                  <a:pt x="1888" y="9689"/>
                  <a:pt x="2283" y="9625"/>
                </a:cubicBezTo>
                <a:cubicBezTo>
                  <a:pt x="2678" y="9561"/>
                  <a:pt x="2931" y="8592"/>
                  <a:pt x="3303" y="8802"/>
                </a:cubicBezTo>
                <a:cubicBezTo>
                  <a:pt x="3691" y="9317"/>
                  <a:pt x="3916" y="10136"/>
                  <a:pt x="4468" y="10348"/>
                </a:cubicBezTo>
                <a:cubicBezTo>
                  <a:pt x="5383" y="10339"/>
                  <a:pt x="5243" y="10053"/>
                  <a:pt x="5492" y="9995"/>
                </a:cubicBezTo>
                <a:cubicBezTo>
                  <a:pt x="5741" y="9937"/>
                  <a:pt x="5813" y="9858"/>
                  <a:pt x="6004" y="9647"/>
                </a:cubicBezTo>
                <a:cubicBezTo>
                  <a:pt x="6215" y="9416"/>
                  <a:pt x="6426" y="9036"/>
                  <a:pt x="6637" y="8734"/>
                </a:cubicBezTo>
                <a:cubicBezTo>
                  <a:pt x="6849" y="8429"/>
                  <a:pt x="7060" y="8429"/>
                  <a:pt x="7271" y="7822"/>
                </a:cubicBezTo>
                <a:cubicBezTo>
                  <a:pt x="7485" y="7211"/>
                  <a:pt x="7696" y="6149"/>
                  <a:pt x="7906" y="5083"/>
                </a:cubicBezTo>
                <a:cubicBezTo>
                  <a:pt x="8118" y="4018"/>
                  <a:pt x="8330" y="2271"/>
                  <a:pt x="8540" y="1431"/>
                </a:cubicBezTo>
                <a:cubicBezTo>
                  <a:pt x="8753" y="597"/>
                  <a:pt x="8963" y="-241"/>
                  <a:pt x="9177" y="64"/>
                </a:cubicBezTo>
                <a:cubicBezTo>
                  <a:pt x="9389" y="367"/>
                  <a:pt x="9599" y="2271"/>
                  <a:pt x="9812" y="3259"/>
                </a:cubicBezTo>
                <a:cubicBezTo>
                  <a:pt x="10022" y="4245"/>
                  <a:pt x="10233" y="4931"/>
                  <a:pt x="10444" y="5996"/>
                </a:cubicBezTo>
                <a:cubicBezTo>
                  <a:pt x="10656" y="7062"/>
                  <a:pt x="10974" y="9036"/>
                  <a:pt x="11080" y="9647"/>
                </a:cubicBezTo>
              </a:path>
            </a:pathLst>
          </a:custGeom>
          <a:noFill/>
          <a:ln w="14288" cap="rnd">
            <a:solidFill>
              <a:srgbClr val="70AD47"/>
            </a:solidFill>
            <a:prstDash val="solid"/>
            <a:round/>
            <a:headEnd/>
            <a:tailEnd/>
          </a:ln>
        </p:spPr>
        <p:txBody>
          <a:bodyPr lIns="65315" rIns="65315"/>
          <a:lstStyle/>
          <a:p>
            <a:pPr>
              <a:defRPr/>
            </a:pPr>
            <a:endParaRPr lang="en-US" sz="809"/>
          </a:p>
        </p:txBody>
      </p:sp>
      <p:sp>
        <p:nvSpPr>
          <p:cNvPr id="81" name="Полилиния 108">
            <a:extLst>
              <a:ext uri="{FF2B5EF4-FFF2-40B4-BE49-F238E27FC236}">
                <a16:creationId xmlns:a16="http://schemas.microsoft.com/office/drawing/2014/main" id="{F000FBE5-D7C7-9570-F370-B58545B60B3A}"/>
              </a:ext>
            </a:extLst>
          </p:cNvPr>
          <p:cNvSpPr/>
          <p:nvPr/>
        </p:nvSpPr>
        <p:spPr>
          <a:xfrm>
            <a:off x="3051402" y="2271260"/>
            <a:ext cx="535214" cy="40821"/>
          </a:xfrm>
          <a:custGeom>
            <a:avLst/>
            <a:gdLst>
              <a:gd name="connsiteX0" fmla="*/ 0 w 1035050"/>
              <a:gd name="connsiteY0" fmla="*/ 215900 h 216897"/>
              <a:gd name="connsiteX1" fmla="*/ 609600 w 1035050"/>
              <a:gd name="connsiteY1" fmla="*/ 184150 h 216897"/>
              <a:gd name="connsiteX2" fmla="*/ 1035050 w 1035050"/>
              <a:gd name="connsiteY2" fmla="*/ 0 h 216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35050" h="216897">
                <a:moveTo>
                  <a:pt x="0" y="215900"/>
                </a:moveTo>
                <a:cubicBezTo>
                  <a:pt x="218546" y="218016"/>
                  <a:pt x="437092" y="220133"/>
                  <a:pt x="609600" y="184150"/>
                </a:cubicBezTo>
                <a:cubicBezTo>
                  <a:pt x="782108" y="148167"/>
                  <a:pt x="908579" y="74083"/>
                  <a:pt x="1035050" y="0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809"/>
          </a:p>
        </p:txBody>
      </p:sp>
      <p:sp>
        <p:nvSpPr>
          <p:cNvPr id="82" name="Полилиния 111">
            <a:extLst>
              <a:ext uri="{FF2B5EF4-FFF2-40B4-BE49-F238E27FC236}">
                <a16:creationId xmlns:a16="http://schemas.microsoft.com/office/drawing/2014/main" id="{E8BE3E7F-A8D5-D2F6-8E77-513F3F91CF11}"/>
              </a:ext>
            </a:extLst>
          </p:cNvPr>
          <p:cNvSpPr/>
          <p:nvPr/>
        </p:nvSpPr>
        <p:spPr>
          <a:xfrm>
            <a:off x="3586617" y="1762125"/>
            <a:ext cx="3537857" cy="509134"/>
          </a:xfrm>
          <a:custGeom>
            <a:avLst/>
            <a:gdLst>
              <a:gd name="connsiteX0" fmla="*/ 0 w 3717468"/>
              <a:gd name="connsiteY0" fmla="*/ 446316 h 446316"/>
              <a:gd name="connsiteX1" fmla="*/ 376238 w 3717468"/>
              <a:gd name="connsiteY1" fmla="*/ 265341 h 446316"/>
              <a:gd name="connsiteX2" fmla="*/ 885825 w 3717468"/>
              <a:gd name="connsiteY2" fmla="*/ 165329 h 446316"/>
              <a:gd name="connsiteX3" fmla="*/ 1223963 w 3717468"/>
              <a:gd name="connsiteY3" fmla="*/ 317729 h 446316"/>
              <a:gd name="connsiteX4" fmla="*/ 1647825 w 3717468"/>
              <a:gd name="connsiteY4" fmla="*/ 403454 h 446316"/>
              <a:gd name="connsiteX5" fmla="*/ 2624138 w 3717468"/>
              <a:gd name="connsiteY5" fmla="*/ 403454 h 446316"/>
              <a:gd name="connsiteX6" fmla="*/ 2943225 w 3717468"/>
              <a:gd name="connsiteY6" fmla="*/ 346304 h 446316"/>
              <a:gd name="connsiteX7" fmla="*/ 3162300 w 3717468"/>
              <a:gd name="connsiteY7" fmla="*/ 322491 h 446316"/>
              <a:gd name="connsiteX8" fmla="*/ 3357563 w 3717468"/>
              <a:gd name="connsiteY8" fmla="*/ 270104 h 446316"/>
              <a:gd name="connsiteX9" fmla="*/ 3695700 w 3717468"/>
              <a:gd name="connsiteY9" fmla="*/ 3404 h 446316"/>
              <a:gd name="connsiteX10" fmla="*/ 3681413 w 3717468"/>
              <a:gd name="connsiteY10" fmla="*/ 122466 h 446316"/>
              <a:gd name="connsiteX0" fmla="*/ 0 w 3986331"/>
              <a:gd name="connsiteY0" fmla="*/ 527344 h 527344"/>
              <a:gd name="connsiteX1" fmla="*/ 376238 w 3986331"/>
              <a:gd name="connsiteY1" fmla="*/ 346369 h 527344"/>
              <a:gd name="connsiteX2" fmla="*/ 885825 w 3986331"/>
              <a:gd name="connsiteY2" fmla="*/ 246357 h 527344"/>
              <a:gd name="connsiteX3" fmla="*/ 1223963 w 3986331"/>
              <a:gd name="connsiteY3" fmla="*/ 398757 h 527344"/>
              <a:gd name="connsiteX4" fmla="*/ 1647825 w 3986331"/>
              <a:gd name="connsiteY4" fmla="*/ 484482 h 527344"/>
              <a:gd name="connsiteX5" fmla="*/ 2624138 w 3986331"/>
              <a:gd name="connsiteY5" fmla="*/ 484482 h 527344"/>
              <a:gd name="connsiteX6" fmla="*/ 2943225 w 3986331"/>
              <a:gd name="connsiteY6" fmla="*/ 427332 h 527344"/>
              <a:gd name="connsiteX7" fmla="*/ 3162300 w 3986331"/>
              <a:gd name="connsiteY7" fmla="*/ 403519 h 527344"/>
              <a:gd name="connsiteX8" fmla="*/ 3357563 w 3986331"/>
              <a:gd name="connsiteY8" fmla="*/ 351132 h 527344"/>
              <a:gd name="connsiteX9" fmla="*/ 3695700 w 3986331"/>
              <a:gd name="connsiteY9" fmla="*/ 84432 h 527344"/>
              <a:gd name="connsiteX10" fmla="*/ 3986213 w 3986331"/>
              <a:gd name="connsiteY10" fmla="*/ 8232 h 527344"/>
              <a:gd name="connsiteX0" fmla="*/ 0 w 4067582"/>
              <a:gd name="connsiteY0" fmla="*/ 592914 h 592914"/>
              <a:gd name="connsiteX1" fmla="*/ 376238 w 4067582"/>
              <a:gd name="connsiteY1" fmla="*/ 411939 h 592914"/>
              <a:gd name="connsiteX2" fmla="*/ 885825 w 4067582"/>
              <a:gd name="connsiteY2" fmla="*/ 311927 h 592914"/>
              <a:gd name="connsiteX3" fmla="*/ 1223963 w 4067582"/>
              <a:gd name="connsiteY3" fmla="*/ 464327 h 592914"/>
              <a:gd name="connsiteX4" fmla="*/ 1647825 w 4067582"/>
              <a:gd name="connsiteY4" fmla="*/ 550052 h 592914"/>
              <a:gd name="connsiteX5" fmla="*/ 2624138 w 4067582"/>
              <a:gd name="connsiteY5" fmla="*/ 550052 h 592914"/>
              <a:gd name="connsiteX6" fmla="*/ 2943225 w 4067582"/>
              <a:gd name="connsiteY6" fmla="*/ 492902 h 592914"/>
              <a:gd name="connsiteX7" fmla="*/ 3162300 w 4067582"/>
              <a:gd name="connsiteY7" fmla="*/ 469089 h 592914"/>
              <a:gd name="connsiteX8" fmla="*/ 3357563 w 4067582"/>
              <a:gd name="connsiteY8" fmla="*/ 416702 h 592914"/>
              <a:gd name="connsiteX9" fmla="*/ 3695700 w 4067582"/>
              <a:gd name="connsiteY9" fmla="*/ 150002 h 592914"/>
              <a:gd name="connsiteX10" fmla="*/ 3986213 w 4067582"/>
              <a:gd name="connsiteY10" fmla="*/ 73802 h 592914"/>
              <a:gd name="connsiteX0" fmla="*/ 0 w 4988963"/>
              <a:gd name="connsiteY0" fmla="*/ 443698 h 443698"/>
              <a:gd name="connsiteX1" fmla="*/ 376238 w 4988963"/>
              <a:gd name="connsiteY1" fmla="*/ 262723 h 443698"/>
              <a:gd name="connsiteX2" fmla="*/ 885825 w 4988963"/>
              <a:gd name="connsiteY2" fmla="*/ 162711 h 443698"/>
              <a:gd name="connsiteX3" fmla="*/ 1223963 w 4988963"/>
              <a:gd name="connsiteY3" fmla="*/ 315111 h 443698"/>
              <a:gd name="connsiteX4" fmla="*/ 1647825 w 4988963"/>
              <a:gd name="connsiteY4" fmla="*/ 400836 h 443698"/>
              <a:gd name="connsiteX5" fmla="*/ 2624138 w 4988963"/>
              <a:gd name="connsiteY5" fmla="*/ 400836 h 443698"/>
              <a:gd name="connsiteX6" fmla="*/ 2943225 w 4988963"/>
              <a:gd name="connsiteY6" fmla="*/ 343686 h 443698"/>
              <a:gd name="connsiteX7" fmla="*/ 3162300 w 4988963"/>
              <a:gd name="connsiteY7" fmla="*/ 319873 h 443698"/>
              <a:gd name="connsiteX8" fmla="*/ 3357563 w 4988963"/>
              <a:gd name="connsiteY8" fmla="*/ 267486 h 443698"/>
              <a:gd name="connsiteX9" fmla="*/ 3695700 w 4988963"/>
              <a:gd name="connsiteY9" fmla="*/ 786 h 443698"/>
              <a:gd name="connsiteX10" fmla="*/ 4953001 w 4988963"/>
              <a:gd name="connsiteY10" fmla="*/ 362736 h 443698"/>
              <a:gd name="connsiteX0" fmla="*/ 0 w 4997759"/>
              <a:gd name="connsiteY0" fmla="*/ 567286 h 567286"/>
              <a:gd name="connsiteX1" fmla="*/ 376238 w 4997759"/>
              <a:gd name="connsiteY1" fmla="*/ 386311 h 567286"/>
              <a:gd name="connsiteX2" fmla="*/ 885825 w 4997759"/>
              <a:gd name="connsiteY2" fmla="*/ 286299 h 567286"/>
              <a:gd name="connsiteX3" fmla="*/ 1223963 w 4997759"/>
              <a:gd name="connsiteY3" fmla="*/ 438699 h 567286"/>
              <a:gd name="connsiteX4" fmla="*/ 1647825 w 4997759"/>
              <a:gd name="connsiteY4" fmla="*/ 524424 h 567286"/>
              <a:gd name="connsiteX5" fmla="*/ 2624138 w 4997759"/>
              <a:gd name="connsiteY5" fmla="*/ 524424 h 567286"/>
              <a:gd name="connsiteX6" fmla="*/ 2943225 w 4997759"/>
              <a:gd name="connsiteY6" fmla="*/ 467274 h 567286"/>
              <a:gd name="connsiteX7" fmla="*/ 3162300 w 4997759"/>
              <a:gd name="connsiteY7" fmla="*/ 443461 h 567286"/>
              <a:gd name="connsiteX8" fmla="*/ 3357563 w 4997759"/>
              <a:gd name="connsiteY8" fmla="*/ 391074 h 567286"/>
              <a:gd name="connsiteX9" fmla="*/ 3981450 w 4997759"/>
              <a:gd name="connsiteY9" fmla="*/ 549 h 567286"/>
              <a:gd name="connsiteX10" fmla="*/ 4953001 w 4997759"/>
              <a:gd name="connsiteY10" fmla="*/ 486324 h 567286"/>
              <a:gd name="connsiteX0" fmla="*/ 0 w 5009991"/>
              <a:gd name="connsiteY0" fmla="*/ 710020 h 710020"/>
              <a:gd name="connsiteX1" fmla="*/ 376238 w 5009991"/>
              <a:gd name="connsiteY1" fmla="*/ 529045 h 710020"/>
              <a:gd name="connsiteX2" fmla="*/ 885825 w 5009991"/>
              <a:gd name="connsiteY2" fmla="*/ 429033 h 710020"/>
              <a:gd name="connsiteX3" fmla="*/ 1223963 w 5009991"/>
              <a:gd name="connsiteY3" fmla="*/ 581433 h 710020"/>
              <a:gd name="connsiteX4" fmla="*/ 1647825 w 5009991"/>
              <a:gd name="connsiteY4" fmla="*/ 667158 h 710020"/>
              <a:gd name="connsiteX5" fmla="*/ 2624138 w 5009991"/>
              <a:gd name="connsiteY5" fmla="*/ 667158 h 710020"/>
              <a:gd name="connsiteX6" fmla="*/ 2943225 w 5009991"/>
              <a:gd name="connsiteY6" fmla="*/ 610008 h 710020"/>
              <a:gd name="connsiteX7" fmla="*/ 3162300 w 5009991"/>
              <a:gd name="connsiteY7" fmla="*/ 586195 h 710020"/>
              <a:gd name="connsiteX8" fmla="*/ 3357563 w 5009991"/>
              <a:gd name="connsiteY8" fmla="*/ 533808 h 710020"/>
              <a:gd name="connsiteX9" fmla="*/ 4233862 w 5009991"/>
              <a:gd name="connsiteY9" fmla="*/ 408 h 710020"/>
              <a:gd name="connsiteX10" fmla="*/ 4953001 w 5009991"/>
              <a:gd name="connsiteY10" fmla="*/ 629058 h 710020"/>
              <a:gd name="connsiteX0" fmla="*/ 0 w 4953001"/>
              <a:gd name="connsiteY0" fmla="*/ 710020 h 710020"/>
              <a:gd name="connsiteX1" fmla="*/ 376238 w 4953001"/>
              <a:gd name="connsiteY1" fmla="*/ 529045 h 710020"/>
              <a:gd name="connsiteX2" fmla="*/ 885825 w 4953001"/>
              <a:gd name="connsiteY2" fmla="*/ 429033 h 710020"/>
              <a:gd name="connsiteX3" fmla="*/ 1223963 w 4953001"/>
              <a:gd name="connsiteY3" fmla="*/ 581433 h 710020"/>
              <a:gd name="connsiteX4" fmla="*/ 1647825 w 4953001"/>
              <a:gd name="connsiteY4" fmla="*/ 667158 h 710020"/>
              <a:gd name="connsiteX5" fmla="*/ 2624138 w 4953001"/>
              <a:gd name="connsiteY5" fmla="*/ 667158 h 710020"/>
              <a:gd name="connsiteX6" fmla="*/ 2943225 w 4953001"/>
              <a:gd name="connsiteY6" fmla="*/ 610008 h 710020"/>
              <a:gd name="connsiteX7" fmla="*/ 3162300 w 4953001"/>
              <a:gd name="connsiteY7" fmla="*/ 586195 h 710020"/>
              <a:gd name="connsiteX8" fmla="*/ 3357563 w 4953001"/>
              <a:gd name="connsiteY8" fmla="*/ 533808 h 710020"/>
              <a:gd name="connsiteX9" fmla="*/ 4233862 w 4953001"/>
              <a:gd name="connsiteY9" fmla="*/ 408 h 710020"/>
              <a:gd name="connsiteX10" fmla="*/ 4953001 w 4953001"/>
              <a:gd name="connsiteY10" fmla="*/ 629058 h 710020"/>
              <a:gd name="connsiteX0" fmla="*/ 0 w 4953001"/>
              <a:gd name="connsiteY0" fmla="*/ 712673 h 712673"/>
              <a:gd name="connsiteX1" fmla="*/ 376238 w 4953001"/>
              <a:gd name="connsiteY1" fmla="*/ 531698 h 712673"/>
              <a:gd name="connsiteX2" fmla="*/ 885825 w 4953001"/>
              <a:gd name="connsiteY2" fmla="*/ 431686 h 712673"/>
              <a:gd name="connsiteX3" fmla="*/ 1223963 w 4953001"/>
              <a:gd name="connsiteY3" fmla="*/ 584086 h 712673"/>
              <a:gd name="connsiteX4" fmla="*/ 1647825 w 4953001"/>
              <a:gd name="connsiteY4" fmla="*/ 669811 h 712673"/>
              <a:gd name="connsiteX5" fmla="*/ 2624138 w 4953001"/>
              <a:gd name="connsiteY5" fmla="*/ 669811 h 712673"/>
              <a:gd name="connsiteX6" fmla="*/ 2943225 w 4953001"/>
              <a:gd name="connsiteY6" fmla="*/ 612661 h 712673"/>
              <a:gd name="connsiteX7" fmla="*/ 3162300 w 4953001"/>
              <a:gd name="connsiteY7" fmla="*/ 588848 h 712673"/>
              <a:gd name="connsiteX8" fmla="*/ 3544888 w 4953001"/>
              <a:gd name="connsiteY8" fmla="*/ 399936 h 712673"/>
              <a:gd name="connsiteX9" fmla="*/ 4233862 w 4953001"/>
              <a:gd name="connsiteY9" fmla="*/ 3061 h 712673"/>
              <a:gd name="connsiteX10" fmla="*/ 4953001 w 4953001"/>
              <a:gd name="connsiteY10" fmla="*/ 631711 h 712673"/>
              <a:gd name="connsiteX0" fmla="*/ 0 w 4953001"/>
              <a:gd name="connsiteY0" fmla="*/ 712992 h 712992"/>
              <a:gd name="connsiteX1" fmla="*/ 376238 w 4953001"/>
              <a:gd name="connsiteY1" fmla="*/ 532017 h 712992"/>
              <a:gd name="connsiteX2" fmla="*/ 885825 w 4953001"/>
              <a:gd name="connsiteY2" fmla="*/ 432005 h 712992"/>
              <a:gd name="connsiteX3" fmla="*/ 1223963 w 4953001"/>
              <a:gd name="connsiteY3" fmla="*/ 584405 h 712992"/>
              <a:gd name="connsiteX4" fmla="*/ 1647825 w 4953001"/>
              <a:gd name="connsiteY4" fmla="*/ 670130 h 712992"/>
              <a:gd name="connsiteX5" fmla="*/ 2624138 w 4953001"/>
              <a:gd name="connsiteY5" fmla="*/ 670130 h 712992"/>
              <a:gd name="connsiteX6" fmla="*/ 2943225 w 4953001"/>
              <a:gd name="connsiteY6" fmla="*/ 612980 h 712992"/>
              <a:gd name="connsiteX7" fmla="*/ 3162300 w 4953001"/>
              <a:gd name="connsiteY7" fmla="*/ 589167 h 712992"/>
              <a:gd name="connsiteX8" fmla="*/ 3557588 w 4953001"/>
              <a:gd name="connsiteY8" fmla="*/ 390730 h 712992"/>
              <a:gd name="connsiteX9" fmla="*/ 4233862 w 4953001"/>
              <a:gd name="connsiteY9" fmla="*/ 3380 h 712992"/>
              <a:gd name="connsiteX10" fmla="*/ 4953001 w 4953001"/>
              <a:gd name="connsiteY10" fmla="*/ 632030 h 712992"/>
              <a:gd name="connsiteX0" fmla="*/ 0 w 4953001"/>
              <a:gd name="connsiteY0" fmla="*/ 713409 h 713409"/>
              <a:gd name="connsiteX1" fmla="*/ 376238 w 4953001"/>
              <a:gd name="connsiteY1" fmla="*/ 532434 h 713409"/>
              <a:gd name="connsiteX2" fmla="*/ 885825 w 4953001"/>
              <a:gd name="connsiteY2" fmla="*/ 432422 h 713409"/>
              <a:gd name="connsiteX3" fmla="*/ 1223963 w 4953001"/>
              <a:gd name="connsiteY3" fmla="*/ 584822 h 713409"/>
              <a:gd name="connsiteX4" fmla="*/ 1647825 w 4953001"/>
              <a:gd name="connsiteY4" fmla="*/ 670547 h 713409"/>
              <a:gd name="connsiteX5" fmla="*/ 2624138 w 4953001"/>
              <a:gd name="connsiteY5" fmla="*/ 670547 h 713409"/>
              <a:gd name="connsiteX6" fmla="*/ 2943225 w 4953001"/>
              <a:gd name="connsiteY6" fmla="*/ 613397 h 713409"/>
              <a:gd name="connsiteX7" fmla="*/ 3162300 w 4953001"/>
              <a:gd name="connsiteY7" fmla="*/ 589584 h 713409"/>
              <a:gd name="connsiteX8" fmla="*/ 3557588 w 4953001"/>
              <a:gd name="connsiteY8" fmla="*/ 391147 h 713409"/>
              <a:gd name="connsiteX9" fmla="*/ 3584574 w 4953001"/>
              <a:gd name="connsiteY9" fmla="*/ 370510 h 713409"/>
              <a:gd name="connsiteX10" fmla="*/ 4233862 w 4953001"/>
              <a:gd name="connsiteY10" fmla="*/ 3797 h 713409"/>
              <a:gd name="connsiteX11" fmla="*/ 4953001 w 4953001"/>
              <a:gd name="connsiteY11" fmla="*/ 632447 h 713409"/>
              <a:gd name="connsiteX0" fmla="*/ 0 w 4953001"/>
              <a:gd name="connsiteY0" fmla="*/ 713409 h 713409"/>
              <a:gd name="connsiteX1" fmla="*/ 376238 w 4953001"/>
              <a:gd name="connsiteY1" fmla="*/ 532434 h 713409"/>
              <a:gd name="connsiteX2" fmla="*/ 885825 w 4953001"/>
              <a:gd name="connsiteY2" fmla="*/ 432422 h 713409"/>
              <a:gd name="connsiteX3" fmla="*/ 1223963 w 4953001"/>
              <a:gd name="connsiteY3" fmla="*/ 584822 h 713409"/>
              <a:gd name="connsiteX4" fmla="*/ 1647825 w 4953001"/>
              <a:gd name="connsiteY4" fmla="*/ 670547 h 713409"/>
              <a:gd name="connsiteX5" fmla="*/ 2624138 w 4953001"/>
              <a:gd name="connsiteY5" fmla="*/ 670547 h 713409"/>
              <a:gd name="connsiteX6" fmla="*/ 2943225 w 4953001"/>
              <a:gd name="connsiteY6" fmla="*/ 613397 h 713409"/>
              <a:gd name="connsiteX7" fmla="*/ 3162300 w 4953001"/>
              <a:gd name="connsiteY7" fmla="*/ 589584 h 713409"/>
              <a:gd name="connsiteX8" fmla="*/ 3414713 w 4953001"/>
              <a:gd name="connsiteY8" fmla="*/ 502272 h 713409"/>
              <a:gd name="connsiteX9" fmla="*/ 3584574 w 4953001"/>
              <a:gd name="connsiteY9" fmla="*/ 370510 h 713409"/>
              <a:gd name="connsiteX10" fmla="*/ 4233862 w 4953001"/>
              <a:gd name="connsiteY10" fmla="*/ 3797 h 713409"/>
              <a:gd name="connsiteX11" fmla="*/ 4953001 w 4953001"/>
              <a:gd name="connsiteY11" fmla="*/ 632447 h 713409"/>
              <a:gd name="connsiteX0" fmla="*/ 0 w 4953001"/>
              <a:gd name="connsiteY0" fmla="*/ 720616 h 720616"/>
              <a:gd name="connsiteX1" fmla="*/ 376238 w 4953001"/>
              <a:gd name="connsiteY1" fmla="*/ 539641 h 720616"/>
              <a:gd name="connsiteX2" fmla="*/ 885825 w 4953001"/>
              <a:gd name="connsiteY2" fmla="*/ 439629 h 720616"/>
              <a:gd name="connsiteX3" fmla="*/ 1223963 w 4953001"/>
              <a:gd name="connsiteY3" fmla="*/ 592029 h 720616"/>
              <a:gd name="connsiteX4" fmla="*/ 1647825 w 4953001"/>
              <a:gd name="connsiteY4" fmla="*/ 677754 h 720616"/>
              <a:gd name="connsiteX5" fmla="*/ 2624138 w 4953001"/>
              <a:gd name="connsiteY5" fmla="*/ 677754 h 720616"/>
              <a:gd name="connsiteX6" fmla="*/ 2943225 w 4953001"/>
              <a:gd name="connsiteY6" fmla="*/ 620604 h 720616"/>
              <a:gd name="connsiteX7" fmla="*/ 3162300 w 4953001"/>
              <a:gd name="connsiteY7" fmla="*/ 596791 h 720616"/>
              <a:gd name="connsiteX8" fmla="*/ 3414713 w 4953001"/>
              <a:gd name="connsiteY8" fmla="*/ 509479 h 720616"/>
              <a:gd name="connsiteX9" fmla="*/ 3771899 w 4953001"/>
              <a:gd name="connsiteY9" fmla="*/ 250717 h 720616"/>
              <a:gd name="connsiteX10" fmla="*/ 4233862 w 4953001"/>
              <a:gd name="connsiteY10" fmla="*/ 11004 h 720616"/>
              <a:gd name="connsiteX11" fmla="*/ 4953001 w 4953001"/>
              <a:gd name="connsiteY11" fmla="*/ 639654 h 720616"/>
              <a:gd name="connsiteX0" fmla="*/ 0 w 4953001"/>
              <a:gd name="connsiteY0" fmla="*/ 721483 h 721483"/>
              <a:gd name="connsiteX1" fmla="*/ 376238 w 4953001"/>
              <a:gd name="connsiteY1" fmla="*/ 540508 h 721483"/>
              <a:gd name="connsiteX2" fmla="*/ 885825 w 4953001"/>
              <a:gd name="connsiteY2" fmla="*/ 440496 h 721483"/>
              <a:gd name="connsiteX3" fmla="*/ 1223963 w 4953001"/>
              <a:gd name="connsiteY3" fmla="*/ 592896 h 721483"/>
              <a:gd name="connsiteX4" fmla="*/ 1647825 w 4953001"/>
              <a:gd name="connsiteY4" fmla="*/ 678621 h 721483"/>
              <a:gd name="connsiteX5" fmla="*/ 2624138 w 4953001"/>
              <a:gd name="connsiteY5" fmla="*/ 678621 h 721483"/>
              <a:gd name="connsiteX6" fmla="*/ 2943225 w 4953001"/>
              <a:gd name="connsiteY6" fmla="*/ 621471 h 721483"/>
              <a:gd name="connsiteX7" fmla="*/ 3162300 w 4953001"/>
              <a:gd name="connsiteY7" fmla="*/ 597658 h 721483"/>
              <a:gd name="connsiteX8" fmla="*/ 3414713 w 4953001"/>
              <a:gd name="connsiteY8" fmla="*/ 510346 h 721483"/>
              <a:gd name="connsiteX9" fmla="*/ 3771899 w 4953001"/>
              <a:gd name="connsiteY9" fmla="*/ 251584 h 721483"/>
              <a:gd name="connsiteX10" fmla="*/ 4233862 w 4953001"/>
              <a:gd name="connsiteY10" fmla="*/ 11871 h 721483"/>
              <a:gd name="connsiteX11" fmla="*/ 4953001 w 4953001"/>
              <a:gd name="connsiteY11" fmla="*/ 640521 h 721483"/>
              <a:gd name="connsiteX0" fmla="*/ 0 w 4953001"/>
              <a:gd name="connsiteY0" fmla="*/ 722486 h 722486"/>
              <a:gd name="connsiteX1" fmla="*/ 376238 w 4953001"/>
              <a:gd name="connsiteY1" fmla="*/ 541511 h 722486"/>
              <a:gd name="connsiteX2" fmla="*/ 885825 w 4953001"/>
              <a:gd name="connsiteY2" fmla="*/ 441499 h 722486"/>
              <a:gd name="connsiteX3" fmla="*/ 1223963 w 4953001"/>
              <a:gd name="connsiteY3" fmla="*/ 593899 h 722486"/>
              <a:gd name="connsiteX4" fmla="*/ 1647825 w 4953001"/>
              <a:gd name="connsiteY4" fmla="*/ 679624 h 722486"/>
              <a:gd name="connsiteX5" fmla="*/ 2624138 w 4953001"/>
              <a:gd name="connsiteY5" fmla="*/ 679624 h 722486"/>
              <a:gd name="connsiteX6" fmla="*/ 2943225 w 4953001"/>
              <a:gd name="connsiteY6" fmla="*/ 622474 h 722486"/>
              <a:gd name="connsiteX7" fmla="*/ 3162300 w 4953001"/>
              <a:gd name="connsiteY7" fmla="*/ 598661 h 722486"/>
              <a:gd name="connsiteX8" fmla="*/ 3414713 w 4953001"/>
              <a:gd name="connsiteY8" fmla="*/ 511349 h 722486"/>
              <a:gd name="connsiteX9" fmla="*/ 3771899 w 4953001"/>
              <a:gd name="connsiteY9" fmla="*/ 252587 h 722486"/>
              <a:gd name="connsiteX10" fmla="*/ 4233862 w 4953001"/>
              <a:gd name="connsiteY10" fmla="*/ 12874 h 722486"/>
              <a:gd name="connsiteX11" fmla="*/ 4953001 w 4953001"/>
              <a:gd name="connsiteY11" fmla="*/ 641524 h 722486"/>
              <a:gd name="connsiteX0" fmla="*/ 0 w 4953001"/>
              <a:gd name="connsiteY0" fmla="*/ 713468 h 713468"/>
              <a:gd name="connsiteX1" fmla="*/ 376238 w 4953001"/>
              <a:gd name="connsiteY1" fmla="*/ 532493 h 713468"/>
              <a:gd name="connsiteX2" fmla="*/ 885825 w 4953001"/>
              <a:gd name="connsiteY2" fmla="*/ 432481 h 713468"/>
              <a:gd name="connsiteX3" fmla="*/ 1223963 w 4953001"/>
              <a:gd name="connsiteY3" fmla="*/ 584881 h 713468"/>
              <a:gd name="connsiteX4" fmla="*/ 1647825 w 4953001"/>
              <a:gd name="connsiteY4" fmla="*/ 670606 h 713468"/>
              <a:gd name="connsiteX5" fmla="*/ 2624138 w 4953001"/>
              <a:gd name="connsiteY5" fmla="*/ 670606 h 713468"/>
              <a:gd name="connsiteX6" fmla="*/ 2943225 w 4953001"/>
              <a:gd name="connsiteY6" fmla="*/ 613456 h 713468"/>
              <a:gd name="connsiteX7" fmla="*/ 3162300 w 4953001"/>
              <a:gd name="connsiteY7" fmla="*/ 589643 h 713468"/>
              <a:gd name="connsiteX8" fmla="*/ 3414713 w 4953001"/>
              <a:gd name="connsiteY8" fmla="*/ 502331 h 713468"/>
              <a:gd name="connsiteX9" fmla="*/ 3771899 w 4953001"/>
              <a:gd name="connsiteY9" fmla="*/ 243569 h 713468"/>
              <a:gd name="connsiteX10" fmla="*/ 4305299 w 4953001"/>
              <a:gd name="connsiteY10" fmla="*/ 13381 h 713468"/>
              <a:gd name="connsiteX11" fmla="*/ 4953001 w 4953001"/>
              <a:gd name="connsiteY11" fmla="*/ 632506 h 713468"/>
              <a:gd name="connsiteX0" fmla="*/ 0 w 4953001"/>
              <a:gd name="connsiteY0" fmla="*/ 713468 h 713468"/>
              <a:gd name="connsiteX1" fmla="*/ 376238 w 4953001"/>
              <a:gd name="connsiteY1" fmla="*/ 532493 h 713468"/>
              <a:gd name="connsiteX2" fmla="*/ 885825 w 4953001"/>
              <a:gd name="connsiteY2" fmla="*/ 432481 h 713468"/>
              <a:gd name="connsiteX3" fmla="*/ 1223963 w 4953001"/>
              <a:gd name="connsiteY3" fmla="*/ 584881 h 713468"/>
              <a:gd name="connsiteX4" fmla="*/ 1647825 w 4953001"/>
              <a:gd name="connsiteY4" fmla="*/ 670606 h 713468"/>
              <a:gd name="connsiteX5" fmla="*/ 2624138 w 4953001"/>
              <a:gd name="connsiteY5" fmla="*/ 670606 h 713468"/>
              <a:gd name="connsiteX6" fmla="*/ 2905125 w 4953001"/>
              <a:gd name="connsiteY6" fmla="*/ 625363 h 713468"/>
              <a:gd name="connsiteX7" fmla="*/ 3162300 w 4953001"/>
              <a:gd name="connsiteY7" fmla="*/ 589643 h 713468"/>
              <a:gd name="connsiteX8" fmla="*/ 3414713 w 4953001"/>
              <a:gd name="connsiteY8" fmla="*/ 502331 h 713468"/>
              <a:gd name="connsiteX9" fmla="*/ 3771899 w 4953001"/>
              <a:gd name="connsiteY9" fmla="*/ 243569 h 713468"/>
              <a:gd name="connsiteX10" fmla="*/ 4305299 w 4953001"/>
              <a:gd name="connsiteY10" fmla="*/ 13381 h 713468"/>
              <a:gd name="connsiteX11" fmla="*/ 4953001 w 4953001"/>
              <a:gd name="connsiteY11" fmla="*/ 632506 h 713468"/>
              <a:gd name="connsiteX0" fmla="*/ 0 w 4953001"/>
              <a:gd name="connsiteY0" fmla="*/ 713468 h 713468"/>
              <a:gd name="connsiteX1" fmla="*/ 376238 w 4953001"/>
              <a:gd name="connsiteY1" fmla="*/ 532493 h 713468"/>
              <a:gd name="connsiteX2" fmla="*/ 885825 w 4953001"/>
              <a:gd name="connsiteY2" fmla="*/ 432481 h 713468"/>
              <a:gd name="connsiteX3" fmla="*/ 1223963 w 4953001"/>
              <a:gd name="connsiteY3" fmla="*/ 584881 h 713468"/>
              <a:gd name="connsiteX4" fmla="*/ 1647825 w 4953001"/>
              <a:gd name="connsiteY4" fmla="*/ 670606 h 713468"/>
              <a:gd name="connsiteX5" fmla="*/ 2624138 w 4953001"/>
              <a:gd name="connsiteY5" fmla="*/ 670606 h 713468"/>
              <a:gd name="connsiteX6" fmla="*/ 2905125 w 4953001"/>
              <a:gd name="connsiteY6" fmla="*/ 625363 h 713468"/>
              <a:gd name="connsiteX7" fmla="*/ 3414713 w 4953001"/>
              <a:gd name="connsiteY7" fmla="*/ 502331 h 713468"/>
              <a:gd name="connsiteX8" fmla="*/ 3771899 w 4953001"/>
              <a:gd name="connsiteY8" fmla="*/ 243569 h 713468"/>
              <a:gd name="connsiteX9" fmla="*/ 4305299 w 4953001"/>
              <a:gd name="connsiteY9" fmla="*/ 13381 h 713468"/>
              <a:gd name="connsiteX10" fmla="*/ 4953001 w 4953001"/>
              <a:gd name="connsiteY10" fmla="*/ 632506 h 713468"/>
              <a:gd name="connsiteX0" fmla="*/ 0 w 4953001"/>
              <a:gd name="connsiteY0" fmla="*/ 713468 h 713468"/>
              <a:gd name="connsiteX1" fmla="*/ 376238 w 4953001"/>
              <a:gd name="connsiteY1" fmla="*/ 532493 h 713468"/>
              <a:gd name="connsiteX2" fmla="*/ 885825 w 4953001"/>
              <a:gd name="connsiteY2" fmla="*/ 432481 h 713468"/>
              <a:gd name="connsiteX3" fmla="*/ 1223963 w 4953001"/>
              <a:gd name="connsiteY3" fmla="*/ 584881 h 713468"/>
              <a:gd name="connsiteX4" fmla="*/ 1647825 w 4953001"/>
              <a:gd name="connsiteY4" fmla="*/ 670606 h 713468"/>
              <a:gd name="connsiteX5" fmla="*/ 2624138 w 4953001"/>
              <a:gd name="connsiteY5" fmla="*/ 670606 h 713468"/>
              <a:gd name="connsiteX6" fmla="*/ 2905125 w 4953001"/>
              <a:gd name="connsiteY6" fmla="*/ 625363 h 713468"/>
              <a:gd name="connsiteX7" fmla="*/ 3414713 w 4953001"/>
              <a:gd name="connsiteY7" fmla="*/ 502331 h 713468"/>
              <a:gd name="connsiteX8" fmla="*/ 3771899 w 4953001"/>
              <a:gd name="connsiteY8" fmla="*/ 243569 h 713468"/>
              <a:gd name="connsiteX9" fmla="*/ 4305299 w 4953001"/>
              <a:gd name="connsiteY9" fmla="*/ 13381 h 713468"/>
              <a:gd name="connsiteX10" fmla="*/ 4953001 w 4953001"/>
              <a:gd name="connsiteY10" fmla="*/ 632506 h 713468"/>
              <a:gd name="connsiteX0" fmla="*/ 0 w 4953001"/>
              <a:gd name="connsiteY0" fmla="*/ 713468 h 713468"/>
              <a:gd name="connsiteX1" fmla="*/ 376238 w 4953001"/>
              <a:gd name="connsiteY1" fmla="*/ 532493 h 713468"/>
              <a:gd name="connsiteX2" fmla="*/ 885825 w 4953001"/>
              <a:gd name="connsiteY2" fmla="*/ 432481 h 713468"/>
              <a:gd name="connsiteX3" fmla="*/ 1223963 w 4953001"/>
              <a:gd name="connsiteY3" fmla="*/ 584881 h 713468"/>
              <a:gd name="connsiteX4" fmla="*/ 1647825 w 4953001"/>
              <a:gd name="connsiteY4" fmla="*/ 670606 h 713468"/>
              <a:gd name="connsiteX5" fmla="*/ 2624138 w 4953001"/>
              <a:gd name="connsiteY5" fmla="*/ 670606 h 713468"/>
              <a:gd name="connsiteX6" fmla="*/ 2905125 w 4953001"/>
              <a:gd name="connsiteY6" fmla="*/ 625363 h 713468"/>
              <a:gd name="connsiteX7" fmla="*/ 3414713 w 4953001"/>
              <a:gd name="connsiteY7" fmla="*/ 502331 h 713468"/>
              <a:gd name="connsiteX8" fmla="*/ 3771899 w 4953001"/>
              <a:gd name="connsiteY8" fmla="*/ 243569 h 713468"/>
              <a:gd name="connsiteX9" fmla="*/ 4305299 w 4953001"/>
              <a:gd name="connsiteY9" fmla="*/ 13381 h 713468"/>
              <a:gd name="connsiteX10" fmla="*/ 4953001 w 4953001"/>
              <a:gd name="connsiteY10" fmla="*/ 632506 h 713468"/>
              <a:gd name="connsiteX0" fmla="*/ 0 w 4953001"/>
              <a:gd name="connsiteY0" fmla="*/ 713468 h 713468"/>
              <a:gd name="connsiteX1" fmla="*/ 376238 w 4953001"/>
              <a:gd name="connsiteY1" fmla="*/ 532493 h 713468"/>
              <a:gd name="connsiteX2" fmla="*/ 911225 w 4953001"/>
              <a:gd name="connsiteY2" fmla="*/ 448356 h 713468"/>
              <a:gd name="connsiteX3" fmla="*/ 1223963 w 4953001"/>
              <a:gd name="connsiteY3" fmla="*/ 584881 h 713468"/>
              <a:gd name="connsiteX4" fmla="*/ 1647825 w 4953001"/>
              <a:gd name="connsiteY4" fmla="*/ 670606 h 713468"/>
              <a:gd name="connsiteX5" fmla="*/ 2624138 w 4953001"/>
              <a:gd name="connsiteY5" fmla="*/ 670606 h 713468"/>
              <a:gd name="connsiteX6" fmla="*/ 2905125 w 4953001"/>
              <a:gd name="connsiteY6" fmla="*/ 625363 h 713468"/>
              <a:gd name="connsiteX7" fmla="*/ 3414713 w 4953001"/>
              <a:gd name="connsiteY7" fmla="*/ 502331 h 713468"/>
              <a:gd name="connsiteX8" fmla="*/ 3771899 w 4953001"/>
              <a:gd name="connsiteY8" fmla="*/ 243569 h 713468"/>
              <a:gd name="connsiteX9" fmla="*/ 4305299 w 4953001"/>
              <a:gd name="connsiteY9" fmla="*/ 13381 h 713468"/>
              <a:gd name="connsiteX10" fmla="*/ 4953001 w 4953001"/>
              <a:gd name="connsiteY10" fmla="*/ 632506 h 713468"/>
              <a:gd name="connsiteX0" fmla="*/ 0 w 4953001"/>
              <a:gd name="connsiteY0" fmla="*/ 713468 h 713468"/>
              <a:gd name="connsiteX1" fmla="*/ 379413 w 4953001"/>
              <a:gd name="connsiteY1" fmla="*/ 557893 h 713468"/>
              <a:gd name="connsiteX2" fmla="*/ 911225 w 4953001"/>
              <a:gd name="connsiteY2" fmla="*/ 448356 h 713468"/>
              <a:gd name="connsiteX3" fmla="*/ 1223963 w 4953001"/>
              <a:gd name="connsiteY3" fmla="*/ 584881 h 713468"/>
              <a:gd name="connsiteX4" fmla="*/ 1647825 w 4953001"/>
              <a:gd name="connsiteY4" fmla="*/ 670606 h 713468"/>
              <a:gd name="connsiteX5" fmla="*/ 2624138 w 4953001"/>
              <a:gd name="connsiteY5" fmla="*/ 670606 h 713468"/>
              <a:gd name="connsiteX6" fmla="*/ 2905125 w 4953001"/>
              <a:gd name="connsiteY6" fmla="*/ 625363 h 713468"/>
              <a:gd name="connsiteX7" fmla="*/ 3414713 w 4953001"/>
              <a:gd name="connsiteY7" fmla="*/ 502331 h 713468"/>
              <a:gd name="connsiteX8" fmla="*/ 3771899 w 4953001"/>
              <a:gd name="connsiteY8" fmla="*/ 243569 h 713468"/>
              <a:gd name="connsiteX9" fmla="*/ 4305299 w 4953001"/>
              <a:gd name="connsiteY9" fmla="*/ 13381 h 713468"/>
              <a:gd name="connsiteX10" fmla="*/ 4953001 w 4953001"/>
              <a:gd name="connsiteY10" fmla="*/ 632506 h 713468"/>
              <a:gd name="connsiteX0" fmla="*/ 0 w 4953001"/>
              <a:gd name="connsiteY0" fmla="*/ 713468 h 713468"/>
              <a:gd name="connsiteX1" fmla="*/ 379413 w 4953001"/>
              <a:gd name="connsiteY1" fmla="*/ 557893 h 713468"/>
              <a:gd name="connsiteX2" fmla="*/ 911225 w 4953001"/>
              <a:gd name="connsiteY2" fmla="*/ 448356 h 713468"/>
              <a:gd name="connsiteX3" fmla="*/ 1223963 w 4953001"/>
              <a:gd name="connsiteY3" fmla="*/ 584881 h 713468"/>
              <a:gd name="connsiteX4" fmla="*/ 1647825 w 4953001"/>
              <a:gd name="connsiteY4" fmla="*/ 670606 h 713468"/>
              <a:gd name="connsiteX5" fmla="*/ 2624138 w 4953001"/>
              <a:gd name="connsiteY5" fmla="*/ 670606 h 713468"/>
              <a:gd name="connsiteX6" fmla="*/ 3414713 w 4953001"/>
              <a:gd name="connsiteY6" fmla="*/ 502331 h 713468"/>
              <a:gd name="connsiteX7" fmla="*/ 3771899 w 4953001"/>
              <a:gd name="connsiteY7" fmla="*/ 243569 h 713468"/>
              <a:gd name="connsiteX8" fmla="*/ 4305299 w 4953001"/>
              <a:gd name="connsiteY8" fmla="*/ 13381 h 713468"/>
              <a:gd name="connsiteX9" fmla="*/ 4953001 w 4953001"/>
              <a:gd name="connsiteY9" fmla="*/ 632506 h 713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953001" h="713468">
                <a:moveTo>
                  <a:pt x="0" y="713468"/>
                </a:moveTo>
                <a:cubicBezTo>
                  <a:pt x="114300" y="646396"/>
                  <a:pt x="227542" y="602078"/>
                  <a:pt x="379413" y="557893"/>
                </a:cubicBezTo>
                <a:cubicBezTo>
                  <a:pt x="531284" y="513708"/>
                  <a:pt x="770467" y="443858"/>
                  <a:pt x="911225" y="448356"/>
                </a:cubicBezTo>
                <a:cubicBezTo>
                  <a:pt x="1051983" y="452854"/>
                  <a:pt x="1101196" y="547839"/>
                  <a:pt x="1223963" y="584881"/>
                </a:cubicBezTo>
                <a:cubicBezTo>
                  <a:pt x="1346730" y="621923"/>
                  <a:pt x="1414463" y="656319"/>
                  <a:pt x="1647825" y="670606"/>
                </a:cubicBezTo>
                <a:cubicBezTo>
                  <a:pt x="1881187" y="684893"/>
                  <a:pt x="2329657" y="698652"/>
                  <a:pt x="2624138" y="670606"/>
                </a:cubicBezTo>
                <a:cubicBezTo>
                  <a:pt x="2918619" y="642560"/>
                  <a:pt x="3223420" y="573504"/>
                  <a:pt x="3414713" y="502331"/>
                </a:cubicBezTo>
                <a:cubicBezTo>
                  <a:pt x="3575843" y="410124"/>
                  <a:pt x="3659187" y="308127"/>
                  <a:pt x="3771899" y="243569"/>
                </a:cubicBezTo>
                <a:cubicBezTo>
                  <a:pt x="3944936" y="134561"/>
                  <a:pt x="4108449" y="-51442"/>
                  <a:pt x="4305299" y="13381"/>
                </a:cubicBezTo>
                <a:cubicBezTo>
                  <a:pt x="4502149" y="78204"/>
                  <a:pt x="4453732" y="509475"/>
                  <a:pt x="4953001" y="632506"/>
                </a:cubicBezTo>
              </a:path>
            </a:pathLst>
          </a:cu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809"/>
          </a:p>
        </p:txBody>
      </p:sp>
      <p:sp>
        <p:nvSpPr>
          <p:cNvPr id="83" name="Полилиния 9">
            <a:extLst>
              <a:ext uri="{FF2B5EF4-FFF2-40B4-BE49-F238E27FC236}">
                <a16:creationId xmlns:a16="http://schemas.microsoft.com/office/drawing/2014/main" id="{203E95CB-DBE5-451F-3F71-F78164F6079A}"/>
              </a:ext>
            </a:extLst>
          </p:cNvPr>
          <p:cNvSpPr/>
          <p:nvPr/>
        </p:nvSpPr>
        <p:spPr>
          <a:xfrm>
            <a:off x="3528786" y="3635375"/>
            <a:ext cx="3580946" cy="466045"/>
          </a:xfrm>
          <a:custGeom>
            <a:avLst/>
            <a:gdLst>
              <a:gd name="connsiteX0" fmla="*/ 0 w 3717468"/>
              <a:gd name="connsiteY0" fmla="*/ 446316 h 446316"/>
              <a:gd name="connsiteX1" fmla="*/ 376238 w 3717468"/>
              <a:gd name="connsiteY1" fmla="*/ 265341 h 446316"/>
              <a:gd name="connsiteX2" fmla="*/ 885825 w 3717468"/>
              <a:gd name="connsiteY2" fmla="*/ 165329 h 446316"/>
              <a:gd name="connsiteX3" fmla="*/ 1223963 w 3717468"/>
              <a:gd name="connsiteY3" fmla="*/ 317729 h 446316"/>
              <a:gd name="connsiteX4" fmla="*/ 1647825 w 3717468"/>
              <a:gd name="connsiteY4" fmla="*/ 403454 h 446316"/>
              <a:gd name="connsiteX5" fmla="*/ 2624138 w 3717468"/>
              <a:gd name="connsiteY5" fmla="*/ 403454 h 446316"/>
              <a:gd name="connsiteX6" fmla="*/ 2943225 w 3717468"/>
              <a:gd name="connsiteY6" fmla="*/ 346304 h 446316"/>
              <a:gd name="connsiteX7" fmla="*/ 3162300 w 3717468"/>
              <a:gd name="connsiteY7" fmla="*/ 322491 h 446316"/>
              <a:gd name="connsiteX8" fmla="*/ 3357563 w 3717468"/>
              <a:gd name="connsiteY8" fmla="*/ 270104 h 446316"/>
              <a:gd name="connsiteX9" fmla="*/ 3695700 w 3717468"/>
              <a:gd name="connsiteY9" fmla="*/ 3404 h 446316"/>
              <a:gd name="connsiteX10" fmla="*/ 3681413 w 3717468"/>
              <a:gd name="connsiteY10" fmla="*/ 122466 h 446316"/>
              <a:gd name="connsiteX0" fmla="*/ 0 w 3986331"/>
              <a:gd name="connsiteY0" fmla="*/ 527344 h 527344"/>
              <a:gd name="connsiteX1" fmla="*/ 376238 w 3986331"/>
              <a:gd name="connsiteY1" fmla="*/ 346369 h 527344"/>
              <a:gd name="connsiteX2" fmla="*/ 885825 w 3986331"/>
              <a:gd name="connsiteY2" fmla="*/ 246357 h 527344"/>
              <a:gd name="connsiteX3" fmla="*/ 1223963 w 3986331"/>
              <a:gd name="connsiteY3" fmla="*/ 398757 h 527344"/>
              <a:gd name="connsiteX4" fmla="*/ 1647825 w 3986331"/>
              <a:gd name="connsiteY4" fmla="*/ 484482 h 527344"/>
              <a:gd name="connsiteX5" fmla="*/ 2624138 w 3986331"/>
              <a:gd name="connsiteY5" fmla="*/ 484482 h 527344"/>
              <a:gd name="connsiteX6" fmla="*/ 2943225 w 3986331"/>
              <a:gd name="connsiteY6" fmla="*/ 427332 h 527344"/>
              <a:gd name="connsiteX7" fmla="*/ 3162300 w 3986331"/>
              <a:gd name="connsiteY7" fmla="*/ 403519 h 527344"/>
              <a:gd name="connsiteX8" fmla="*/ 3357563 w 3986331"/>
              <a:gd name="connsiteY8" fmla="*/ 351132 h 527344"/>
              <a:gd name="connsiteX9" fmla="*/ 3695700 w 3986331"/>
              <a:gd name="connsiteY9" fmla="*/ 84432 h 527344"/>
              <a:gd name="connsiteX10" fmla="*/ 3986213 w 3986331"/>
              <a:gd name="connsiteY10" fmla="*/ 8232 h 527344"/>
              <a:gd name="connsiteX0" fmla="*/ 0 w 4067582"/>
              <a:gd name="connsiteY0" fmla="*/ 592914 h 592914"/>
              <a:gd name="connsiteX1" fmla="*/ 376238 w 4067582"/>
              <a:gd name="connsiteY1" fmla="*/ 411939 h 592914"/>
              <a:gd name="connsiteX2" fmla="*/ 885825 w 4067582"/>
              <a:gd name="connsiteY2" fmla="*/ 311927 h 592914"/>
              <a:gd name="connsiteX3" fmla="*/ 1223963 w 4067582"/>
              <a:gd name="connsiteY3" fmla="*/ 464327 h 592914"/>
              <a:gd name="connsiteX4" fmla="*/ 1647825 w 4067582"/>
              <a:gd name="connsiteY4" fmla="*/ 550052 h 592914"/>
              <a:gd name="connsiteX5" fmla="*/ 2624138 w 4067582"/>
              <a:gd name="connsiteY5" fmla="*/ 550052 h 592914"/>
              <a:gd name="connsiteX6" fmla="*/ 2943225 w 4067582"/>
              <a:gd name="connsiteY6" fmla="*/ 492902 h 592914"/>
              <a:gd name="connsiteX7" fmla="*/ 3162300 w 4067582"/>
              <a:gd name="connsiteY7" fmla="*/ 469089 h 592914"/>
              <a:gd name="connsiteX8" fmla="*/ 3357563 w 4067582"/>
              <a:gd name="connsiteY8" fmla="*/ 416702 h 592914"/>
              <a:gd name="connsiteX9" fmla="*/ 3695700 w 4067582"/>
              <a:gd name="connsiteY9" fmla="*/ 150002 h 592914"/>
              <a:gd name="connsiteX10" fmla="*/ 3986213 w 4067582"/>
              <a:gd name="connsiteY10" fmla="*/ 73802 h 592914"/>
              <a:gd name="connsiteX0" fmla="*/ 0 w 4988963"/>
              <a:gd name="connsiteY0" fmla="*/ 443698 h 443698"/>
              <a:gd name="connsiteX1" fmla="*/ 376238 w 4988963"/>
              <a:gd name="connsiteY1" fmla="*/ 262723 h 443698"/>
              <a:gd name="connsiteX2" fmla="*/ 885825 w 4988963"/>
              <a:gd name="connsiteY2" fmla="*/ 162711 h 443698"/>
              <a:gd name="connsiteX3" fmla="*/ 1223963 w 4988963"/>
              <a:gd name="connsiteY3" fmla="*/ 315111 h 443698"/>
              <a:gd name="connsiteX4" fmla="*/ 1647825 w 4988963"/>
              <a:gd name="connsiteY4" fmla="*/ 400836 h 443698"/>
              <a:gd name="connsiteX5" fmla="*/ 2624138 w 4988963"/>
              <a:gd name="connsiteY5" fmla="*/ 400836 h 443698"/>
              <a:gd name="connsiteX6" fmla="*/ 2943225 w 4988963"/>
              <a:gd name="connsiteY6" fmla="*/ 343686 h 443698"/>
              <a:gd name="connsiteX7" fmla="*/ 3162300 w 4988963"/>
              <a:gd name="connsiteY7" fmla="*/ 319873 h 443698"/>
              <a:gd name="connsiteX8" fmla="*/ 3357563 w 4988963"/>
              <a:gd name="connsiteY8" fmla="*/ 267486 h 443698"/>
              <a:gd name="connsiteX9" fmla="*/ 3695700 w 4988963"/>
              <a:gd name="connsiteY9" fmla="*/ 786 h 443698"/>
              <a:gd name="connsiteX10" fmla="*/ 4953001 w 4988963"/>
              <a:gd name="connsiteY10" fmla="*/ 362736 h 443698"/>
              <a:gd name="connsiteX0" fmla="*/ 0 w 4997759"/>
              <a:gd name="connsiteY0" fmla="*/ 567286 h 567286"/>
              <a:gd name="connsiteX1" fmla="*/ 376238 w 4997759"/>
              <a:gd name="connsiteY1" fmla="*/ 386311 h 567286"/>
              <a:gd name="connsiteX2" fmla="*/ 885825 w 4997759"/>
              <a:gd name="connsiteY2" fmla="*/ 286299 h 567286"/>
              <a:gd name="connsiteX3" fmla="*/ 1223963 w 4997759"/>
              <a:gd name="connsiteY3" fmla="*/ 438699 h 567286"/>
              <a:gd name="connsiteX4" fmla="*/ 1647825 w 4997759"/>
              <a:gd name="connsiteY4" fmla="*/ 524424 h 567286"/>
              <a:gd name="connsiteX5" fmla="*/ 2624138 w 4997759"/>
              <a:gd name="connsiteY5" fmla="*/ 524424 h 567286"/>
              <a:gd name="connsiteX6" fmla="*/ 2943225 w 4997759"/>
              <a:gd name="connsiteY6" fmla="*/ 467274 h 567286"/>
              <a:gd name="connsiteX7" fmla="*/ 3162300 w 4997759"/>
              <a:gd name="connsiteY7" fmla="*/ 443461 h 567286"/>
              <a:gd name="connsiteX8" fmla="*/ 3357563 w 4997759"/>
              <a:gd name="connsiteY8" fmla="*/ 391074 h 567286"/>
              <a:gd name="connsiteX9" fmla="*/ 3981450 w 4997759"/>
              <a:gd name="connsiteY9" fmla="*/ 549 h 567286"/>
              <a:gd name="connsiteX10" fmla="*/ 4953001 w 4997759"/>
              <a:gd name="connsiteY10" fmla="*/ 486324 h 567286"/>
              <a:gd name="connsiteX0" fmla="*/ 0 w 5009991"/>
              <a:gd name="connsiteY0" fmla="*/ 710020 h 710020"/>
              <a:gd name="connsiteX1" fmla="*/ 376238 w 5009991"/>
              <a:gd name="connsiteY1" fmla="*/ 529045 h 710020"/>
              <a:gd name="connsiteX2" fmla="*/ 885825 w 5009991"/>
              <a:gd name="connsiteY2" fmla="*/ 429033 h 710020"/>
              <a:gd name="connsiteX3" fmla="*/ 1223963 w 5009991"/>
              <a:gd name="connsiteY3" fmla="*/ 581433 h 710020"/>
              <a:gd name="connsiteX4" fmla="*/ 1647825 w 5009991"/>
              <a:gd name="connsiteY4" fmla="*/ 667158 h 710020"/>
              <a:gd name="connsiteX5" fmla="*/ 2624138 w 5009991"/>
              <a:gd name="connsiteY5" fmla="*/ 667158 h 710020"/>
              <a:gd name="connsiteX6" fmla="*/ 2943225 w 5009991"/>
              <a:gd name="connsiteY6" fmla="*/ 610008 h 710020"/>
              <a:gd name="connsiteX7" fmla="*/ 3162300 w 5009991"/>
              <a:gd name="connsiteY7" fmla="*/ 586195 h 710020"/>
              <a:gd name="connsiteX8" fmla="*/ 3357563 w 5009991"/>
              <a:gd name="connsiteY8" fmla="*/ 533808 h 710020"/>
              <a:gd name="connsiteX9" fmla="*/ 4233862 w 5009991"/>
              <a:gd name="connsiteY9" fmla="*/ 408 h 710020"/>
              <a:gd name="connsiteX10" fmla="*/ 4953001 w 5009991"/>
              <a:gd name="connsiteY10" fmla="*/ 629058 h 710020"/>
              <a:gd name="connsiteX0" fmla="*/ 0 w 4953001"/>
              <a:gd name="connsiteY0" fmla="*/ 710020 h 710020"/>
              <a:gd name="connsiteX1" fmla="*/ 376238 w 4953001"/>
              <a:gd name="connsiteY1" fmla="*/ 529045 h 710020"/>
              <a:gd name="connsiteX2" fmla="*/ 885825 w 4953001"/>
              <a:gd name="connsiteY2" fmla="*/ 429033 h 710020"/>
              <a:gd name="connsiteX3" fmla="*/ 1223963 w 4953001"/>
              <a:gd name="connsiteY3" fmla="*/ 581433 h 710020"/>
              <a:gd name="connsiteX4" fmla="*/ 1647825 w 4953001"/>
              <a:gd name="connsiteY4" fmla="*/ 667158 h 710020"/>
              <a:gd name="connsiteX5" fmla="*/ 2624138 w 4953001"/>
              <a:gd name="connsiteY5" fmla="*/ 667158 h 710020"/>
              <a:gd name="connsiteX6" fmla="*/ 2943225 w 4953001"/>
              <a:gd name="connsiteY6" fmla="*/ 610008 h 710020"/>
              <a:gd name="connsiteX7" fmla="*/ 3162300 w 4953001"/>
              <a:gd name="connsiteY7" fmla="*/ 586195 h 710020"/>
              <a:gd name="connsiteX8" fmla="*/ 3357563 w 4953001"/>
              <a:gd name="connsiteY8" fmla="*/ 533808 h 710020"/>
              <a:gd name="connsiteX9" fmla="*/ 4233862 w 4953001"/>
              <a:gd name="connsiteY9" fmla="*/ 408 h 710020"/>
              <a:gd name="connsiteX10" fmla="*/ 4953001 w 4953001"/>
              <a:gd name="connsiteY10" fmla="*/ 629058 h 710020"/>
              <a:gd name="connsiteX0" fmla="*/ 0 w 4953001"/>
              <a:gd name="connsiteY0" fmla="*/ 712673 h 712673"/>
              <a:gd name="connsiteX1" fmla="*/ 376238 w 4953001"/>
              <a:gd name="connsiteY1" fmla="*/ 531698 h 712673"/>
              <a:gd name="connsiteX2" fmla="*/ 885825 w 4953001"/>
              <a:gd name="connsiteY2" fmla="*/ 431686 h 712673"/>
              <a:gd name="connsiteX3" fmla="*/ 1223963 w 4953001"/>
              <a:gd name="connsiteY3" fmla="*/ 584086 h 712673"/>
              <a:gd name="connsiteX4" fmla="*/ 1647825 w 4953001"/>
              <a:gd name="connsiteY4" fmla="*/ 669811 h 712673"/>
              <a:gd name="connsiteX5" fmla="*/ 2624138 w 4953001"/>
              <a:gd name="connsiteY5" fmla="*/ 669811 h 712673"/>
              <a:gd name="connsiteX6" fmla="*/ 2943225 w 4953001"/>
              <a:gd name="connsiteY6" fmla="*/ 612661 h 712673"/>
              <a:gd name="connsiteX7" fmla="*/ 3162300 w 4953001"/>
              <a:gd name="connsiteY7" fmla="*/ 588848 h 712673"/>
              <a:gd name="connsiteX8" fmla="*/ 3544888 w 4953001"/>
              <a:gd name="connsiteY8" fmla="*/ 399936 h 712673"/>
              <a:gd name="connsiteX9" fmla="*/ 4233862 w 4953001"/>
              <a:gd name="connsiteY9" fmla="*/ 3061 h 712673"/>
              <a:gd name="connsiteX10" fmla="*/ 4953001 w 4953001"/>
              <a:gd name="connsiteY10" fmla="*/ 631711 h 712673"/>
              <a:gd name="connsiteX0" fmla="*/ 0 w 4953001"/>
              <a:gd name="connsiteY0" fmla="*/ 712992 h 712992"/>
              <a:gd name="connsiteX1" fmla="*/ 376238 w 4953001"/>
              <a:gd name="connsiteY1" fmla="*/ 532017 h 712992"/>
              <a:gd name="connsiteX2" fmla="*/ 885825 w 4953001"/>
              <a:gd name="connsiteY2" fmla="*/ 432005 h 712992"/>
              <a:gd name="connsiteX3" fmla="*/ 1223963 w 4953001"/>
              <a:gd name="connsiteY3" fmla="*/ 584405 h 712992"/>
              <a:gd name="connsiteX4" fmla="*/ 1647825 w 4953001"/>
              <a:gd name="connsiteY4" fmla="*/ 670130 h 712992"/>
              <a:gd name="connsiteX5" fmla="*/ 2624138 w 4953001"/>
              <a:gd name="connsiteY5" fmla="*/ 670130 h 712992"/>
              <a:gd name="connsiteX6" fmla="*/ 2943225 w 4953001"/>
              <a:gd name="connsiteY6" fmla="*/ 612980 h 712992"/>
              <a:gd name="connsiteX7" fmla="*/ 3162300 w 4953001"/>
              <a:gd name="connsiteY7" fmla="*/ 589167 h 712992"/>
              <a:gd name="connsiteX8" fmla="*/ 3557588 w 4953001"/>
              <a:gd name="connsiteY8" fmla="*/ 390730 h 712992"/>
              <a:gd name="connsiteX9" fmla="*/ 4233862 w 4953001"/>
              <a:gd name="connsiteY9" fmla="*/ 3380 h 712992"/>
              <a:gd name="connsiteX10" fmla="*/ 4953001 w 4953001"/>
              <a:gd name="connsiteY10" fmla="*/ 632030 h 712992"/>
              <a:gd name="connsiteX0" fmla="*/ 0 w 4953001"/>
              <a:gd name="connsiteY0" fmla="*/ 713409 h 713409"/>
              <a:gd name="connsiteX1" fmla="*/ 376238 w 4953001"/>
              <a:gd name="connsiteY1" fmla="*/ 532434 h 713409"/>
              <a:gd name="connsiteX2" fmla="*/ 885825 w 4953001"/>
              <a:gd name="connsiteY2" fmla="*/ 432422 h 713409"/>
              <a:gd name="connsiteX3" fmla="*/ 1223963 w 4953001"/>
              <a:gd name="connsiteY3" fmla="*/ 584822 h 713409"/>
              <a:gd name="connsiteX4" fmla="*/ 1647825 w 4953001"/>
              <a:gd name="connsiteY4" fmla="*/ 670547 h 713409"/>
              <a:gd name="connsiteX5" fmla="*/ 2624138 w 4953001"/>
              <a:gd name="connsiteY5" fmla="*/ 670547 h 713409"/>
              <a:gd name="connsiteX6" fmla="*/ 2943225 w 4953001"/>
              <a:gd name="connsiteY6" fmla="*/ 613397 h 713409"/>
              <a:gd name="connsiteX7" fmla="*/ 3162300 w 4953001"/>
              <a:gd name="connsiteY7" fmla="*/ 589584 h 713409"/>
              <a:gd name="connsiteX8" fmla="*/ 3557588 w 4953001"/>
              <a:gd name="connsiteY8" fmla="*/ 391147 h 713409"/>
              <a:gd name="connsiteX9" fmla="*/ 3584574 w 4953001"/>
              <a:gd name="connsiteY9" fmla="*/ 370510 h 713409"/>
              <a:gd name="connsiteX10" fmla="*/ 4233862 w 4953001"/>
              <a:gd name="connsiteY10" fmla="*/ 3797 h 713409"/>
              <a:gd name="connsiteX11" fmla="*/ 4953001 w 4953001"/>
              <a:gd name="connsiteY11" fmla="*/ 632447 h 713409"/>
              <a:gd name="connsiteX0" fmla="*/ 0 w 4953001"/>
              <a:gd name="connsiteY0" fmla="*/ 713409 h 713409"/>
              <a:gd name="connsiteX1" fmla="*/ 376238 w 4953001"/>
              <a:gd name="connsiteY1" fmla="*/ 532434 h 713409"/>
              <a:gd name="connsiteX2" fmla="*/ 885825 w 4953001"/>
              <a:gd name="connsiteY2" fmla="*/ 432422 h 713409"/>
              <a:gd name="connsiteX3" fmla="*/ 1223963 w 4953001"/>
              <a:gd name="connsiteY3" fmla="*/ 584822 h 713409"/>
              <a:gd name="connsiteX4" fmla="*/ 1647825 w 4953001"/>
              <a:gd name="connsiteY4" fmla="*/ 670547 h 713409"/>
              <a:gd name="connsiteX5" fmla="*/ 2624138 w 4953001"/>
              <a:gd name="connsiteY5" fmla="*/ 670547 h 713409"/>
              <a:gd name="connsiteX6" fmla="*/ 2943225 w 4953001"/>
              <a:gd name="connsiteY6" fmla="*/ 613397 h 713409"/>
              <a:gd name="connsiteX7" fmla="*/ 3162300 w 4953001"/>
              <a:gd name="connsiteY7" fmla="*/ 589584 h 713409"/>
              <a:gd name="connsiteX8" fmla="*/ 3414713 w 4953001"/>
              <a:gd name="connsiteY8" fmla="*/ 502272 h 713409"/>
              <a:gd name="connsiteX9" fmla="*/ 3584574 w 4953001"/>
              <a:gd name="connsiteY9" fmla="*/ 370510 h 713409"/>
              <a:gd name="connsiteX10" fmla="*/ 4233862 w 4953001"/>
              <a:gd name="connsiteY10" fmla="*/ 3797 h 713409"/>
              <a:gd name="connsiteX11" fmla="*/ 4953001 w 4953001"/>
              <a:gd name="connsiteY11" fmla="*/ 632447 h 713409"/>
              <a:gd name="connsiteX0" fmla="*/ 0 w 4953001"/>
              <a:gd name="connsiteY0" fmla="*/ 720616 h 720616"/>
              <a:gd name="connsiteX1" fmla="*/ 376238 w 4953001"/>
              <a:gd name="connsiteY1" fmla="*/ 539641 h 720616"/>
              <a:gd name="connsiteX2" fmla="*/ 885825 w 4953001"/>
              <a:gd name="connsiteY2" fmla="*/ 439629 h 720616"/>
              <a:gd name="connsiteX3" fmla="*/ 1223963 w 4953001"/>
              <a:gd name="connsiteY3" fmla="*/ 592029 h 720616"/>
              <a:gd name="connsiteX4" fmla="*/ 1647825 w 4953001"/>
              <a:gd name="connsiteY4" fmla="*/ 677754 h 720616"/>
              <a:gd name="connsiteX5" fmla="*/ 2624138 w 4953001"/>
              <a:gd name="connsiteY5" fmla="*/ 677754 h 720616"/>
              <a:gd name="connsiteX6" fmla="*/ 2943225 w 4953001"/>
              <a:gd name="connsiteY6" fmla="*/ 620604 h 720616"/>
              <a:gd name="connsiteX7" fmla="*/ 3162300 w 4953001"/>
              <a:gd name="connsiteY7" fmla="*/ 596791 h 720616"/>
              <a:gd name="connsiteX8" fmla="*/ 3414713 w 4953001"/>
              <a:gd name="connsiteY8" fmla="*/ 509479 h 720616"/>
              <a:gd name="connsiteX9" fmla="*/ 3771899 w 4953001"/>
              <a:gd name="connsiteY9" fmla="*/ 250717 h 720616"/>
              <a:gd name="connsiteX10" fmla="*/ 4233862 w 4953001"/>
              <a:gd name="connsiteY10" fmla="*/ 11004 h 720616"/>
              <a:gd name="connsiteX11" fmla="*/ 4953001 w 4953001"/>
              <a:gd name="connsiteY11" fmla="*/ 639654 h 720616"/>
              <a:gd name="connsiteX0" fmla="*/ 0 w 4953001"/>
              <a:gd name="connsiteY0" fmla="*/ 721483 h 721483"/>
              <a:gd name="connsiteX1" fmla="*/ 376238 w 4953001"/>
              <a:gd name="connsiteY1" fmla="*/ 540508 h 721483"/>
              <a:gd name="connsiteX2" fmla="*/ 885825 w 4953001"/>
              <a:gd name="connsiteY2" fmla="*/ 440496 h 721483"/>
              <a:gd name="connsiteX3" fmla="*/ 1223963 w 4953001"/>
              <a:gd name="connsiteY3" fmla="*/ 592896 h 721483"/>
              <a:gd name="connsiteX4" fmla="*/ 1647825 w 4953001"/>
              <a:gd name="connsiteY4" fmla="*/ 678621 h 721483"/>
              <a:gd name="connsiteX5" fmla="*/ 2624138 w 4953001"/>
              <a:gd name="connsiteY5" fmla="*/ 678621 h 721483"/>
              <a:gd name="connsiteX6" fmla="*/ 2943225 w 4953001"/>
              <a:gd name="connsiteY6" fmla="*/ 621471 h 721483"/>
              <a:gd name="connsiteX7" fmla="*/ 3162300 w 4953001"/>
              <a:gd name="connsiteY7" fmla="*/ 597658 h 721483"/>
              <a:gd name="connsiteX8" fmla="*/ 3414713 w 4953001"/>
              <a:gd name="connsiteY8" fmla="*/ 510346 h 721483"/>
              <a:gd name="connsiteX9" fmla="*/ 3771899 w 4953001"/>
              <a:gd name="connsiteY9" fmla="*/ 251584 h 721483"/>
              <a:gd name="connsiteX10" fmla="*/ 4233862 w 4953001"/>
              <a:gd name="connsiteY10" fmla="*/ 11871 h 721483"/>
              <a:gd name="connsiteX11" fmla="*/ 4953001 w 4953001"/>
              <a:gd name="connsiteY11" fmla="*/ 640521 h 721483"/>
              <a:gd name="connsiteX0" fmla="*/ 0 w 4953001"/>
              <a:gd name="connsiteY0" fmla="*/ 722486 h 722486"/>
              <a:gd name="connsiteX1" fmla="*/ 376238 w 4953001"/>
              <a:gd name="connsiteY1" fmla="*/ 541511 h 722486"/>
              <a:gd name="connsiteX2" fmla="*/ 885825 w 4953001"/>
              <a:gd name="connsiteY2" fmla="*/ 441499 h 722486"/>
              <a:gd name="connsiteX3" fmla="*/ 1223963 w 4953001"/>
              <a:gd name="connsiteY3" fmla="*/ 593899 h 722486"/>
              <a:gd name="connsiteX4" fmla="*/ 1647825 w 4953001"/>
              <a:gd name="connsiteY4" fmla="*/ 679624 h 722486"/>
              <a:gd name="connsiteX5" fmla="*/ 2624138 w 4953001"/>
              <a:gd name="connsiteY5" fmla="*/ 679624 h 722486"/>
              <a:gd name="connsiteX6" fmla="*/ 2943225 w 4953001"/>
              <a:gd name="connsiteY6" fmla="*/ 622474 h 722486"/>
              <a:gd name="connsiteX7" fmla="*/ 3162300 w 4953001"/>
              <a:gd name="connsiteY7" fmla="*/ 598661 h 722486"/>
              <a:gd name="connsiteX8" fmla="*/ 3414713 w 4953001"/>
              <a:gd name="connsiteY8" fmla="*/ 511349 h 722486"/>
              <a:gd name="connsiteX9" fmla="*/ 3771899 w 4953001"/>
              <a:gd name="connsiteY9" fmla="*/ 252587 h 722486"/>
              <a:gd name="connsiteX10" fmla="*/ 4233862 w 4953001"/>
              <a:gd name="connsiteY10" fmla="*/ 12874 h 722486"/>
              <a:gd name="connsiteX11" fmla="*/ 4953001 w 4953001"/>
              <a:gd name="connsiteY11" fmla="*/ 641524 h 722486"/>
              <a:gd name="connsiteX0" fmla="*/ 0 w 4953001"/>
              <a:gd name="connsiteY0" fmla="*/ 713468 h 713468"/>
              <a:gd name="connsiteX1" fmla="*/ 376238 w 4953001"/>
              <a:gd name="connsiteY1" fmla="*/ 532493 h 713468"/>
              <a:gd name="connsiteX2" fmla="*/ 885825 w 4953001"/>
              <a:gd name="connsiteY2" fmla="*/ 432481 h 713468"/>
              <a:gd name="connsiteX3" fmla="*/ 1223963 w 4953001"/>
              <a:gd name="connsiteY3" fmla="*/ 584881 h 713468"/>
              <a:gd name="connsiteX4" fmla="*/ 1647825 w 4953001"/>
              <a:gd name="connsiteY4" fmla="*/ 670606 h 713468"/>
              <a:gd name="connsiteX5" fmla="*/ 2624138 w 4953001"/>
              <a:gd name="connsiteY5" fmla="*/ 670606 h 713468"/>
              <a:gd name="connsiteX6" fmla="*/ 2943225 w 4953001"/>
              <a:gd name="connsiteY6" fmla="*/ 613456 h 713468"/>
              <a:gd name="connsiteX7" fmla="*/ 3162300 w 4953001"/>
              <a:gd name="connsiteY7" fmla="*/ 589643 h 713468"/>
              <a:gd name="connsiteX8" fmla="*/ 3414713 w 4953001"/>
              <a:gd name="connsiteY8" fmla="*/ 502331 h 713468"/>
              <a:gd name="connsiteX9" fmla="*/ 3771899 w 4953001"/>
              <a:gd name="connsiteY9" fmla="*/ 243569 h 713468"/>
              <a:gd name="connsiteX10" fmla="*/ 4305299 w 4953001"/>
              <a:gd name="connsiteY10" fmla="*/ 13381 h 713468"/>
              <a:gd name="connsiteX11" fmla="*/ 4953001 w 4953001"/>
              <a:gd name="connsiteY11" fmla="*/ 632506 h 713468"/>
              <a:gd name="connsiteX0" fmla="*/ 0 w 4953001"/>
              <a:gd name="connsiteY0" fmla="*/ 713468 h 713468"/>
              <a:gd name="connsiteX1" fmla="*/ 376238 w 4953001"/>
              <a:gd name="connsiteY1" fmla="*/ 532493 h 713468"/>
              <a:gd name="connsiteX2" fmla="*/ 885825 w 4953001"/>
              <a:gd name="connsiteY2" fmla="*/ 432481 h 713468"/>
              <a:gd name="connsiteX3" fmla="*/ 1223963 w 4953001"/>
              <a:gd name="connsiteY3" fmla="*/ 584881 h 713468"/>
              <a:gd name="connsiteX4" fmla="*/ 1647825 w 4953001"/>
              <a:gd name="connsiteY4" fmla="*/ 670606 h 713468"/>
              <a:gd name="connsiteX5" fmla="*/ 2624138 w 4953001"/>
              <a:gd name="connsiteY5" fmla="*/ 670606 h 713468"/>
              <a:gd name="connsiteX6" fmla="*/ 2905125 w 4953001"/>
              <a:gd name="connsiteY6" fmla="*/ 625363 h 713468"/>
              <a:gd name="connsiteX7" fmla="*/ 3162300 w 4953001"/>
              <a:gd name="connsiteY7" fmla="*/ 589643 h 713468"/>
              <a:gd name="connsiteX8" fmla="*/ 3414713 w 4953001"/>
              <a:gd name="connsiteY8" fmla="*/ 502331 h 713468"/>
              <a:gd name="connsiteX9" fmla="*/ 3771899 w 4953001"/>
              <a:gd name="connsiteY9" fmla="*/ 243569 h 713468"/>
              <a:gd name="connsiteX10" fmla="*/ 4305299 w 4953001"/>
              <a:gd name="connsiteY10" fmla="*/ 13381 h 713468"/>
              <a:gd name="connsiteX11" fmla="*/ 4953001 w 4953001"/>
              <a:gd name="connsiteY11" fmla="*/ 632506 h 713468"/>
              <a:gd name="connsiteX0" fmla="*/ 0 w 4953001"/>
              <a:gd name="connsiteY0" fmla="*/ 713468 h 713468"/>
              <a:gd name="connsiteX1" fmla="*/ 376238 w 4953001"/>
              <a:gd name="connsiteY1" fmla="*/ 532493 h 713468"/>
              <a:gd name="connsiteX2" fmla="*/ 885825 w 4953001"/>
              <a:gd name="connsiteY2" fmla="*/ 432481 h 713468"/>
              <a:gd name="connsiteX3" fmla="*/ 1223963 w 4953001"/>
              <a:gd name="connsiteY3" fmla="*/ 584881 h 713468"/>
              <a:gd name="connsiteX4" fmla="*/ 1647825 w 4953001"/>
              <a:gd name="connsiteY4" fmla="*/ 670606 h 713468"/>
              <a:gd name="connsiteX5" fmla="*/ 2624138 w 4953001"/>
              <a:gd name="connsiteY5" fmla="*/ 670606 h 713468"/>
              <a:gd name="connsiteX6" fmla="*/ 2905125 w 4953001"/>
              <a:gd name="connsiteY6" fmla="*/ 625363 h 713468"/>
              <a:gd name="connsiteX7" fmla="*/ 3414713 w 4953001"/>
              <a:gd name="connsiteY7" fmla="*/ 502331 h 713468"/>
              <a:gd name="connsiteX8" fmla="*/ 3771899 w 4953001"/>
              <a:gd name="connsiteY8" fmla="*/ 243569 h 713468"/>
              <a:gd name="connsiteX9" fmla="*/ 4305299 w 4953001"/>
              <a:gd name="connsiteY9" fmla="*/ 13381 h 713468"/>
              <a:gd name="connsiteX10" fmla="*/ 4953001 w 4953001"/>
              <a:gd name="connsiteY10" fmla="*/ 632506 h 713468"/>
              <a:gd name="connsiteX0" fmla="*/ 0 w 4953001"/>
              <a:gd name="connsiteY0" fmla="*/ 713468 h 713468"/>
              <a:gd name="connsiteX1" fmla="*/ 376238 w 4953001"/>
              <a:gd name="connsiteY1" fmla="*/ 532493 h 713468"/>
              <a:gd name="connsiteX2" fmla="*/ 885825 w 4953001"/>
              <a:gd name="connsiteY2" fmla="*/ 432481 h 713468"/>
              <a:gd name="connsiteX3" fmla="*/ 1223963 w 4953001"/>
              <a:gd name="connsiteY3" fmla="*/ 584881 h 713468"/>
              <a:gd name="connsiteX4" fmla="*/ 1647825 w 4953001"/>
              <a:gd name="connsiteY4" fmla="*/ 670606 h 713468"/>
              <a:gd name="connsiteX5" fmla="*/ 2624138 w 4953001"/>
              <a:gd name="connsiteY5" fmla="*/ 670606 h 713468"/>
              <a:gd name="connsiteX6" fmla="*/ 2905125 w 4953001"/>
              <a:gd name="connsiteY6" fmla="*/ 625363 h 713468"/>
              <a:gd name="connsiteX7" fmla="*/ 3414713 w 4953001"/>
              <a:gd name="connsiteY7" fmla="*/ 502331 h 713468"/>
              <a:gd name="connsiteX8" fmla="*/ 3771899 w 4953001"/>
              <a:gd name="connsiteY8" fmla="*/ 243569 h 713468"/>
              <a:gd name="connsiteX9" fmla="*/ 4305299 w 4953001"/>
              <a:gd name="connsiteY9" fmla="*/ 13381 h 713468"/>
              <a:gd name="connsiteX10" fmla="*/ 4953001 w 4953001"/>
              <a:gd name="connsiteY10" fmla="*/ 632506 h 713468"/>
              <a:gd name="connsiteX0" fmla="*/ 0 w 4953001"/>
              <a:gd name="connsiteY0" fmla="*/ 713468 h 713468"/>
              <a:gd name="connsiteX1" fmla="*/ 376238 w 4953001"/>
              <a:gd name="connsiteY1" fmla="*/ 532493 h 713468"/>
              <a:gd name="connsiteX2" fmla="*/ 885825 w 4953001"/>
              <a:gd name="connsiteY2" fmla="*/ 432481 h 713468"/>
              <a:gd name="connsiteX3" fmla="*/ 1223963 w 4953001"/>
              <a:gd name="connsiteY3" fmla="*/ 584881 h 713468"/>
              <a:gd name="connsiteX4" fmla="*/ 1647825 w 4953001"/>
              <a:gd name="connsiteY4" fmla="*/ 670606 h 713468"/>
              <a:gd name="connsiteX5" fmla="*/ 2624138 w 4953001"/>
              <a:gd name="connsiteY5" fmla="*/ 670606 h 713468"/>
              <a:gd name="connsiteX6" fmla="*/ 2905125 w 4953001"/>
              <a:gd name="connsiteY6" fmla="*/ 625363 h 713468"/>
              <a:gd name="connsiteX7" fmla="*/ 3414713 w 4953001"/>
              <a:gd name="connsiteY7" fmla="*/ 502331 h 713468"/>
              <a:gd name="connsiteX8" fmla="*/ 3771899 w 4953001"/>
              <a:gd name="connsiteY8" fmla="*/ 243569 h 713468"/>
              <a:gd name="connsiteX9" fmla="*/ 4305299 w 4953001"/>
              <a:gd name="connsiteY9" fmla="*/ 13381 h 713468"/>
              <a:gd name="connsiteX10" fmla="*/ 4953001 w 4953001"/>
              <a:gd name="connsiteY10" fmla="*/ 632506 h 713468"/>
              <a:gd name="connsiteX0" fmla="*/ 0 w 4953001"/>
              <a:gd name="connsiteY0" fmla="*/ 713468 h 713468"/>
              <a:gd name="connsiteX1" fmla="*/ 376238 w 4953001"/>
              <a:gd name="connsiteY1" fmla="*/ 532493 h 713468"/>
              <a:gd name="connsiteX2" fmla="*/ 911225 w 4953001"/>
              <a:gd name="connsiteY2" fmla="*/ 448356 h 713468"/>
              <a:gd name="connsiteX3" fmla="*/ 1223963 w 4953001"/>
              <a:gd name="connsiteY3" fmla="*/ 584881 h 713468"/>
              <a:gd name="connsiteX4" fmla="*/ 1647825 w 4953001"/>
              <a:gd name="connsiteY4" fmla="*/ 670606 h 713468"/>
              <a:gd name="connsiteX5" fmla="*/ 2624138 w 4953001"/>
              <a:gd name="connsiteY5" fmla="*/ 670606 h 713468"/>
              <a:gd name="connsiteX6" fmla="*/ 2905125 w 4953001"/>
              <a:gd name="connsiteY6" fmla="*/ 625363 h 713468"/>
              <a:gd name="connsiteX7" fmla="*/ 3414713 w 4953001"/>
              <a:gd name="connsiteY7" fmla="*/ 502331 h 713468"/>
              <a:gd name="connsiteX8" fmla="*/ 3771899 w 4953001"/>
              <a:gd name="connsiteY8" fmla="*/ 243569 h 713468"/>
              <a:gd name="connsiteX9" fmla="*/ 4305299 w 4953001"/>
              <a:gd name="connsiteY9" fmla="*/ 13381 h 713468"/>
              <a:gd name="connsiteX10" fmla="*/ 4953001 w 4953001"/>
              <a:gd name="connsiteY10" fmla="*/ 632506 h 713468"/>
              <a:gd name="connsiteX0" fmla="*/ 0 w 4953001"/>
              <a:gd name="connsiteY0" fmla="*/ 713468 h 713468"/>
              <a:gd name="connsiteX1" fmla="*/ 379413 w 4953001"/>
              <a:gd name="connsiteY1" fmla="*/ 557893 h 713468"/>
              <a:gd name="connsiteX2" fmla="*/ 911225 w 4953001"/>
              <a:gd name="connsiteY2" fmla="*/ 448356 h 713468"/>
              <a:gd name="connsiteX3" fmla="*/ 1223963 w 4953001"/>
              <a:gd name="connsiteY3" fmla="*/ 584881 h 713468"/>
              <a:gd name="connsiteX4" fmla="*/ 1647825 w 4953001"/>
              <a:gd name="connsiteY4" fmla="*/ 670606 h 713468"/>
              <a:gd name="connsiteX5" fmla="*/ 2624138 w 4953001"/>
              <a:gd name="connsiteY5" fmla="*/ 670606 h 713468"/>
              <a:gd name="connsiteX6" fmla="*/ 2905125 w 4953001"/>
              <a:gd name="connsiteY6" fmla="*/ 625363 h 713468"/>
              <a:gd name="connsiteX7" fmla="*/ 3414713 w 4953001"/>
              <a:gd name="connsiteY7" fmla="*/ 502331 h 713468"/>
              <a:gd name="connsiteX8" fmla="*/ 3771899 w 4953001"/>
              <a:gd name="connsiteY8" fmla="*/ 243569 h 713468"/>
              <a:gd name="connsiteX9" fmla="*/ 4305299 w 4953001"/>
              <a:gd name="connsiteY9" fmla="*/ 13381 h 713468"/>
              <a:gd name="connsiteX10" fmla="*/ 4953001 w 4953001"/>
              <a:gd name="connsiteY10" fmla="*/ 632506 h 713468"/>
              <a:gd name="connsiteX0" fmla="*/ 0 w 4953001"/>
              <a:gd name="connsiteY0" fmla="*/ 713468 h 713468"/>
              <a:gd name="connsiteX1" fmla="*/ 379413 w 4953001"/>
              <a:gd name="connsiteY1" fmla="*/ 557893 h 713468"/>
              <a:gd name="connsiteX2" fmla="*/ 911225 w 4953001"/>
              <a:gd name="connsiteY2" fmla="*/ 448356 h 713468"/>
              <a:gd name="connsiteX3" fmla="*/ 1223963 w 4953001"/>
              <a:gd name="connsiteY3" fmla="*/ 584881 h 713468"/>
              <a:gd name="connsiteX4" fmla="*/ 1647825 w 4953001"/>
              <a:gd name="connsiteY4" fmla="*/ 670606 h 713468"/>
              <a:gd name="connsiteX5" fmla="*/ 2624138 w 4953001"/>
              <a:gd name="connsiteY5" fmla="*/ 670606 h 713468"/>
              <a:gd name="connsiteX6" fmla="*/ 3414713 w 4953001"/>
              <a:gd name="connsiteY6" fmla="*/ 502331 h 713468"/>
              <a:gd name="connsiteX7" fmla="*/ 3771899 w 4953001"/>
              <a:gd name="connsiteY7" fmla="*/ 243569 h 713468"/>
              <a:gd name="connsiteX8" fmla="*/ 4305299 w 4953001"/>
              <a:gd name="connsiteY8" fmla="*/ 13381 h 713468"/>
              <a:gd name="connsiteX9" fmla="*/ 4953001 w 4953001"/>
              <a:gd name="connsiteY9" fmla="*/ 632506 h 713468"/>
              <a:gd name="connsiteX0" fmla="*/ 0 w 4573588"/>
              <a:gd name="connsiteY0" fmla="*/ 557893 h 686880"/>
              <a:gd name="connsiteX1" fmla="*/ 531812 w 4573588"/>
              <a:gd name="connsiteY1" fmla="*/ 448356 h 686880"/>
              <a:gd name="connsiteX2" fmla="*/ 844550 w 4573588"/>
              <a:gd name="connsiteY2" fmla="*/ 584881 h 686880"/>
              <a:gd name="connsiteX3" fmla="*/ 1268412 w 4573588"/>
              <a:gd name="connsiteY3" fmla="*/ 670606 h 686880"/>
              <a:gd name="connsiteX4" fmla="*/ 2244725 w 4573588"/>
              <a:gd name="connsiteY4" fmla="*/ 670606 h 686880"/>
              <a:gd name="connsiteX5" fmla="*/ 3035300 w 4573588"/>
              <a:gd name="connsiteY5" fmla="*/ 502331 h 686880"/>
              <a:gd name="connsiteX6" fmla="*/ 3392486 w 4573588"/>
              <a:gd name="connsiteY6" fmla="*/ 243569 h 686880"/>
              <a:gd name="connsiteX7" fmla="*/ 3925886 w 4573588"/>
              <a:gd name="connsiteY7" fmla="*/ 13381 h 686880"/>
              <a:gd name="connsiteX8" fmla="*/ 4573588 w 4573588"/>
              <a:gd name="connsiteY8" fmla="*/ 632506 h 686880"/>
              <a:gd name="connsiteX0" fmla="*/ 0 w 4041776"/>
              <a:gd name="connsiteY0" fmla="*/ 448356 h 686880"/>
              <a:gd name="connsiteX1" fmla="*/ 312738 w 4041776"/>
              <a:gd name="connsiteY1" fmla="*/ 584881 h 686880"/>
              <a:gd name="connsiteX2" fmla="*/ 736600 w 4041776"/>
              <a:gd name="connsiteY2" fmla="*/ 670606 h 686880"/>
              <a:gd name="connsiteX3" fmla="*/ 1712913 w 4041776"/>
              <a:gd name="connsiteY3" fmla="*/ 670606 h 686880"/>
              <a:gd name="connsiteX4" fmla="*/ 2503488 w 4041776"/>
              <a:gd name="connsiteY4" fmla="*/ 502331 h 686880"/>
              <a:gd name="connsiteX5" fmla="*/ 2860674 w 4041776"/>
              <a:gd name="connsiteY5" fmla="*/ 243569 h 686880"/>
              <a:gd name="connsiteX6" fmla="*/ 3394074 w 4041776"/>
              <a:gd name="connsiteY6" fmla="*/ 13381 h 686880"/>
              <a:gd name="connsiteX7" fmla="*/ 4041776 w 4041776"/>
              <a:gd name="connsiteY7" fmla="*/ 632506 h 686880"/>
              <a:gd name="connsiteX0" fmla="*/ 0 w 3729038"/>
              <a:gd name="connsiteY0" fmla="*/ 584881 h 686880"/>
              <a:gd name="connsiteX1" fmla="*/ 423862 w 3729038"/>
              <a:gd name="connsiteY1" fmla="*/ 670606 h 686880"/>
              <a:gd name="connsiteX2" fmla="*/ 1400175 w 3729038"/>
              <a:gd name="connsiteY2" fmla="*/ 670606 h 686880"/>
              <a:gd name="connsiteX3" fmla="*/ 2190750 w 3729038"/>
              <a:gd name="connsiteY3" fmla="*/ 502331 h 686880"/>
              <a:gd name="connsiteX4" fmla="*/ 2547936 w 3729038"/>
              <a:gd name="connsiteY4" fmla="*/ 243569 h 686880"/>
              <a:gd name="connsiteX5" fmla="*/ 3081336 w 3729038"/>
              <a:gd name="connsiteY5" fmla="*/ 13381 h 686880"/>
              <a:gd name="connsiteX6" fmla="*/ 3729038 w 3729038"/>
              <a:gd name="connsiteY6" fmla="*/ 632506 h 686880"/>
              <a:gd name="connsiteX0" fmla="*/ 0 w 3305176"/>
              <a:gd name="connsiteY0" fmla="*/ 670606 h 686880"/>
              <a:gd name="connsiteX1" fmla="*/ 976313 w 3305176"/>
              <a:gd name="connsiteY1" fmla="*/ 670606 h 686880"/>
              <a:gd name="connsiteX2" fmla="*/ 1766888 w 3305176"/>
              <a:gd name="connsiteY2" fmla="*/ 502331 h 686880"/>
              <a:gd name="connsiteX3" fmla="*/ 2124074 w 3305176"/>
              <a:gd name="connsiteY3" fmla="*/ 243569 h 686880"/>
              <a:gd name="connsiteX4" fmla="*/ 2657474 w 3305176"/>
              <a:gd name="connsiteY4" fmla="*/ 13381 h 686880"/>
              <a:gd name="connsiteX5" fmla="*/ 3305176 w 3305176"/>
              <a:gd name="connsiteY5" fmla="*/ 632506 h 686880"/>
              <a:gd name="connsiteX0" fmla="*/ 0 w 2328863"/>
              <a:gd name="connsiteY0" fmla="*/ 670606 h 670606"/>
              <a:gd name="connsiteX1" fmla="*/ 790575 w 2328863"/>
              <a:gd name="connsiteY1" fmla="*/ 502331 h 670606"/>
              <a:gd name="connsiteX2" fmla="*/ 1147761 w 2328863"/>
              <a:gd name="connsiteY2" fmla="*/ 243569 h 670606"/>
              <a:gd name="connsiteX3" fmla="*/ 1681161 w 2328863"/>
              <a:gd name="connsiteY3" fmla="*/ 13381 h 670606"/>
              <a:gd name="connsiteX4" fmla="*/ 2328863 w 2328863"/>
              <a:gd name="connsiteY4" fmla="*/ 632506 h 670606"/>
              <a:gd name="connsiteX0" fmla="*/ 0 w 2328863"/>
              <a:gd name="connsiteY0" fmla="*/ 670606 h 670606"/>
              <a:gd name="connsiteX1" fmla="*/ 429575 w 2328863"/>
              <a:gd name="connsiteY1" fmla="*/ 593443 h 670606"/>
              <a:gd name="connsiteX2" fmla="*/ 790575 w 2328863"/>
              <a:gd name="connsiteY2" fmla="*/ 502331 h 670606"/>
              <a:gd name="connsiteX3" fmla="*/ 1147761 w 2328863"/>
              <a:gd name="connsiteY3" fmla="*/ 243569 h 670606"/>
              <a:gd name="connsiteX4" fmla="*/ 1681161 w 2328863"/>
              <a:gd name="connsiteY4" fmla="*/ 13381 h 670606"/>
              <a:gd name="connsiteX5" fmla="*/ 2328863 w 2328863"/>
              <a:gd name="connsiteY5" fmla="*/ 632506 h 670606"/>
              <a:gd name="connsiteX0" fmla="*/ 0 w 1899288"/>
              <a:gd name="connsiteY0" fmla="*/ 593443 h 632506"/>
              <a:gd name="connsiteX1" fmla="*/ 361000 w 1899288"/>
              <a:gd name="connsiteY1" fmla="*/ 502331 h 632506"/>
              <a:gd name="connsiteX2" fmla="*/ 718186 w 1899288"/>
              <a:gd name="connsiteY2" fmla="*/ 243569 h 632506"/>
              <a:gd name="connsiteX3" fmla="*/ 1251586 w 1899288"/>
              <a:gd name="connsiteY3" fmla="*/ 13381 h 632506"/>
              <a:gd name="connsiteX4" fmla="*/ 1899288 w 1899288"/>
              <a:gd name="connsiteY4" fmla="*/ 632506 h 632506"/>
              <a:gd name="connsiteX0" fmla="*/ 0 w 1918338"/>
              <a:gd name="connsiteY0" fmla="*/ 595824 h 632506"/>
              <a:gd name="connsiteX1" fmla="*/ 380050 w 1918338"/>
              <a:gd name="connsiteY1" fmla="*/ 502331 h 632506"/>
              <a:gd name="connsiteX2" fmla="*/ 737236 w 1918338"/>
              <a:gd name="connsiteY2" fmla="*/ 243569 h 632506"/>
              <a:gd name="connsiteX3" fmla="*/ 1270636 w 1918338"/>
              <a:gd name="connsiteY3" fmla="*/ 13381 h 632506"/>
              <a:gd name="connsiteX4" fmla="*/ 1918338 w 1918338"/>
              <a:gd name="connsiteY4" fmla="*/ 632506 h 632506"/>
              <a:gd name="connsiteX0" fmla="*/ 0 w 1918338"/>
              <a:gd name="connsiteY0" fmla="*/ 595824 h 632506"/>
              <a:gd name="connsiteX1" fmla="*/ 175264 w 1918338"/>
              <a:gd name="connsiteY1" fmla="*/ 571536 h 632506"/>
              <a:gd name="connsiteX2" fmla="*/ 380050 w 1918338"/>
              <a:gd name="connsiteY2" fmla="*/ 502331 h 632506"/>
              <a:gd name="connsiteX3" fmla="*/ 737236 w 1918338"/>
              <a:gd name="connsiteY3" fmla="*/ 243569 h 632506"/>
              <a:gd name="connsiteX4" fmla="*/ 1270636 w 1918338"/>
              <a:gd name="connsiteY4" fmla="*/ 13381 h 632506"/>
              <a:gd name="connsiteX5" fmla="*/ 1918338 w 1918338"/>
              <a:gd name="connsiteY5" fmla="*/ 632506 h 632506"/>
              <a:gd name="connsiteX0" fmla="*/ 0 w 5013963"/>
              <a:gd name="connsiteY0" fmla="*/ 652974 h 652974"/>
              <a:gd name="connsiteX1" fmla="*/ 3270889 w 5013963"/>
              <a:gd name="connsiteY1" fmla="*/ 571536 h 652974"/>
              <a:gd name="connsiteX2" fmla="*/ 3475675 w 5013963"/>
              <a:gd name="connsiteY2" fmla="*/ 502331 h 652974"/>
              <a:gd name="connsiteX3" fmla="*/ 3832861 w 5013963"/>
              <a:gd name="connsiteY3" fmla="*/ 243569 h 652974"/>
              <a:gd name="connsiteX4" fmla="*/ 4366261 w 5013963"/>
              <a:gd name="connsiteY4" fmla="*/ 13381 h 652974"/>
              <a:gd name="connsiteX5" fmla="*/ 5013963 w 5013963"/>
              <a:gd name="connsiteY5" fmla="*/ 632506 h 652974"/>
              <a:gd name="connsiteX0" fmla="*/ 0 w 5013963"/>
              <a:gd name="connsiteY0" fmla="*/ 652974 h 652974"/>
              <a:gd name="connsiteX1" fmla="*/ 2423165 w 5013963"/>
              <a:gd name="connsiteY1" fmla="*/ 604873 h 652974"/>
              <a:gd name="connsiteX2" fmla="*/ 3270889 w 5013963"/>
              <a:gd name="connsiteY2" fmla="*/ 571536 h 652974"/>
              <a:gd name="connsiteX3" fmla="*/ 3475675 w 5013963"/>
              <a:gd name="connsiteY3" fmla="*/ 502331 h 652974"/>
              <a:gd name="connsiteX4" fmla="*/ 3832861 w 5013963"/>
              <a:gd name="connsiteY4" fmla="*/ 243569 h 652974"/>
              <a:gd name="connsiteX5" fmla="*/ 4366261 w 5013963"/>
              <a:gd name="connsiteY5" fmla="*/ 13381 h 652974"/>
              <a:gd name="connsiteX6" fmla="*/ 5013963 w 5013963"/>
              <a:gd name="connsiteY6" fmla="*/ 632506 h 652974"/>
              <a:gd name="connsiteX0" fmla="*/ 0 w 5013963"/>
              <a:gd name="connsiteY0" fmla="*/ 652974 h 652974"/>
              <a:gd name="connsiteX1" fmla="*/ 1899290 w 5013963"/>
              <a:gd name="connsiteY1" fmla="*/ 614398 h 652974"/>
              <a:gd name="connsiteX2" fmla="*/ 2423165 w 5013963"/>
              <a:gd name="connsiteY2" fmla="*/ 604873 h 652974"/>
              <a:gd name="connsiteX3" fmla="*/ 3270889 w 5013963"/>
              <a:gd name="connsiteY3" fmla="*/ 571536 h 652974"/>
              <a:gd name="connsiteX4" fmla="*/ 3475675 w 5013963"/>
              <a:gd name="connsiteY4" fmla="*/ 502331 h 652974"/>
              <a:gd name="connsiteX5" fmla="*/ 3832861 w 5013963"/>
              <a:gd name="connsiteY5" fmla="*/ 243569 h 652974"/>
              <a:gd name="connsiteX6" fmla="*/ 4366261 w 5013963"/>
              <a:gd name="connsiteY6" fmla="*/ 13381 h 652974"/>
              <a:gd name="connsiteX7" fmla="*/ 5013963 w 5013963"/>
              <a:gd name="connsiteY7" fmla="*/ 632506 h 652974"/>
              <a:gd name="connsiteX0" fmla="*/ 0 w 5013963"/>
              <a:gd name="connsiteY0" fmla="*/ 652974 h 652974"/>
              <a:gd name="connsiteX1" fmla="*/ 1103952 w 5013963"/>
              <a:gd name="connsiteY1" fmla="*/ 628686 h 652974"/>
              <a:gd name="connsiteX2" fmla="*/ 1899290 w 5013963"/>
              <a:gd name="connsiteY2" fmla="*/ 614398 h 652974"/>
              <a:gd name="connsiteX3" fmla="*/ 2423165 w 5013963"/>
              <a:gd name="connsiteY3" fmla="*/ 604873 h 652974"/>
              <a:gd name="connsiteX4" fmla="*/ 3270889 w 5013963"/>
              <a:gd name="connsiteY4" fmla="*/ 571536 h 652974"/>
              <a:gd name="connsiteX5" fmla="*/ 3475675 w 5013963"/>
              <a:gd name="connsiteY5" fmla="*/ 502331 h 652974"/>
              <a:gd name="connsiteX6" fmla="*/ 3832861 w 5013963"/>
              <a:gd name="connsiteY6" fmla="*/ 243569 h 652974"/>
              <a:gd name="connsiteX7" fmla="*/ 4366261 w 5013963"/>
              <a:gd name="connsiteY7" fmla="*/ 13381 h 652974"/>
              <a:gd name="connsiteX8" fmla="*/ 5013963 w 5013963"/>
              <a:gd name="connsiteY8" fmla="*/ 632506 h 652974"/>
              <a:gd name="connsiteX0" fmla="*/ 0 w 5013963"/>
              <a:gd name="connsiteY0" fmla="*/ 652974 h 652974"/>
              <a:gd name="connsiteX1" fmla="*/ 956315 w 5013963"/>
              <a:gd name="connsiteY1" fmla="*/ 376274 h 652974"/>
              <a:gd name="connsiteX2" fmla="*/ 1899290 w 5013963"/>
              <a:gd name="connsiteY2" fmla="*/ 614398 h 652974"/>
              <a:gd name="connsiteX3" fmla="*/ 2423165 w 5013963"/>
              <a:gd name="connsiteY3" fmla="*/ 604873 h 652974"/>
              <a:gd name="connsiteX4" fmla="*/ 3270889 w 5013963"/>
              <a:gd name="connsiteY4" fmla="*/ 571536 h 652974"/>
              <a:gd name="connsiteX5" fmla="*/ 3475675 w 5013963"/>
              <a:gd name="connsiteY5" fmla="*/ 502331 h 652974"/>
              <a:gd name="connsiteX6" fmla="*/ 3832861 w 5013963"/>
              <a:gd name="connsiteY6" fmla="*/ 243569 h 652974"/>
              <a:gd name="connsiteX7" fmla="*/ 4366261 w 5013963"/>
              <a:gd name="connsiteY7" fmla="*/ 13381 h 652974"/>
              <a:gd name="connsiteX8" fmla="*/ 5013963 w 5013963"/>
              <a:gd name="connsiteY8" fmla="*/ 632506 h 652974"/>
              <a:gd name="connsiteX0" fmla="*/ 0 w 5013963"/>
              <a:gd name="connsiteY0" fmla="*/ 652974 h 652974"/>
              <a:gd name="connsiteX1" fmla="*/ 956315 w 5013963"/>
              <a:gd name="connsiteY1" fmla="*/ 376274 h 652974"/>
              <a:gd name="connsiteX2" fmla="*/ 1899290 w 5013963"/>
              <a:gd name="connsiteY2" fmla="*/ 614398 h 652974"/>
              <a:gd name="connsiteX3" fmla="*/ 2423165 w 5013963"/>
              <a:gd name="connsiteY3" fmla="*/ 604873 h 652974"/>
              <a:gd name="connsiteX4" fmla="*/ 3270889 w 5013963"/>
              <a:gd name="connsiteY4" fmla="*/ 571536 h 652974"/>
              <a:gd name="connsiteX5" fmla="*/ 3475675 w 5013963"/>
              <a:gd name="connsiteY5" fmla="*/ 502331 h 652974"/>
              <a:gd name="connsiteX6" fmla="*/ 3832861 w 5013963"/>
              <a:gd name="connsiteY6" fmla="*/ 243569 h 652974"/>
              <a:gd name="connsiteX7" fmla="*/ 4366261 w 5013963"/>
              <a:gd name="connsiteY7" fmla="*/ 13381 h 652974"/>
              <a:gd name="connsiteX8" fmla="*/ 5013963 w 5013963"/>
              <a:gd name="connsiteY8" fmla="*/ 632506 h 652974"/>
              <a:gd name="connsiteX0" fmla="*/ 0 w 5013963"/>
              <a:gd name="connsiteY0" fmla="*/ 652974 h 652974"/>
              <a:gd name="connsiteX1" fmla="*/ 956315 w 5013963"/>
              <a:gd name="connsiteY1" fmla="*/ 376274 h 652974"/>
              <a:gd name="connsiteX2" fmla="*/ 1899290 w 5013963"/>
              <a:gd name="connsiteY2" fmla="*/ 614398 h 652974"/>
              <a:gd name="connsiteX3" fmla="*/ 2423165 w 5013963"/>
              <a:gd name="connsiteY3" fmla="*/ 604873 h 652974"/>
              <a:gd name="connsiteX4" fmla="*/ 3270889 w 5013963"/>
              <a:gd name="connsiteY4" fmla="*/ 571536 h 652974"/>
              <a:gd name="connsiteX5" fmla="*/ 3475675 w 5013963"/>
              <a:gd name="connsiteY5" fmla="*/ 502331 h 652974"/>
              <a:gd name="connsiteX6" fmla="*/ 3832861 w 5013963"/>
              <a:gd name="connsiteY6" fmla="*/ 243569 h 652974"/>
              <a:gd name="connsiteX7" fmla="*/ 4366261 w 5013963"/>
              <a:gd name="connsiteY7" fmla="*/ 13381 h 652974"/>
              <a:gd name="connsiteX8" fmla="*/ 5013963 w 5013963"/>
              <a:gd name="connsiteY8" fmla="*/ 632506 h 652974"/>
              <a:gd name="connsiteX0" fmla="*/ 0 w 5013963"/>
              <a:gd name="connsiteY0" fmla="*/ 652974 h 652974"/>
              <a:gd name="connsiteX1" fmla="*/ 880115 w 5013963"/>
              <a:gd name="connsiteY1" fmla="*/ 381037 h 652974"/>
              <a:gd name="connsiteX2" fmla="*/ 1899290 w 5013963"/>
              <a:gd name="connsiteY2" fmla="*/ 614398 h 652974"/>
              <a:gd name="connsiteX3" fmla="*/ 2423165 w 5013963"/>
              <a:gd name="connsiteY3" fmla="*/ 604873 h 652974"/>
              <a:gd name="connsiteX4" fmla="*/ 3270889 w 5013963"/>
              <a:gd name="connsiteY4" fmla="*/ 571536 h 652974"/>
              <a:gd name="connsiteX5" fmla="*/ 3475675 w 5013963"/>
              <a:gd name="connsiteY5" fmla="*/ 502331 h 652974"/>
              <a:gd name="connsiteX6" fmla="*/ 3832861 w 5013963"/>
              <a:gd name="connsiteY6" fmla="*/ 243569 h 652974"/>
              <a:gd name="connsiteX7" fmla="*/ 4366261 w 5013963"/>
              <a:gd name="connsiteY7" fmla="*/ 13381 h 652974"/>
              <a:gd name="connsiteX8" fmla="*/ 5013963 w 5013963"/>
              <a:gd name="connsiteY8" fmla="*/ 632506 h 652974"/>
              <a:gd name="connsiteX0" fmla="*/ 0 w 5013963"/>
              <a:gd name="connsiteY0" fmla="*/ 652974 h 652974"/>
              <a:gd name="connsiteX1" fmla="*/ 880115 w 5013963"/>
              <a:gd name="connsiteY1" fmla="*/ 381037 h 652974"/>
              <a:gd name="connsiteX2" fmla="*/ 1899290 w 5013963"/>
              <a:gd name="connsiteY2" fmla="*/ 614398 h 652974"/>
              <a:gd name="connsiteX3" fmla="*/ 2423165 w 5013963"/>
              <a:gd name="connsiteY3" fmla="*/ 604873 h 652974"/>
              <a:gd name="connsiteX4" fmla="*/ 3270889 w 5013963"/>
              <a:gd name="connsiteY4" fmla="*/ 571536 h 652974"/>
              <a:gd name="connsiteX5" fmla="*/ 3475675 w 5013963"/>
              <a:gd name="connsiteY5" fmla="*/ 502331 h 652974"/>
              <a:gd name="connsiteX6" fmla="*/ 3832861 w 5013963"/>
              <a:gd name="connsiteY6" fmla="*/ 243569 h 652974"/>
              <a:gd name="connsiteX7" fmla="*/ 4366261 w 5013963"/>
              <a:gd name="connsiteY7" fmla="*/ 13381 h 652974"/>
              <a:gd name="connsiteX8" fmla="*/ 5013963 w 5013963"/>
              <a:gd name="connsiteY8" fmla="*/ 632506 h 652974"/>
              <a:gd name="connsiteX0" fmla="*/ 0 w 5013963"/>
              <a:gd name="connsiteY0" fmla="*/ 652974 h 652974"/>
              <a:gd name="connsiteX1" fmla="*/ 880115 w 5013963"/>
              <a:gd name="connsiteY1" fmla="*/ 381037 h 652974"/>
              <a:gd name="connsiteX2" fmla="*/ 1408752 w 5013963"/>
              <a:gd name="connsiteY2" fmla="*/ 495336 h 652974"/>
              <a:gd name="connsiteX3" fmla="*/ 1899290 w 5013963"/>
              <a:gd name="connsiteY3" fmla="*/ 614398 h 652974"/>
              <a:gd name="connsiteX4" fmla="*/ 2423165 w 5013963"/>
              <a:gd name="connsiteY4" fmla="*/ 604873 h 652974"/>
              <a:gd name="connsiteX5" fmla="*/ 3270889 w 5013963"/>
              <a:gd name="connsiteY5" fmla="*/ 571536 h 652974"/>
              <a:gd name="connsiteX6" fmla="*/ 3475675 w 5013963"/>
              <a:gd name="connsiteY6" fmla="*/ 502331 h 652974"/>
              <a:gd name="connsiteX7" fmla="*/ 3832861 w 5013963"/>
              <a:gd name="connsiteY7" fmla="*/ 243569 h 652974"/>
              <a:gd name="connsiteX8" fmla="*/ 4366261 w 5013963"/>
              <a:gd name="connsiteY8" fmla="*/ 13381 h 652974"/>
              <a:gd name="connsiteX9" fmla="*/ 5013963 w 5013963"/>
              <a:gd name="connsiteY9" fmla="*/ 632506 h 652974"/>
              <a:gd name="connsiteX0" fmla="*/ 0 w 5013963"/>
              <a:gd name="connsiteY0" fmla="*/ 652974 h 652974"/>
              <a:gd name="connsiteX1" fmla="*/ 880115 w 5013963"/>
              <a:gd name="connsiteY1" fmla="*/ 381037 h 652974"/>
              <a:gd name="connsiteX2" fmla="*/ 1423040 w 5013963"/>
              <a:gd name="connsiteY2" fmla="*/ 571536 h 652974"/>
              <a:gd name="connsiteX3" fmla="*/ 1899290 w 5013963"/>
              <a:gd name="connsiteY3" fmla="*/ 614398 h 652974"/>
              <a:gd name="connsiteX4" fmla="*/ 2423165 w 5013963"/>
              <a:gd name="connsiteY4" fmla="*/ 604873 h 652974"/>
              <a:gd name="connsiteX5" fmla="*/ 3270889 w 5013963"/>
              <a:gd name="connsiteY5" fmla="*/ 571536 h 652974"/>
              <a:gd name="connsiteX6" fmla="*/ 3475675 w 5013963"/>
              <a:gd name="connsiteY6" fmla="*/ 502331 h 652974"/>
              <a:gd name="connsiteX7" fmla="*/ 3832861 w 5013963"/>
              <a:gd name="connsiteY7" fmla="*/ 243569 h 652974"/>
              <a:gd name="connsiteX8" fmla="*/ 4366261 w 5013963"/>
              <a:gd name="connsiteY8" fmla="*/ 13381 h 652974"/>
              <a:gd name="connsiteX9" fmla="*/ 5013963 w 5013963"/>
              <a:gd name="connsiteY9" fmla="*/ 632506 h 652974"/>
              <a:gd name="connsiteX0" fmla="*/ 0 w 5013963"/>
              <a:gd name="connsiteY0" fmla="*/ 652974 h 652974"/>
              <a:gd name="connsiteX1" fmla="*/ 880115 w 5013963"/>
              <a:gd name="connsiteY1" fmla="*/ 381037 h 652974"/>
              <a:gd name="connsiteX2" fmla="*/ 1423040 w 5013963"/>
              <a:gd name="connsiteY2" fmla="*/ 571536 h 652974"/>
              <a:gd name="connsiteX3" fmla="*/ 1899290 w 5013963"/>
              <a:gd name="connsiteY3" fmla="*/ 614398 h 652974"/>
              <a:gd name="connsiteX4" fmla="*/ 2423165 w 5013963"/>
              <a:gd name="connsiteY4" fmla="*/ 604873 h 652974"/>
              <a:gd name="connsiteX5" fmla="*/ 3270889 w 5013963"/>
              <a:gd name="connsiteY5" fmla="*/ 571536 h 652974"/>
              <a:gd name="connsiteX6" fmla="*/ 3475675 w 5013963"/>
              <a:gd name="connsiteY6" fmla="*/ 502331 h 652974"/>
              <a:gd name="connsiteX7" fmla="*/ 3832861 w 5013963"/>
              <a:gd name="connsiteY7" fmla="*/ 243569 h 652974"/>
              <a:gd name="connsiteX8" fmla="*/ 4366261 w 5013963"/>
              <a:gd name="connsiteY8" fmla="*/ 13381 h 652974"/>
              <a:gd name="connsiteX9" fmla="*/ 5013963 w 5013963"/>
              <a:gd name="connsiteY9" fmla="*/ 632506 h 652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013963" h="652974">
                <a:moveTo>
                  <a:pt x="0" y="652974"/>
                </a:moveTo>
                <a:cubicBezTo>
                  <a:pt x="318772" y="560741"/>
                  <a:pt x="356555" y="430407"/>
                  <a:pt x="880115" y="381037"/>
                </a:cubicBezTo>
                <a:cubicBezTo>
                  <a:pt x="1114907" y="354764"/>
                  <a:pt x="1181740" y="556456"/>
                  <a:pt x="1423040" y="571536"/>
                </a:cubicBezTo>
                <a:cubicBezTo>
                  <a:pt x="1592903" y="610430"/>
                  <a:pt x="1730221" y="596142"/>
                  <a:pt x="1899290" y="614398"/>
                </a:cubicBezTo>
                <a:lnTo>
                  <a:pt x="2423165" y="604873"/>
                </a:lnTo>
                <a:cubicBezTo>
                  <a:pt x="2968313" y="591300"/>
                  <a:pt x="3095471" y="588626"/>
                  <a:pt x="3270889" y="571536"/>
                </a:cubicBezTo>
                <a:cubicBezTo>
                  <a:pt x="3446307" y="554446"/>
                  <a:pt x="3382013" y="556992"/>
                  <a:pt x="3475675" y="502331"/>
                </a:cubicBezTo>
                <a:cubicBezTo>
                  <a:pt x="3636805" y="410124"/>
                  <a:pt x="3720149" y="308127"/>
                  <a:pt x="3832861" y="243569"/>
                </a:cubicBezTo>
                <a:cubicBezTo>
                  <a:pt x="4005898" y="134561"/>
                  <a:pt x="4169411" y="-51442"/>
                  <a:pt x="4366261" y="13381"/>
                </a:cubicBezTo>
                <a:cubicBezTo>
                  <a:pt x="4563111" y="78204"/>
                  <a:pt x="4514694" y="509475"/>
                  <a:pt x="5013963" y="632506"/>
                </a:cubicBezTo>
              </a:path>
            </a:pathLst>
          </a:custGeom>
          <a:noFill/>
          <a:ln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809"/>
          </a:p>
        </p:txBody>
      </p:sp>
      <p:sp>
        <p:nvSpPr>
          <p:cNvPr id="84" name="Прямоугольник: скругленные углы 15">
            <a:extLst>
              <a:ext uri="{FF2B5EF4-FFF2-40B4-BE49-F238E27FC236}">
                <a16:creationId xmlns:a16="http://schemas.microsoft.com/office/drawing/2014/main" id="{DBCB4ADD-80CB-04A4-F08F-E85EF6BEFEF8}"/>
              </a:ext>
            </a:extLst>
          </p:cNvPr>
          <p:cNvSpPr/>
          <p:nvPr/>
        </p:nvSpPr>
        <p:spPr>
          <a:xfrm>
            <a:off x="9419545" y="1892527"/>
            <a:ext cx="733651" cy="352445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572" dirty="0">
                <a:solidFill>
                  <a:schemeClr val="tx1"/>
                </a:solidFill>
              </a:rPr>
              <a:t>Данные из КСМ </a:t>
            </a:r>
            <a:r>
              <a:rPr lang="en-US" sz="572" dirty="0">
                <a:solidFill>
                  <a:schemeClr val="tx1"/>
                </a:solidFill>
              </a:rPr>
              <a:t>L3</a:t>
            </a:r>
            <a:r>
              <a:rPr lang="ru-RU" sz="572" dirty="0">
                <a:solidFill>
                  <a:schemeClr val="tx1"/>
                </a:solidFill>
              </a:rPr>
              <a:t>  от 09.09.22</a:t>
            </a:r>
          </a:p>
        </p:txBody>
      </p:sp>
      <p:sp>
        <p:nvSpPr>
          <p:cNvPr id="85" name="Прямоугольник: скругленные углы 7">
            <a:extLst>
              <a:ext uri="{FF2B5EF4-FFF2-40B4-BE49-F238E27FC236}">
                <a16:creationId xmlns:a16="http://schemas.microsoft.com/office/drawing/2014/main" id="{0AF9CB39-C931-3630-8D4D-6E3D5082EE1D}"/>
              </a:ext>
            </a:extLst>
          </p:cNvPr>
          <p:cNvSpPr/>
          <p:nvPr/>
        </p:nvSpPr>
        <p:spPr>
          <a:xfrm>
            <a:off x="6932840" y="4742089"/>
            <a:ext cx="611188" cy="260804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500" dirty="0">
                <a:solidFill>
                  <a:schemeClr val="tx1"/>
                </a:solidFill>
              </a:rPr>
              <a:t>Срыв мобилизации</a:t>
            </a:r>
          </a:p>
        </p:txBody>
      </p:sp>
      <p:sp>
        <p:nvSpPr>
          <p:cNvPr id="86" name="Прямоугольник: скругленные углы 8">
            <a:extLst>
              <a:ext uri="{FF2B5EF4-FFF2-40B4-BE49-F238E27FC236}">
                <a16:creationId xmlns:a16="http://schemas.microsoft.com/office/drawing/2014/main" id="{03EE2C06-7F68-5AD8-929B-C3F99A1E927F}"/>
              </a:ext>
            </a:extLst>
          </p:cNvPr>
          <p:cNvSpPr/>
          <p:nvPr/>
        </p:nvSpPr>
        <p:spPr>
          <a:xfrm>
            <a:off x="7587117" y="4742089"/>
            <a:ext cx="637268" cy="244929"/>
          </a:xfrm>
          <a:prstGeom prst="roundRect">
            <a:avLst/>
          </a:prstGeom>
          <a:solidFill>
            <a:srgbClr val="FF00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715" tIns="25715" rIns="25715" bIns="25715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500" dirty="0">
                <a:solidFill>
                  <a:schemeClr val="tx1"/>
                </a:solidFill>
              </a:rPr>
              <a:t>Аварии, НС из за скученности и параллельных работ</a:t>
            </a:r>
          </a:p>
        </p:txBody>
      </p:sp>
      <p:sp>
        <p:nvSpPr>
          <p:cNvPr id="87" name="Прямоугольник: скругленные углы 9">
            <a:extLst>
              <a:ext uri="{FF2B5EF4-FFF2-40B4-BE49-F238E27FC236}">
                <a16:creationId xmlns:a16="http://schemas.microsoft.com/office/drawing/2014/main" id="{1C3ADFD0-679F-9338-518D-45ADE12539E1}"/>
              </a:ext>
            </a:extLst>
          </p:cNvPr>
          <p:cNvSpPr/>
          <p:nvPr/>
        </p:nvSpPr>
        <p:spPr>
          <a:xfrm>
            <a:off x="8267473" y="4742090"/>
            <a:ext cx="512536" cy="248331"/>
          </a:xfrm>
          <a:prstGeom prst="roundRect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500" dirty="0">
                <a:solidFill>
                  <a:schemeClr val="tx1"/>
                </a:solidFill>
              </a:rPr>
              <a:t>ОТО, материалы</a:t>
            </a:r>
          </a:p>
        </p:txBody>
      </p:sp>
      <p:sp>
        <p:nvSpPr>
          <p:cNvPr id="88" name="Прямоугольник: скругленные углы 10">
            <a:extLst>
              <a:ext uri="{FF2B5EF4-FFF2-40B4-BE49-F238E27FC236}">
                <a16:creationId xmlns:a16="http://schemas.microsoft.com/office/drawing/2014/main" id="{1CCEE6DE-4A76-0C4E-AFC1-D01C0876CC75}"/>
              </a:ext>
            </a:extLst>
          </p:cNvPr>
          <p:cNvSpPr/>
          <p:nvPr/>
        </p:nvSpPr>
        <p:spPr>
          <a:xfrm>
            <a:off x="8821964" y="4742089"/>
            <a:ext cx="512536" cy="240393"/>
          </a:xfrm>
          <a:prstGeom prst="roundRect">
            <a:avLst/>
          </a:prstGeom>
          <a:solidFill>
            <a:schemeClr val="accent6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500" dirty="0">
                <a:solidFill>
                  <a:schemeClr val="tx1"/>
                </a:solidFill>
              </a:rPr>
              <a:t>Запуск в зимний период</a:t>
            </a:r>
          </a:p>
        </p:txBody>
      </p:sp>
      <p:sp>
        <p:nvSpPr>
          <p:cNvPr id="89" name="Прямоугольник: скругленные углы 12">
            <a:extLst>
              <a:ext uri="{FF2B5EF4-FFF2-40B4-BE49-F238E27FC236}">
                <a16:creationId xmlns:a16="http://schemas.microsoft.com/office/drawing/2014/main" id="{E2731F79-E6B5-A2AB-F629-DD61ED2394C9}"/>
              </a:ext>
            </a:extLst>
          </p:cNvPr>
          <p:cNvSpPr/>
          <p:nvPr/>
        </p:nvSpPr>
        <p:spPr>
          <a:xfrm>
            <a:off x="6881813" y="4568599"/>
            <a:ext cx="2490107" cy="479651"/>
          </a:xfrm>
          <a:prstGeom prst="roundRect">
            <a:avLst/>
          </a:prstGeom>
          <a:noFill/>
          <a:ln w="635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sz="785"/>
          </a:p>
        </p:txBody>
      </p:sp>
      <p:cxnSp>
        <p:nvCxnSpPr>
          <p:cNvPr id="90" name="Прямая соединительная линия 89">
            <a:extLst>
              <a:ext uri="{FF2B5EF4-FFF2-40B4-BE49-F238E27FC236}">
                <a16:creationId xmlns:a16="http://schemas.microsoft.com/office/drawing/2014/main" id="{036A840A-730A-1AC4-65A5-CB0EA89A9328}"/>
              </a:ext>
            </a:extLst>
          </p:cNvPr>
          <p:cNvCxnSpPr>
            <a:cxnSpLocks/>
          </p:cNvCxnSpPr>
          <p:nvPr/>
        </p:nvCxnSpPr>
        <p:spPr>
          <a:xfrm>
            <a:off x="2557009" y="4206875"/>
            <a:ext cx="7596187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TextBox 90">
            <a:extLst>
              <a:ext uri="{FF2B5EF4-FFF2-40B4-BE49-F238E27FC236}">
                <a16:creationId xmlns:a16="http://schemas.microsoft.com/office/drawing/2014/main" id="{C352358E-319C-BE88-5182-8096B3941FBA}"/>
              </a:ext>
            </a:extLst>
          </p:cNvPr>
          <p:cNvSpPr txBox="1"/>
          <p:nvPr/>
        </p:nvSpPr>
        <p:spPr>
          <a:xfrm>
            <a:off x="3998232" y="1428751"/>
            <a:ext cx="383438" cy="15818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428" dirty="0"/>
              <a:t>9 926 м3</a:t>
            </a:r>
            <a:endParaRPr lang="en-US" sz="428" dirty="0"/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695A6705-F3EA-0D76-D8E9-13B0C804BE0D}"/>
              </a:ext>
            </a:extLst>
          </p:cNvPr>
          <p:cNvSpPr txBox="1"/>
          <p:nvPr/>
        </p:nvSpPr>
        <p:spPr>
          <a:xfrm>
            <a:off x="3568474" y="1554617"/>
            <a:ext cx="341760" cy="15818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428" dirty="0"/>
              <a:t>1 670т.</a:t>
            </a:r>
            <a:endParaRPr lang="en-US" sz="428" dirty="0"/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6471B489-DD34-7253-EA07-2022B621BE92}"/>
              </a:ext>
            </a:extLst>
          </p:cNvPr>
          <p:cNvSpPr txBox="1"/>
          <p:nvPr/>
        </p:nvSpPr>
        <p:spPr>
          <a:xfrm>
            <a:off x="3514045" y="2261054"/>
            <a:ext cx="383438" cy="15818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428" dirty="0"/>
              <a:t>2 589 м3</a:t>
            </a:r>
            <a:endParaRPr lang="en-US" sz="428" dirty="0"/>
          </a:p>
        </p:txBody>
      </p:sp>
      <p:sp>
        <p:nvSpPr>
          <p:cNvPr id="94" name="Freeform 24">
            <a:extLst>
              <a:ext uri="{FF2B5EF4-FFF2-40B4-BE49-F238E27FC236}">
                <a16:creationId xmlns:a16="http://schemas.microsoft.com/office/drawing/2014/main" id="{C25EB146-3B4C-837D-536D-754A9AC64F64}"/>
              </a:ext>
            </a:extLst>
          </p:cNvPr>
          <p:cNvSpPr>
            <a:spLocks/>
          </p:cNvSpPr>
          <p:nvPr/>
        </p:nvSpPr>
        <p:spPr bwMode="auto">
          <a:xfrm>
            <a:off x="3642179" y="5448527"/>
            <a:ext cx="4113893" cy="526143"/>
          </a:xfrm>
          <a:custGeom>
            <a:avLst/>
            <a:gdLst>
              <a:gd name="T0" fmla="*/ 0 w 14067"/>
              <a:gd name="T1" fmla="*/ 2618 h 2747"/>
              <a:gd name="T2" fmla="*/ 0 w 14067"/>
              <a:gd name="T3" fmla="*/ 2618 h 2747"/>
              <a:gd name="T4" fmla="*/ 782 w 14067"/>
              <a:gd name="T5" fmla="*/ 2618 h 2747"/>
              <a:gd name="T6" fmla="*/ 1563 w 14067"/>
              <a:gd name="T7" fmla="*/ 2618 h 2747"/>
              <a:gd name="T8" fmla="*/ 2345 w 14067"/>
              <a:gd name="T9" fmla="*/ 2618 h 2747"/>
              <a:gd name="T10" fmla="*/ 3126 w 14067"/>
              <a:gd name="T11" fmla="*/ 2618 h 2747"/>
              <a:gd name="T12" fmla="*/ 3908 w 14067"/>
              <a:gd name="T13" fmla="*/ 2618 h 2747"/>
              <a:gd name="T14" fmla="*/ 4689 w 14067"/>
              <a:gd name="T15" fmla="*/ 2618 h 2747"/>
              <a:gd name="T16" fmla="*/ 5471 w 14067"/>
              <a:gd name="T17" fmla="*/ 2618 h 2747"/>
              <a:gd name="T18" fmla="*/ 6252 w 14067"/>
              <a:gd name="T19" fmla="*/ 2618 h 2747"/>
              <a:gd name="T20" fmla="*/ 7034 w 14067"/>
              <a:gd name="T21" fmla="*/ 1974 h 2747"/>
              <a:gd name="T22" fmla="*/ 7815 w 14067"/>
              <a:gd name="T23" fmla="*/ 1202 h 2747"/>
              <a:gd name="T24" fmla="*/ 8596 w 14067"/>
              <a:gd name="T25" fmla="*/ 172 h 2747"/>
              <a:gd name="T26" fmla="*/ 9378 w 14067"/>
              <a:gd name="T27" fmla="*/ 172 h 2747"/>
              <a:gd name="T28" fmla="*/ 10159 w 14067"/>
              <a:gd name="T29" fmla="*/ 944 h 2747"/>
              <a:gd name="T30" fmla="*/ 10941 w 14067"/>
              <a:gd name="T31" fmla="*/ 1717 h 2747"/>
              <a:gd name="T32" fmla="*/ 11722 w 14067"/>
              <a:gd name="T33" fmla="*/ 1974 h 2747"/>
              <a:gd name="T34" fmla="*/ 12504 w 14067"/>
              <a:gd name="T35" fmla="*/ 2231 h 2747"/>
              <a:gd name="T36" fmla="*/ 13285 w 14067"/>
              <a:gd name="T37" fmla="*/ 2618 h 2747"/>
              <a:gd name="T38" fmla="*/ 14067 w 14067"/>
              <a:gd name="T39" fmla="*/ 2747 h 27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14067" h="2747">
                <a:moveTo>
                  <a:pt x="0" y="2618"/>
                </a:moveTo>
                <a:lnTo>
                  <a:pt x="0" y="2618"/>
                </a:lnTo>
                <a:cubicBezTo>
                  <a:pt x="261" y="2618"/>
                  <a:pt x="521" y="2618"/>
                  <a:pt x="782" y="2618"/>
                </a:cubicBezTo>
                <a:cubicBezTo>
                  <a:pt x="1042" y="2618"/>
                  <a:pt x="1303" y="2618"/>
                  <a:pt x="1563" y="2618"/>
                </a:cubicBezTo>
                <a:cubicBezTo>
                  <a:pt x="1824" y="2618"/>
                  <a:pt x="2084" y="2618"/>
                  <a:pt x="2345" y="2618"/>
                </a:cubicBezTo>
                <a:cubicBezTo>
                  <a:pt x="2605" y="2618"/>
                  <a:pt x="2866" y="2618"/>
                  <a:pt x="3126" y="2618"/>
                </a:cubicBezTo>
                <a:cubicBezTo>
                  <a:pt x="3387" y="2618"/>
                  <a:pt x="3647" y="2618"/>
                  <a:pt x="3908" y="2618"/>
                </a:cubicBezTo>
                <a:cubicBezTo>
                  <a:pt x="4168" y="2618"/>
                  <a:pt x="4429" y="2618"/>
                  <a:pt x="4689" y="2618"/>
                </a:cubicBezTo>
                <a:cubicBezTo>
                  <a:pt x="4950" y="2618"/>
                  <a:pt x="5210" y="2618"/>
                  <a:pt x="5471" y="2618"/>
                </a:cubicBezTo>
                <a:cubicBezTo>
                  <a:pt x="5731" y="2618"/>
                  <a:pt x="5992" y="2725"/>
                  <a:pt x="6252" y="2618"/>
                </a:cubicBezTo>
                <a:cubicBezTo>
                  <a:pt x="6513" y="2510"/>
                  <a:pt x="6773" y="2210"/>
                  <a:pt x="7034" y="1974"/>
                </a:cubicBezTo>
                <a:cubicBezTo>
                  <a:pt x="7294" y="1738"/>
                  <a:pt x="7554" y="1502"/>
                  <a:pt x="7815" y="1202"/>
                </a:cubicBezTo>
                <a:cubicBezTo>
                  <a:pt x="8075" y="901"/>
                  <a:pt x="8336" y="343"/>
                  <a:pt x="8596" y="172"/>
                </a:cubicBezTo>
                <a:cubicBezTo>
                  <a:pt x="8857" y="0"/>
                  <a:pt x="9117" y="43"/>
                  <a:pt x="9378" y="172"/>
                </a:cubicBezTo>
                <a:cubicBezTo>
                  <a:pt x="9638" y="300"/>
                  <a:pt x="9899" y="687"/>
                  <a:pt x="10159" y="944"/>
                </a:cubicBezTo>
                <a:cubicBezTo>
                  <a:pt x="10420" y="1202"/>
                  <a:pt x="10680" y="1545"/>
                  <a:pt x="10941" y="1717"/>
                </a:cubicBezTo>
                <a:cubicBezTo>
                  <a:pt x="11201" y="1888"/>
                  <a:pt x="11462" y="1888"/>
                  <a:pt x="11722" y="1974"/>
                </a:cubicBezTo>
                <a:cubicBezTo>
                  <a:pt x="11983" y="2060"/>
                  <a:pt x="12243" y="2124"/>
                  <a:pt x="12504" y="2231"/>
                </a:cubicBezTo>
                <a:cubicBezTo>
                  <a:pt x="12764" y="2339"/>
                  <a:pt x="13025" y="2532"/>
                  <a:pt x="13285" y="2618"/>
                </a:cubicBezTo>
                <a:cubicBezTo>
                  <a:pt x="13546" y="2704"/>
                  <a:pt x="13937" y="2725"/>
                  <a:pt x="14067" y="2747"/>
                </a:cubicBezTo>
              </a:path>
            </a:pathLst>
          </a:custGeom>
          <a:noFill/>
          <a:ln w="14288" cap="rnd">
            <a:solidFill>
              <a:srgbClr val="ED7D31"/>
            </a:solidFill>
            <a:prstDash val="solid"/>
            <a:round/>
            <a:headEnd/>
            <a:tailEnd/>
          </a:ln>
        </p:spPr>
        <p:txBody>
          <a:bodyPr lIns="65315" rIns="65315"/>
          <a:lstStyle/>
          <a:p>
            <a:pPr>
              <a:defRPr/>
            </a:pPr>
            <a:endParaRPr lang="en-US" sz="809"/>
          </a:p>
        </p:txBody>
      </p:sp>
      <p:sp>
        <p:nvSpPr>
          <p:cNvPr id="95" name="Freeform 25">
            <a:extLst>
              <a:ext uri="{FF2B5EF4-FFF2-40B4-BE49-F238E27FC236}">
                <a16:creationId xmlns:a16="http://schemas.microsoft.com/office/drawing/2014/main" id="{D7F1C8A2-C99C-2267-CBCB-C20C75F9BCEB}"/>
              </a:ext>
            </a:extLst>
          </p:cNvPr>
          <p:cNvSpPr>
            <a:spLocks/>
          </p:cNvSpPr>
          <p:nvPr/>
        </p:nvSpPr>
        <p:spPr bwMode="auto">
          <a:xfrm>
            <a:off x="3470956" y="5312456"/>
            <a:ext cx="5890759" cy="696232"/>
          </a:xfrm>
          <a:custGeom>
            <a:avLst/>
            <a:gdLst>
              <a:gd name="T0" fmla="*/ 0 w 10160"/>
              <a:gd name="T1" fmla="*/ 3555 h 3586"/>
              <a:gd name="T2" fmla="*/ 0 w 10160"/>
              <a:gd name="T3" fmla="*/ 3555 h 3586"/>
              <a:gd name="T4" fmla="*/ 781 w 10160"/>
              <a:gd name="T5" fmla="*/ 3426 h 3586"/>
              <a:gd name="T6" fmla="*/ 1563 w 10160"/>
              <a:gd name="T7" fmla="*/ 3297 h 3586"/>
              <a:gd name="T8" fmla="*/ 2344 w 10160"/>
              <a:gd name="T9" fmla="*/ 3040 h 3586"/>
              <a:gd name="T10" fmla="*/ 3126 w 10160"/>
              <a:gd name="T11" fmla="*/ 2332 h 3586"/>
              <a:gd name="T12" fmla="*/ 3908 w 10160"/>
              <a:gd name="T13" fmla="*/ 1241 h 3586"/>
              <a:gd name="T14" fmla="*/ 4689 w 10160"/>
              <a:gd name="T15" fmla="*/ 213 h 3586"/>
              <a:gd name="T16" fmla="*/ 5471 w 10160"/>
              <a:gd name="T17" fmla="*/ 342 h 3586"/>
              <a:gd name="T18" fmla="*/ 6252 w 10160"/>
              <a:gd name="T19" fmla="*/ 2912 h 3586"/>
              <a:gd name="T20" fmla="*/ 7034 w 10160"/>
              <a:gd name="T21" fmla="*/ 3365 h 3586"/>
              <a:gd name="T22" fmla="*/ 7815 w 10160"/>
              <a:gd name="T23" fmla="*/ 3555 h 3586"/>
              <a:gd name="T24" fmla="*/ 8597 w 10160"/>
              <a:gd name="T25" fmla="*/ 3555 h 3586"/>
              <a:gd name="T26" fmla="*/ 9378 w 10160"/>
              <a:gd name="T27" fmla="*/ 3553 h 3586"/>
              <a:gd name="T28" fmla="*/ 10160 w 10160"/>
              <a:gd name="T29" fmla="*/ 3544 h 3586"/>
              <a:gd name="connsiteX0" fmla="*/ 208 w 10208"/>
              <a:gd name="connsiteY0" fmla="*/ 9618 h 10014"/>
              <a:gd name="connsiteX1" fmla="*/ 0 w 10208"/>
              <a:gd name="connsiteY1" fmla="*/ 10014 h 10014"/>
              <a:gd name="connsiteX2" fmla="*/ 977 w 10208"/>
              <a:gd name="connsiteY2" fmla="*/ 9258 h 10014"/>
              <a:gd name="connsiteX3" fmla="*/ 1746 w 10208"/>
              <a:gd name="connsiteY3" fmla="*/ 8898 h 10014"/>
              <a:gd name="connsiteX4" fmla="*/ 2515 w 10208"/>
              <a:gd name="connsiteY4" fmla="*/ 8181 h 10014"/>
              <a:gd name="connsiteX5" fmla="*/ 3285 w 10208"/>
              <a:gd name="connsiteY5" fmla="*/ 6207 h 10014"/>
              <a:gd name="connsiteX6" fmla="*/ 4054 w 10208"/>
              <a:gd name="connsiteY6" fmla="*/ 3165 h 10014"/>
              <a:gd name="connsiteX7" fmla="*/ 4823 w 10208"/>
              <a:gd name="connsiteY7" fmla="*/ 298 h 10014"/>
              <a:gd name="connsiteX8" fmla="*/ 5593 w 10208"/>
              <a:gd name="connsiteY8" fmla="*/ 658 h 10014"/>
              <a:gd name="connsiteX9" fmla="*/ 6362 w 10208"/>
              <a:gd name="connsiteY9" fmla="*/ 7824 h 10014"/>
              <a:gd name="connsiteX10" fmla="*/ 7131 w 10208"/>
              <a:gd name="connsiteY10" fmla="*/ 9088 h 10014"/>
              <a:gd name="connsiteX11" fmla="*/ 7900 w 10208"/>
              <a:gd name="connsiteY11" fmla="*/ 9618 h 10014"/>
              <a:gd name="connsiteX12" fmla="*/ 8670 w 10208"/>
              <a:gd name="connsiteY12" fmla="*/ 9618 h 10014"/>
              <a:gd name="connsiteX13" fmla="*/ 9438 w 10208"/>
              <a:gd name="connsiteY13" fmla="*/ 9612 h 10014"/>
              <a:gd name="connsiteX14" fmla="*/ 10208 w 10208"/>
              <a:gd name="connsiteY14" fmla="*/ 9587 h 10014"/>
              <a:gd name="connsiteX0" fmla="*/ 0 w 13356"/>
              <a:gd name="connsiteY0" fmla="*/ 7770 h 10014"/>
              <a:gd name="connsiteX1" fmla="*/ 3148 w 13356"/>
              <a:gd name="connsiteY1" fmla="*/ 10014 h 10014"/>
              <a:gd name="connsiteX2" fmla="*/ 4125 w 13356"/>
              <a:gd name="connsiteY2" fmla="*/ 9258 h 10014"/>
              <a:gd name="connsiteX3" fmla="*/ 4894 w 13356"/>
              <a:gd name="connsiteY3" fmla="*/ 8898 h 10014"/>
              <a:gd name="connsiteX4" fmla="*/ 5663 w 13356"/>
              <a:gd name="connsiteY4" fmla="*/ 8181 h 10014"/>
              <a:gd name="connsiteX5" fmla="*/ 6433 w 13356"/>
              <a:gd name="connsiteY5" fmla="*/ 6207 h 10014"/>
              <a:gd name="connsiteX6" fmla="*/ 7202 w 13356"/>
              <a:gd name="connsiteY6" fmla="*/ 3165 h 10014"/>
              <a:gd name="connsiteX7" fmla="*/ 7971 w 13356"/>
              <a:gd name="connsiteY7" fmla="*/ 298 h 10014"/>
              <a:gd name="connsiteX8" fmla="*/ 8741 w 13356"/>
              <a:gd name="connsiteY8" fmla="*/ 658 h 10014"/>
              <a:gd name="connsiteX9" fmla="*/ 9510 w 13356"/>
              <a:gd name="connsiteY9" fmla="*/ 7824 h 10014"/>
              <a:gd name="connsiteX10" fmla="*/ 10279 w 13356"/>
              <a:gd name="connsiteY10" fmla="*/ 9088 h 10014"/>
              <a:gd name="connsiteX11" fmla="*/ 11048 w 13356"/>
              <a:gd name="connsiteY11" fmla="*/ 9618 h 10014"/>
              <a:gd name="connsiteX12" fmla="*/ 11818 w 13356"/>
              <a:gd name="connsiteY12" fmla="*/ 9618 h 10014"/>
              <a:gd name="connsiteX13" fmla="*/ 12586 w 13356"/>
              <a:gd name="connsiteY13" fmla="*/ 9612 h 10014"/>
              <a:gd name="connsiteX14" fmla="*/ 13356 w 13356"/>
              <a:gd name="connsiteY14" fmla="*/ 9587 h 10014"/>
              <a:gd name="connsiteX0" fmla="*/ 0 w 16894"/>
              <a:gd name="connsiteY0" fmla="*/ 9684 h 10014"/>
              <a:gd name="connsiteX1" fmla="*/ 6686 w 16894"/>
              <a:gd name="connsiteY1" fmla="*/ 10014 h 10014"/>
              <a:gd name="connsiteX2" fmla="*/ 7663 w 16894"/>
              <a:gd name="connsiteY2" fmla="*/ 9258 h 10014"/>
              <a:gd name="connsiteX3" fmla="*/ 8432 w 16894"/>
              <a:gd name="connsiteY3" fmla="*/ 8898 h 10014"/>
              <a:gd name="connsiteX4" fmla="*/ 9201 w 16894"/>
              <a:gd name="connsiteY4" fmla="*/ 8181 h 10014"/>
              <a:gd name="connsiteX5" fmla="*/ 9971 w 16894"/>
              <a:gd name="connsiteY5" fmla="*/ 6207 h 10014"/>
              <a:gd name="connsiteX6" fmla="*/ 10740 w 16894"/>
              <a:gd name="connsiteY6" fmla="*/ 3165 h 10014"/>
              <a:gd name="connsiteX7" fmla="*/ 11509 w 16894"/>
              <a:gd name="connsiteY7" fmla="*/ 298 h 10014"/>
              <a:gd name="connsiteX8" fmla="*/ 12279 w 16894"/>
              <a:gd name="connsiteY8" fmla="*/ 658 h 10014"/>
              <a:gd name="connsiteX9" fmla="*/ 13048 w 16894"/>
              <a:gd name="connsiteY9" fmla="*/ 7824 h 10014"/>
              <a:gd name="connsiteX10" fmla="*/ 13817 w 16894"/>
              <a:gd name="connsiteY10" fmla="*/ 9088 h 10014"/>
              <a:gd name="connsiteX11" fmla="*/ 14586 w 16894"/>
              <a:gd name="connsiteY11" fmla="*/ 9618 h 10014"/>
              <a:gd name="connsiteX12" fmla="*/ 15356 w 16894"/>
              <a:gd name="connsiteY12" fmla="*/ 9618 h 10014"/>
              <a:gd name="connsiteX13" fmla="*/ 16124 w 16894"/>
              <a:gd name="connsiteY13" fmla="*/ 9612 h 10014"/>
              <a:gd name="connsiteX14" fmla="*/ 16894 w 16894"/>
              <a:gd name="connsiteY14" fmla="*/ 9587 h 10014"/>
              <a:gd name="connsiteX0" fmla="*/ 0 w 16894"/>
              <a:gd name="connsiteY0" fmla="*/ 9684 h 10014"/>
              <a:gd name="connsiteX1" fmla="*/ 5964 w 16894"/>
              <a:gd name="connsiteY1" fmla="*/ 9935 h 10014"/>
              <a:gd name="connsiteX2" fmla="*/ 6686 w 16894"/>
              <a:gd name="connsiteY2" fmla="*/ 10014 h 10014"/>
              <a:gd name="connsiteX3" fmla="*/ 7663 w 16894"/>
              <a:gd name="connsiteY3" fmla="*/ 9258 h 10014"/>
              <a:gd name="connsiteX4" fmla="*/ 8432 w 16894"/>
              <a:gd name="connsiteY4" fmla="*/ 8898 h 10014"/>
              <a:gd name="connsiteX5" fmla="*/ 9201 w 16894"/>
              <a:gd name="connsiteY5" fmla="*/ 8181 h 10014"/>
              <a:gd name="connsiteX6" fmla="*/ 9971 w 16894"/>
              <a:gd name="connsiteY6" fmla="*/ 6207 h 10014"/>
              <a:gd name="connsiteX7" fmla="*/ 10740 w 16894"/>
              <a:gd name="connsiteY7" fmla="*/ 3165 h 10014"/>
              <a:gd name="connsiteX8" fmla="*/ 11509 w 16894"/>
              <a:gd name="connsiteY8" fmla="*/ 298 h 10014"/>
              <a:gd name="connsiteX9" fmla="*/ 12279 w 16894"/>
              <a:gd name="connsiteY9" fmla="*/ 658 h 10014"/>
              <a:gd name="connsiteX10" fmla="*/ 13048 w 16894"/>
              <a:gd name="connsiteY10" fmla="*/ 7824 h 10014"/>
              <a:gd name="connsiteX11" fmla="*/ 13817 w 16894"/>
              <a:gd name="connsiteY11" fmla="*/ 9088 h 10014"/>
              <a:gd name="connsiteX12" fmla="*/ 14586 w 16894"/>
              <a:gd name="connsiteY12" fmla="*/ 9618 h 10014"/>
              <a:gd name="connsiteX13" fmla="*/ 15356 w 16894"/>
              <a:gd name="connsiteY13" fmla="*/ 9618 h 10014"/>
              <a:gd name="connsiteX14" fmla="*/ 16124 w 16894"/>
              <a:gd name="connsiteY14" fmla="*/ 9612 h 10014"/>
              <a:gd name="connsiteX15" fmla="*/ 16894 w 16894"/>
              <a:gd name="connsiteY15" fmla="*/ 9587 h 10014"/>
              <a:gd name="connsiteX0" fmla="*/ 0 w 16894"/>
              <a:gd name="connsiteY0" fmla="*/ 9684 h 10014"/>
              <a:gd name="connsiteX1" fmla="*/ 4481 w 16894"/>
              <a:gd name="connsiteY1" fmla="*/ 9869 h 10014"/>
              <a:gd name="connsiteX2" fmla="*/ 5964 w 16894"/>
              <a:gd name="connsiteY2" fmla="*/ 9935 h 10014"/>
              <a:gd name="connsiteX3" fmla="*/ 6686 w 16894"/>
              <a:gd name="connsiteY3" fmla="*/ 10014 h 10014"/>
              <a:gd name="connsiteX4" fmla="*/ 7663 w 16894"/>
              <a:gd name="connsiteY4" fmla="*/ 9258 h 10014"/>
              <a:gd name="connsiteX5" fmla="*/ 8432 w 16894"/>
              <a:gd name="connsiteY5" fmla="*/ 8898 h 10014"/>
              <a:gd name="connsiteX6" fmla="*/ 9201 w 16894"/>
              <a:gd name="connsiteY6" fmla="*/ 8181 h 10014"/>
              <a:gd name="connsiteX7" fmla="*/ 9971 w 16894"/>
              <a:gd name="connsiteY7" fmla="*/ 6207 h 10014"/>
              <a:gd name="connsiteX8" fmla="*/ 10740 w 16894"/>
              <a:gd name="connsiteY8" fmla="*/ 3165 h 10014"/>
              <a:gd name="connsiteX9" fmla="*/ 11509 w 16894"/>
              <a:gd name="connsiteY9" fmla="*/ 298 h 10014"/>
              <a:gd name="connsiteX10" fmla="*/ 12279 w 16894"/>
              <a:gd name="connsiteY10" fmla="*/ 658 h 10014"/>
              <a:gd name="connsiteX11" fmla="*/ 13048 w 16894"/>
              <a:gd name="connsiteY11" fmla="*/ 7824 h 10014"/>
              <a:gd name="connsiteX12" fmla="*/ 13817 w 16894"/>
              <a:gd name="connsiteY12" fmla="*/ 9088 h 10014"/>
              <a:gd name="connsiteX13" fmla="*/ 14586 w 16894"/>
              <a:gd name="connsiteY13" fmla="*/ 9618 h 10014"/>
              <a:gd name="connsiteX14" fmla="*/ 15356 w 16894"/>
              <a:gd name="connsiteY14" fmla="*/ 9618 h 10014"/>
              <a:gd name="connsiteX15" fmla="*/ 16124 w 16894"/>
              <a:gd name="connsiteY15" fmla="*/ 9612 h 10014"/>
              <a:gd name="connsiteX16" fmla="*/ 16894 w 16894"/>
              <a:gd name="connsiteY16" fmla="*/ 9587 h 10014"/>
              <a:gd name="connsiteX0" fmla="*/ 0 w 16894"/>
              <a:gd name="connsiteY0" fmla="*/ 9684 h 10014"/>
              <a:gd name="connsiteX1" fmla="*/ 2491 w 16894"/>
              <a:gd name="connsiteY1" fmla="*/ 9869 h 10014"/>
              <a:gd name="connsiteX2" fmla="*/ 4481 w 16894"/>
              <a:gd name="connsiteY2" fmla="*/ 9869 h 10014"/>
              <a:gd name="connsiteX3" fmla="*/ 5964 w 16894"/>
              <a:gd name="connsiteY3" fmla="*/ 9935 h 10014"/>
              <a:gd name="connsiteX4" fmla="*/ 6686 w 16894"/>
              <a:gd name="connsiteY4" fmla="*/ 10014 h 10014"/>
              <a:gd name="connsiteX5" fmla="*/ 7663 w 16894"/>
              <a:gd name="connsiteY5" fmla="*/ 9258 h 10014"/>
              <a:gd name="connsiteX6" fmla="*/ 8432 w 16894"/>
              <a:gd name="connsiteY6" fmla="*/ 8898 h 10014"/>
              <a:gd name="connsiteX7" fmla="*/ 9201 w 16894"/>
              <a:gd name="connsiteY7" fmla="*/ 8181 h 10014"/>
              <a:gd name="connsiteX8" fmla="*/ 9971 w 16894"/>
              <a:gd name="connsiteY8" fmla="*/ 6207 h 10014"/>
              <a:gd name="connsiteX9" fmla="*/ 10740 w 16894"/>
              <a:gd name="connsiteY9" fmla="*/ 3165 h 10014"/>
              <a:gd name="connsiteX10" fmla="*/ 11509 w 16894"/>
              <a:gd name="connsiteY10" fmla="*/ 298 h 10014"/>
              <a:gd name="connsiteX11" fmla="*/ 12279 w 16894"/>
              <a:gd name="connsiteY11" fmla="*/ 658 h 10014"/>
              <a:gd name="connsiteX12" fmla="*/ 13048 w 16894"/>
              <a:gd name="connsiteY12" fmla="*/ 7824 h 10014"/>
              <a:gd name="connsiteX13" fmla="*/ 13817 w 16894"/>
              <a:gd name="connsiteY13" fmla="*/ 9088 h 10014"/>
              <a:gd name="connsiteX14" fmla="*/ 14586 w 16894"/>
              <a:gd name="connsiteY14" fmla="*/ 9618 h 10014"/>
              <a:gd name="connsiteX15" fmla="*/ 15356 w 16894"/>
              <a:gd name="connsiteY15" fmla="*/ 9618 h 10014"/>
              <a:gd name="connsiteX16" fmla="*/ 16124 w 16894"/>
              <a:gd name="connsiteY16" fmla="*/ 9612 h 10014"/>
              <a:gd name="connsiteX17" fmla="*/ 16894 w 16894"/>
              <a:gd name="connsiteY17" fmla="*/ 9587 h 10014"/>
              <a:gd name="connsiteX0" fmla="*/ 0 w 16894"/>
              <a:gd name="connsiteY0" fmla="*/ 9684 h 10014"/>
              <a:gd name="connsiteX1" fmla="*/ 2452 w 16894"/>
              <a:gd name="connsiteY1" fmla="*/ 8615 h 10014"/>
              <a:gd name="connsiteX2" fmla="*/ 4481 w 16894"/>
              <a:gd name="connsiteY2" fmla="*/ 9869 h 10014"/>
              <a:gd name="connsiteX3" fmla="*/ 5964 w 16894"/>
              <a:gd name="connsiteY3" fmla="*/ 9935 h 10014"/>
              <a:gd name="connsiteX4" fmla="*/ 6686 w 16894"/>
              <a:gd name="connsiteY4" fmla="*/ 10014 h 10014"/>
              <a:gd name="connsiteX5" fmla="*/ 7663 w 16894"/>
              <a:gd name="connsiteY5" fmla="*/ 9258 h 10014"/>
              <a:gd name="connsiteX6" fmla="*/ 8432 w 16894"/>
              <a:gd name="connsiteY6" fmla="*/ 8898 h 10014"/>
              <a:gd name="connsiteX7" fmla="*/ 9201 w 16894"/>
              <a:gd name="connsiteY7" fmla="*/ 8181 h 10014"/>
              <a:gd name="connsiteX8" fmla="*/ 9971 w 16894"/>
              <a:gd name="connsiteY8" fmla="*/ 6207 h 10014"/>
              <a:gd name="connsiteX9" fmla="*/ 10740 w 16894"/>
              <a:gd name="connsiteY9" fmla="*/ 3165 h 10014"/>
              <a:gd name="connsiteX10" fmla="*/ 11509 w 16894"/>
              <a:gd name="connsiteY10" fmla="*/ 298 h 10014"/>
              <a:gd name="connsiteX11" fmla="*/ 12279 w 16894"/>
              <a:gd name="connsiteY11" fmla="*/ 658 h 10014"/>
              <a:gd name="connsiteX12" fmla="*/ 13048 w 16894"/>
              <a:gd name="connsiteY12" fmla="*/ 7824 h 10014"/>
              <a:gd name="connsiteX13" fmla="*/ 13817 w 16894"/>
              <a:gd name="connsiteY13" fmla="*/ 9088 h 10014"/>
              <a:gd name="connsiteX14" fmla="*/ 14586 w 16894"/>
              <a:gd name="connsiteY14" fmla="*/ 9618 h 10014"/>
              <a:gd name="connsiteX15" fmla="*/ 15356 w 16894"/>
              <a:gd name="connsiteY15" fmla="*/ 9618 h 10014"/>
              <a:gd name="connsiteX16" fmla="*/ 16124 w 16894"/>
              <a:gd name="connsiteY16" fmla="*/ 9612 h 10014"/>
              <a:gd name="connsiteX17" fmla="*/ 16894 w 16894"/>
              <a:gd name="connsiteY17" fmla="*/ 9587 h 10014"/>
              <a:gd name="connsiteX0" fmla="*/ 0 w 16894"/>
              <a:gd name="connsiteY0" fmla="*/ 9684 h 10014"/>
              <a:gd name="connsiteX1" fmla="*/ 2361 w 16894"/>
              <a:gd name="connsiteY1" fmla="*/ 9011 h 10014"/>
              <a:gd name="connsiteX2" fmla="*/ 4481 w 16894"/>
              <a:gd name="connsiteY2" fmla="*/ 9869 h 10014"/>
              <a:gd name="connsiteX3" fmla="*/ 5964 w 16894"/>
              <a:gd name="connsiteY3" fmla="*/ 9935 h 10014"/>
              <a:gd name="connsiteX4" fmla="*/ 6686 w 16894"/>
              <a:gd name="connsiteY4" fmla="*/ 10014 h 10014"/>
              <a:gd name="connsiteX5" fmla="*/ 7663 w 16894"/>
              <a:gd name="connsiteY5" fmla="*/ 9258 h 10014"/>
              <a:gd name="connsiteX6" fmla="*/ 8432 w 16894"/>
              <a:gd name="connsiteY6" fmla="*/ 8898 h 10014"/>
              <a:gd name="connsiteX7" fmla="*/ 9201 w 16894"/>
              <a:gd name="connsiteY7" fmla="*/ 8181 h 10014"/>
              <a:gd name="connsiteX8" fmla="*/ 9971 w 16894"/>
              <a:gd name="connsiteY8" fmla="*/ 6207 h 10014"/>
              <a:gd name="connsiteX9" fmla="*/ 10740 w 16894"/>
              <a:gd name="connsiteY9" fmla="*/ 3165 h 10014"/>
              <a:gd name="connsiteX10" fmla="*/ 11509 w 16894"/>
              <a:gd name="connsiteY10" fmla="*/ 298 h 10014"/>
              <a:gd name="connsiteX11" fmla="*/ 12279 w 16894"/>
              <a:gd name="connsiteY11" fmla="*/ 658 h 10014"/>
              <a:gd name="connsiteX12" fmla="*/ 13048 w 16894"/>
              <a:gd name="connsiteY12" fmla="*/ 7824 h 10014"/>
              <a:gd name="connsiteX13" fmla="*/ 13817 w 16894"/>
              <a:gd name="connsiteY13" fmla="*/ 9088 h 10014"/>
              <a:gd name="connsiteX14" fmla="*/ 14586 w 16894"/>
              <a:gd name="connsiteY14" fmla="*/ 9618 h 10014"/>
              <a:gd name="connsiteX15" fmla="*/ 15356 w 16894"/>
              <a:gd name="connsiteY15" fmla="*/ 9618 h 10014"/>
              <a:gd name="connsiteX16" fmla="*/ 16124 w 16894"/>
              <a:gd name="connsiteY16" fmla="*/ 9612 h 10014"/>
              <a:gd name="connsiteX17" fmla="*/ 16894 w 16894"/>
              <a:gd name="connsiteY17" fmla="*/ 9587 h 10014"/>
              <a:gd name="connsiteX0" fmla="*/ 0 w 16894"/>
              <a:gd name="connsiteY0" fmla="*/ 9684 h 10014"/>
              <a:gd name="connsiteX1" fmla="*/ 2361 w 16894"/>
              <a:gd name="connsiteY1" fmla="*/ 9011 h 10014"/>
              <a:gd name="connsiteX2" fmla="*/ 4481 w 16894"/>
              <a:gd name="connsiteY2" fmla="*/ 9869 h 10014"/>
              <a:gd name="connsiteX3" fmla="*/ 5964 w 16894"/>
              <a:gd name="connsiteY3" fmla="*/ 9935 h 10014"/>
              <a:gd name="connsiteX4" fmla="*/ 6686 w 16894"/>
              <a:gd name="connsiteY4" fmla="*/ 10014 h 10014"/>
              <a:gd name="connsiteX5" fmla="*/ 7663 w 16894"/>
              <a:gd name="connsiteY5" fmla="*/ 9258 h 10014"/>
              <a:gd name="connsiteX6" fmla="*/ 8432 w 16894"/>
              <a:gd name="connsiteY6" fmla="*/ 8898 h 10014"/>
              <a:gd name="connsiteX7" fmla="*/ 9201 w 16894"/>
              <a:gd name="connsiteY7" fmla="*/ 8181 h 10014"/>
              <a:gd name="connsiteX8" fmla="*/ 9971 w 16894"/>
              <a:gd name="connsiteY8" fmla="*/ 6207 h 10014"/>
              <a:gd name="connsiteX9" fmla="*/ 10740 w 16894"/>
              <a:gd name="connsiteY9" fmla="*/ 3165 h 10014"/>
              <a:gd name="connsiteX10" fmla="*/ 11509 w 16894"/>
              <a:gd name="connsiteY10" fmla="*/ 298 h 10014"/>
              <a:gd name="connsiteX11" fmla="*/ 12279 w 16894"/>
              <a:gd name="connsiteY11" fmla="*/ 658 h 10014"/>
              <a:gd name="connsiteX12" fmla="*/ 13048 w 16894"/>
              <a:gd name="connsiteY12" fmla="*/ 7824 h 10014"/>
              <a:gd name="connsiteX13" fmla="*/ 13817 w 16894"/>
              <a:gd name="connsiteY13" fmla="*/ 9088 h 10014"/>
              <a:gd name="connsiteX14" fmla="*/ 14586 w 16894"/>
              <a:gd name="connsiteY14" fmla="*/ 9618 h 10014"/>
              <a:gd name="connsiteX15" fmla="*/ 15356 w 16894"/>
              <a:gd name="connsiteY15" fmla="*/ 9618 h 10014"/>
              <a:gd name="connsiteX16" fmla="*/ 16124 w 16894"/>
              <a:gd name="connsiteY16" fmla="*/ 9612 h 10014"/>
              <a:gd name="connsiteX17" fmla="*/ 16894 w 16894"/>
              <a:gd name="connsiteY17" fmla="*/ 9587 h 10014"/>
              <a:gd name="connsiteX0" fmla="*/ 0 w 16894"/>
              <a:gd name="connsiteY0" fmla="*/ 9684 h 10133"/>
              <a:gd name="connsiteX1" fmla="*/ 2361 w 16894"/>
              <a:gd name="connsiteY1" fmla="*/ 9011 h 10133"/>
              <a:gd name="connsiteX2" fmla="*/ 4481 w 16894"/>
              <a:gd name="connsiteY2" fmla="*/ 10133 h 10133"/>
              <a:gd name="connsiteX3" fmla="*/ 5964 w 16894"/>
              <a:gd name="connsiteY3" fmla="*/ 9935 h 10133"/>
              <a:gd name="connsiteX4" fmla="*/ 6686 w 16894"/>
              <a:gd name="connsiteY4" fmla="*/ 10014 h 10133"/>
              <a:gd name="connsiteX5" fmla="*/ 7663 w 16894"/>
              <a:gd name="connsiteY5" fmla="*/ 9258 h 10133"/>
              <a:gd name="connsiteX6" fmla="*/ 8432 w 16894"/>
              <a:gd name="connsiteY6" fmla="*/ 8898 h 10133"/>
              <a:gd name="connsiteX7" fmla="*/ 9201 w 16894"/>
              <a:gd name="connsiteY7" fmla="*/ 8181 h 10133"/>
              <a:gd name="connsiteX8" fmla="*/ 9971 w 16894"/>
              <a:gd name="connsiteY8" fmla="*/ 6207 h 10133"/>
              <a:gd name="connsiteX9" fmla="*/ 10740 w 16894"/>
              <a:gd name="connsiteY9" fmla="*/ 3165 h 10133"/>
              <a:gd name="connsiteX10" fmla="*/ 11509 w 16894"/>
              <a:gd name="connsiteY10" fmla="*/ 298 h 10133"/>
              <a:gd name="connsiteX11" fmla="*/ 12279 w 16894"/>
              <a:gd name="connsiteY11" fmla="*/ 658 h 10133"/>
              <a:gd name="connsiteX12" fmla="*/ 13048 w 16894"/>
              <a:gd name="connsiteY12" fmla="*/ 7824 h 10133"/>
              <a:gd name="connsiteX13" fmla="*/ 13817 w 16894"/>
              <a:gd name="connsiteY13" fmla="*/ 9088 h 10133"/>
              <a:gd name="connsiteX14" fmla="*/ 14586 w 16894"/>
              <a:gd name="connsiteY14" fmla="*/ 9618 h 10133"/>
              <a:gd name="connsiteX15" fmla="*/ 15356 w 16894"/>
              <a:gd name="connsiteY15" fmla="*/ 9618 h 10133"/>
              <a:gd name="connsiteX16" fmla="*/ 16124 w 16894"/>
              <a:gd name="connsiteY16" fmla="*/ 9612 h 10133"/>
              <a:gd name="connsiteX17" fmla="*/ 16894 w 16894"/>
              <a:gd name="connsiteY17" fmla="*/ 9587 h 10133"/>
              <a:gd name="connsiteX0" fmla="*/ 0 w 16894"/>
              <a:gd name="connsiteY0" fmla="*/ 9684 h 10133"/>
              <a:gd name="connsiteX1" fmla="*/ 2361 w 16894"/>
              <a:gd name="connsiteY1" fmla="*/ 9011 h 10133"/>
              <a:gd name="connsiteX2" fmla="*/ 4481 w 16894"/>
              <a:gd name="connsiteY2" fmla="*/ 10133 h 10133"/>
              <a:gd name="connsiteX3" fmla="*/ 5756 w 16894"/>
              <a:gd name="connsiteY3" fmla="*/ 7691 h 10133"/>
              <a:gd name="connsiteX4" fmla="*/ 6686 w 16894"/>
              <a:gd name="connsiteY4" fmla="*/ 10014 h 10133"/>
              <a:gd name="connsiteX5" fmla="*/ 7663 w 16894"/>
              <a:gd name="connsiteY5" fmla="*/ 9258 h 10133"/>
              <a:gd name="connsiteX6" fmla="*/ 8432 w 16894"/>
              <a:gd name="connsiteY6" fmla="*/ 8898 h 10133"/>
              <a:gd name="connsiteX7" fmla="*/ 9201 w 16894"/>
              <a:gd name="connsiteY7" fmla="*/ 8181 h 10133"/>
              <a:gd name="connsiteX8" fmla="*/ 9971 w 16894"/>
              <a:gd name="connsiteY8" fmla="*/ 6207 h 10133"/>
              <a:gd name="connsiteX9" fmla="*/ 10740 w 16894"/>
              <a:gd name="connsiteY9" fmla="*/ 3165 h 10133"/>
              <a:gd name="connsiteX10" fmla="*/ 11509 w 16894"/>
              <a:gd name="connsiteY10" fmla="*/ 298 h 10133"/>
              <a:gd name="connsiteX11" fmla="*/ 12279 w 16894"/>
              <a:gd name="connsiteY11" fmla="*/ 658 h 10133"/>
              <a:gd name="connsiteX12" fmla="*/ 13048 w 16894"/>
              <a:gd name="connsiteY12" fmla="*/ 7824 h 10133"/>
              <a:gd name="connsiteX13" fmla="*/ 13817 w 16894"/>
              <a:gd name="connsiteY13" fmla="*/ 9088 h 10133"/>
              <a:gd name="connsiteX14" fmla="*/ 14586 w 16894"/>
              <a:gd name="connsiteY14" fmla="*/ 9618 h 10133"/>
              <a:gd name="connsiteX15" fmla="*/ 15356 w 16894"/>
              <a:gd name="connsiteY15" fmla="*/ 9618 h 10133"/>
              <a:gd name="connsiteX16" fmla="*/ 16124 w 16894"/>
              <a:gd name="connsiteY16" fmla="*/ 9612 h 10133"/>
              <a:gd name="connsiteX17" fmla="*/ 16894 w 16894"/>
              <a:gd name="connsiteY17" fmla="*/ 9587 h 10133"/>
              <a:gd name="connsiteX0" fmla="*/ 0 w 16894"/>
              <a:gd name="connsiteY0" fmla="*/ 9684 h 10133"/>
              <a:gd name="connsiteX1" fmla="*/ 2361 w 16894"/>
              <a:gd name="connsiteY1" fmla="*/ 9011 h 10133"/>
              <a:gd name="connsiteX2" fmla="*/ 4481 w 16894"/>
              <a:gd name="connsiteY2" fmla="*/ 10133 h 10133"/>
              <a:gd name="connsiteX3" fmla="*/ 5756 w 16894"/>
              <a:gd name="connsiteY3" fmla="*/ 7691 h 10133"/>
              <a:gd name="connsiteX4" fmla="*/ 6686 w 16894"/>
              <a:gd name="connsiteY4" fmla="*/ 10014 h 10133"/>
              <a:gd name="connsiteX5" fmla="*/ 7663 w 16894"/>
              <a:gd name="connsiteY5" fmla="*/ 9258 h 10133"/>
              <a:gd name="connsiteX6" fmla="*/ 8432 w 16894"/>
              <a:gd name="connsiteY6" fmla="*/ 8898 h 10133"/>
              <a:gd name="connsiteX7" fmla="*/ 9201 w 16894"/>
              <a:gd name="connsiteY7" fmla="*/ 8181 h 10133"/>
              <a:gd name="connsiteX8" fmla="*/ 9971 w 16894"/>
              <a:gd name="connsiteY8" fmla="*/ 6207 h 10133"/>
              <a:gd name="connsiteX9" fmla="*/ 10740 w 16894"/>
              <a:gd name="connsiteY9" fmla="*/ 3165 h 10133"/>
              <a:gd name="connsiteX10" fmla="*/ 11509 w 16894"/>
              <a:gd name="connsiteY10" fmla="*/ 298 h 10133"/>
              <a:gd name="connsiteX11" fmla="*/ 12279 w 16894"/>
              <a:gd name="connsiteY11" fmla="*/ 658 h 10133"/>
              <a:gd name="connsiteX12" fmla="*/ 13048 w 16894"/>
              <a:gd name="connsiteY12" fmla="*/ 7824 h 10133"/>
              <a:gd name="connsiteX13" fmla="*/ 13817 w 16894"/>
              <a:gd name="connsiteY13" fmla="*/ 9088 h 10133"/>
              <a:gd name="connsiteX14" fmla="*/ 14586 w 16894"/>
              <a:gd name="connsiteY14" fmla="*/ 9618 h 10133"/>
              <a:gd name="connsiteX15" fmla="*/ 15356 w 16894"/>
              <a:gd name="connsiteY15" fmla="*/ 9618 h 10133"/>
              <a:gd name="connsiteX16" fmla="*/ 16124 w 16894"/>
              <a:gd name="connsiteY16" fmla="*/ 9612 h 10133"/>
              <a:gd name="connsiteX17" fmla="*/ 16894 w 16894"/>
              <a:gd name="connsiteY17" fmla="*/ 9587 h 10133"/>
              <a:gd name="connsiteX0" fmla="*/ 0 w 16894"/>
              <a:gd name="connsiteY0" fmla="*/ 9684 h 10133"/>
              <a:gd name="connsiteX1" fmla="*/ 2361 w 16894"/>
              <a:gd name="connsiteY1" fmla="*/ 9011 h 10133"/>
              <a:gd name="connsiteX2" fmla="*/ 4481 w 16894"/>
              <a:gd name="connsiteY2" fmla="*/ 10133 h 10133"/>
              <a:gd name="connsiteX3" fmla="*/ 5756 w 16894"/>
              <a:gd name="connsiteY3" fmla="*/ 7691 h 10133"/>
              <a:gd name="connsiteX4" fmla="*/ 6686 w 16894"/>
              <a:gd name="connsiteY4" fmla="*/ 10014 h 10133"/>
              <a:gd name="connsiteX5" fmla="*/ 7663 w 16894"/>
              <a:gd name="connsiteY5" fmla="*/ 9258 h 10133"/>
              <a:gd name="connsiteX6" fmla="*/ 8432 w 16894"/>
              <a:gd name="connsiteY6" fmla="*/ 8898 h 10133"/>
              <a:gd name="connsiteX7" fmla="*/ 9201 w 16894"/>
              <a:gd name="connsiteY7" fmla="*/ 8181 h 10133"/>
              <a:gd name="connsiteX8" fmla="*/ 9971 w 16894"/>
              <a:gd name="connsiteY8" fmla="*/ 6207 h 10133"/>
              <a:gd name="connsiteX9" fmla="*/ 10740 w 16894"/>
              <a:gd name="connsiteY9" fmla="*/ 3165 h 10133"/>
              <a:gd name="connsiteX10" fmla="*/ 11509 w 16894"/>
              <a:gd name="connsiteY10" fmla="*/ 298 h 10133"/>
              <a:gd name="connsiteX11" fmla="*/ 12279 w 16894"/>
              <a:gd name="connsiteY11" fmla="*/ 658 h 10133"/>
              <a:gd name="connsiteX12" fmla="*/ 13048 w 16894"/>
              <a:gd name="connsiteY12" fmla="*/ 7824 h 10133"/>
              <a:gd name="connsiteX13" fmla="*/ 13817 w 16894"/>
              <a:gd name="connsiteY13" fmla="*/ 9088 h 10133"/>
              <a:gd name="connsiteX14" fmla="*/ 14586 w 16894"/>
              <a:gd name="connsiteY14" fmla="*/ 9618 h 10133"/>
              <a:gd name="connsiteX15" fmla="*/ 15356 w 16894"/>
              <a:gd name="connsiteY15" fmla="*/ 9618 h 10133"/>
              <a:gd name="connsiteX16" fmla="*/ 16124 w 16894"/>
              <a:gd name="connsiteY16" fmla="*/ 9612 h 10133"/>
              <a:gd name="connsiteX17" fmla="*/ 16894 w 16894"/>
              <a:gd name="connsiteY17" fmla="*/ 9587 h 10133"/>
              <a:gd name="connsiteX0" fmla="*/ 0 w 16894"/>
              <a:gd name="connsiteY0" fmla="*/ 9684 h 10133"/>
              <a:gd name="connsiteX1" fmla="*/ 2361 w 16894"/>
              <a:gd name="connsiteY1" fmla="*/ 9011 h 10133"/>
              <a:gd name="connsiteX2" fmla="*/ 4481 w 16894"/>
              <a:gd name="connsiteY2" fmla="*/ 10133 h 10133"/>
              <a:gd name="connsiteX3" fmla="*/ 5756 w 16894"/>
              <a:gd name="connsiteY3" fmla="*/ 7691 h 10133"/>
              <a:gd name="connsiteX4" fmla="*/ 6686 w 16894"/>
              <a:gd name="connsiteY4" fmla="*/ 10014 h 10133"/>
              <a:gd name="connsiteX5" fmla="*/ 7663 w 16894"/>
              <a:gd name="connsiteY5" fmla="*/ 9258 h 10133"/>
              <a:gd name="connsiteX6" fmla="*/ 8432 w 16894"/>
              <a:gd name="connsiteY6" fmla="*/ 8898 h 10133"/>
              <a:gd name="connsiteX7" fmla="*/ 9201 w 16894"/>
              <a:gd name="connsiteY7" fmla="*/ 8181 h 10133"/>
              <a:gd name="connsiteX8" fmla="*/ 9971 w 16894"/>
              <a:gd name="connsiteY8" fmla="*/ 6207 h 10133"/>
              <a:gd name="connsiteX9" fmla="*/ 10740 w 16894"/>
              <a:gd name="connsiteY9" fmla="*/ 3165 h 10133"/>
              <a:gd name="connsiteX10" fmla="*/ 11509 w 16894"/>
              <a:gd name="connsiteY10" fmla="*/ 298 h 10133"/>
              <a:gd name="connsiteX11" fmla="*/ 12279 w 16894"/>
              <a:gd name="connsiteY11" fmla="*/ 658 h 10133"/>
              <a:gd name="connsiteX12" fmla="*/ 13048 w 16894"/>
              <a:gd name="connsiteY12" fmla="*/ 7824 h 10133"/>
              <a:gd name="connsiteX13" fmla="*/ 13817 w 16894"/>
              <a:gd name="connsiteY13" fmla="*/ 9088 h 10133"/>
              <a:gd name="connsiteX14" fmla="*/ 14586 w 16894"/>
              <a:gd name="connsiteY14" fmla="*/ 9618 h 10133"/>
              <a:gd name="connsiteX15" fmla="*/ 15356 w 16894"/>
              <a:gd name="connsiteY15" fmla="*/ 9618 h 10133"/>
              <a:gd name="connsiteX16" fmla="*/ 16124 w 16894"/>
              <a:gd name="connsiteY16" fmla="*/ 9612 h 10133"/>
              <a:gd name="connsiteX17" fmla="*/ 16894 w 16894"/>
              <a:gd name="connsiteY17" fmla="*/ 9587 h 10133"/>
              <a:gd name="connsiteX0" fmla="*/ 0 w 16894"/>
              <a:gd name="connsiteY0" fmla="*/ 9684 h 10133"/>
              <a:gd name="connsiteX1" fmla="*/ 2361 w 16894"/>
              <a:gd name="connsiteY1" fmla="*/ 9011 h 10133"/>
              <a:gd name="connsiteX2" fmla="*/ 4481 w 16894"/>
              <a:gd name="connsiteY2" fmla="*/ 10133 h 10133"/>
              <a:gd name="connsiteX3" fmla="*/ 5756 w 16894"/>
              <a:gd name="connsiteY3" fmla="*/ 7691 h 10133"/>
              <a:gd name="connsiteX4" fmla="*/ 6608 w 16894"/>
              <a:gd name="connsiteY4" fmla="*/ 9816 h 10133"/>
              <a:gd name="connsiteX5" fmla="*/ 7663 w 16894"/>
              <a:gd name="connsiteY5" fmla="*/ 9258 h 10133"/>
              <a:gd name="connsiteX6" fmla="*/ 8432 w 16894"/>
              <a:gd name="connsiteY6" fmla="*/ 8898 h 10133"/>
              <a:gd name="connsiteX7" fmla="*/ 9201 w 16894"/>
              <a:gd name="connsiteY7" fmla="*/ 8181 h 10133"/>
              <a:gd name="connsiteX8" fmla="*/ 9971 w 16894"/>
              <a:gd name="connsiteY8" fmla="*/ 6207 h 10133"/>
              <a:gd name="connsiteX9" fmla="*/ 10740 w 16894"/>
              <a:gd name="connsiteY9" fmla="*/ 3165 h 10133"/>
              <a:gd name="connsiteX10" fmla="*/ 11509 w 16894"/>
              <a:gd name="connsiteY10" fmla="*/ 298 h 10133"/>
              <a:gd name="connsiteX11" fmla="*/ 12279 w 16894"/>
              <a:gd name="connsiteY11" fmla="*/ 658 h 10133"/>
              <a:gd name="connsiteX12" fmla="*/ 13048 w 16894"/>
              <a:gd name="connsiteY12" fmla="*/ 7824 h 10133"/>
              <a:gd name="connsiteX13" fmla="*/ 13817 w 16894"/>
              <a:gd name="connsiteY13" fmla="*/ 9088 h 10133"/>
              <a:gd name="connsiteX14" fmla="*/ 14586 w 16894"/>
              <a:gd name="connsiteY14" fmla="*/ 9618 h 10133"/>
              <a:gd name="connsiteX15" fmla="*/ 15356 w 16894"/>
              <a:gd name="connsiteY15" fmla="*/ 9618 h 10133"/>
              <a:gd name="connsiteX16" fmla="*/ 16124 w 16894"/>
              <a:gd name="connsiteY16" fmla="*/ 9612 h 10133"/>
              <a:gd name="connsiteX17" fmla="*/ 16894 w 16894"/>
              <a:gd name="connsiteY17" fmla="*/ 9587 h 10133"/>
              <a:gd name="connsiteX0" fmla="*/ 0 w 16894"/>
              <a:gd name="connsiteY0" fmla="*/ 9684 h 10139"/>
              <a:gd name="connsiteX1" fmla="*/ 2361 w 16894"/>
              <a:gd name="connsiteY1" fmla="*/ 9011 h 10139"/>
              <a:gd name="connsiteX2" fmla="*/ 4481 w 16894"/>
              <a:gd name="connsiteY2" fmla="*/ 10133 h 10139"/>
              <a:gd name="connsiteX3" fmla="*/ 5756 w 16894"/>
              <a:gd name="connsiteY3" fmla="*/ 7691 h 10139"/>
              <a:gd name="connsiteX4" fmla="*/ 6608 w 16894"/>
              <a:gd name="connsiteY4" fmla="*/ 9816 h 10139"/>
              <a:gd name="connsiteX5" fmla="*/ 7663 w 16894"/>
              <a:gd name="connsiteY5" fmla="*/ 9258 h 10139"/>
              <a:gd name="connsiteX6" fmla="*/ 8432 w 16894"/>
              <a:gd name="connsiteY6" fmla="*/ 8898 h 10139"/>
              <a:gd name="connsiteX7" fmla="*/ 9201 w 16894"/>
              <a:gd name="connsiteY7" fmla="*/ 8181 h 10139"/>
              <a:gd name="connsiteX8" fmla="*/ 9971 w 16894"/>
              <a:gd name="connsiteY8" fmla="*/ 6207 h 10139"/>
              <a:gd name="connsiteX9" fmla="*/ 10740 w 16894"/>
              <a:gd name="connsiteY9" fmla="*/ 3165 h 10139"/>
              <a:gd name="connsiteX10" fmla="*/ 11509 w 16894"/>
              <a:gd name="connsiteY10" fmla="*/ 298 h 10139"/>
              <a:gd name="connsiteX11" fmla="*/ 12279 w 16894"/>
              <a:gd name="connsiteY11" fmla="*/ 658 h 10139"/>
              <a:gd name="connsiteX12" fmla="*/ 13048 w 16894"/>
              <a:gd name="connsiteY12" fmla="*/ 7824 h 10139"/>
              <a:gd name="connsiteX13" fmla="*/ 13817 w 16894"/>
              <a:gd name="connsiteY13" fmla="*/ 9088 h 10139"/>
              <a:gd name="connsiteX14" fmla="*/ 14586 w 16894"/>
              <a:gd name="connsiteY14" fmla="*/ 9618 h 10139"/>
              <a:gd name="connsiteX15" fmla="*/ 15356 w 16894"/>
              <a:gd name="connsiteY15" fmla="*/ 9618 h 10139"/>
              <a:gd name="connsiteX16" fmla="*/ 16124 w 16894"/>
              <a:gd name="connsiteY16" fmla="*/ 9612 h 10139"/>
              <a:gd name="connsiteX17" fmla="*/ 16894 w 16894"/>
              <a:gd name="connsiteY17" fmla="*/ 9587 h 10139"/>
              <a:gd name="connsiteX0" fmla="*/ 0 w 16894"/>
              <a:gd name="connsiteY0" fmla="*/ 9684 h 10135"/>
              <a:gd name="connsiteX1" fmla="*/ 2361 w 16894"/>
              <a:gd name="connsiteY1" fmla="*/ 7757 h 10135"/>
              <a:gd name="connsiteX2" fmla="*/ 4481 w 16894"/>
              <a:gd name="connsiteY2" fmla="*/ 10133 h 10135"/>
              <a:gd name="connsiteX3" fmla="*/ 5756 w 16894"/>
              <a:gd name="connsiteY3" fmla="*/ 7691 h 10135"/>
              <a:gd name="connsiteX4" fmla="*/ 6608 w 16894"/>
              <a:gd name="connsiteY4" fmla="*/ 9816 h 10135"/>
              <a:gd name="connsiteX5" fmla="*/ 7663 w 16894"/>
              <a:gd name="connsiteY5" fmla="*/ 9258 h 10135"/>
              <a:gd name="connsiteX6" fmla="*/ 8432 w 16894"/>
              <a:gd name="connsiteY6" fmla="*/ 8898 h 10135"/>
              <a:gd name="connsiteX7" fmla="*/ 9201 w 16894"/>
              <a:gd name="connsiteY7" fmla="*/ 8181 h 10135"/>
              <a:gd name="connsiteX8" fmla="*/ 9971 w 16894"/>
              <a:gd name="connsiteY8" fmla="*/ 6207 h 10135"/>
              <a:gd name="connsiteX9" fmla="*/ 10740 w 16894"/>
              <a:gd name="connsiteY9" fmla="*/ 3165 h 10135"/>
              <a:gd name="connsiteX10" fmla="*/ 11509 w 16894"/>
              <a:gd name="connsiteY10" fmla="*/ 298 h 10135"/>
              <a:gd name="connsiteX11" fmla="*/ 12279 w 16894"/>
              <a:gd name="connsiteY11" fmla="*/ 658 h 10135"/>
              <a:gd name="connsiteX12" fmla="*/ 13048 w 16894"/>
              <a:gd name="connsiteY12" fmla="*/ 7824 h 10135"/>
              <a:gd name="connsiteX13" fmla="*/ 13817 w 16894"/>
              <a:gd name="connsiteY13" fmla="*/ 9088 h 10135"/>
              <a:gd name="connsiteX14" fmla="*/ 14586 w 16894"/>
              <a:gd name="connsiteY14" fmla="*/ 9618 h 10135"/>
              <a:gd name="connsiteX15" fmla="*/ 15356 w 16894"/>
              <a:gd name="connsiteY15" fmla="*/ 9618 h 10135"/>
              <a:gd name="connsiteX16" fmla="*/ 16124 w 16894"/>
              <a:gd name="connsiteY16" fmla="*/ 9612 h 10135"/>
              <a:gd name="connsiteX17" fmla="*/ 16894 w 16894"/>
              <a:gd name="connsiteY17" fmla="*/ 9587 h 10135"/>
              <a:gd name="connsiteX0" fmla="*/ 0 w 16894"/>
              <a:gd name="connsiteY0" fmla="*/ 9684 h 10138"/>
              <a:gd name="connsiteX1" fmla="*/ 2348 w 16894"/>
              <a:gd name="connsiteY1" fmla="*/ 8879 h 10138"/>
              <a:gd name="connsiteX2" fmla="*/ 4481 w 16894"/>
              <a:gd name="connsiteY2" fmla="*/ 10133 h 10138"/>
              <a:gd name="connsiteX3" fmla="*/ 5756 w 16894"/>
              <a:gd name="connsiteY3" fmla="*/ 7691 h 10138"/>
              <a:gd name="connsiteX4" fmla="*/ 6608 w 16894"/>
              <a:gd name="connsiteY4" fmla="*/ 9816 h 10138"/>
              <a:gd name="connsiteX5" fmla="*/ 7663 w 16894"/>
              <a:gd name="connsiteY5" fmla="*/ 9258 h 10138"/>
              <a:gd name="connsiteX6" fmla="*/ 8432 w 16894"/>
              <a:gd name="connsiteY6" fmla="*/ 8898 h 10138"/>
              <a:gd name="connsiteX7" fmla="*/ 9201 w 16894"/>
              <a:gd name="connsiteY7" fmla="*/ 8181 h 10138"/>
              <a:gd name="connsiteX8" fmla="*/ 9971 w 16894"/>
              <a:gd name="connsiteY8" fmla="*/ 6207 h 10138"/>
              <a:gd name="connsiteX9" fmla="*/ 10740 w 16894"/>
              <a:gd name="connsiteY9" fmla="*/ 3165 h 10138"/>
              <a:gd name="connsiteX10" fmla="*/ 11509 w 16894"/>
              <a:gd name="connsiteY10" fmla="*/ 298 h 10138"/>
              <a:gd name="connsiteX11" fmla="*/ 12279 w 16894"/>
              <a:gd name="connsiteY11" fmla="*/ 658 h 10138"/>
              <a:gd name="connsiteX12" fmla="*/ 13048 w 16894"/>
              <a:gd name="connsiteY12" fmla="*/ 7824 h 10138"/>
              <a:gd name="connsiteX13" fmla="*/ 13817 w 16894"/>
              <a:gd name="connsiteY13" fmla="*/ 9088 h 10138"/>
              <a:gd name="connsiteX14" fmla="*/ 14586 w 16894"/>
              <a:gd name="connsiteY14" fmla="*/ 9618 h 10138"/>
              <a:gd name="connsiteX15" fmla="*/ 15356 w 16894"/>
              <a:gd name="connsiteY15" fmla="*/ 9618 h 10138"/>
              <a:gd name="connsiteX16" fmla="*/ 16124 w 16894"/>
              <a:gd name="connsiteY16" fmla="*/ 9612 h 10138"/>
              <a:gd name="connsiteX17" fmla="*/ 16894 w 16894"/>
              <a:gd name="connsiteY17" fmla="*/ 9587 h 10138"/>
              <a:gd name="connsiteX0" fmla="*/ 0 w 16894"/>
              <a:gd name="connsiteY0" fmla="*/ 9684 h 10138"/>
              <a:gd name="connsiteX1" fmla="*/ 2348 w 16894"/>
              <a:gd name="connsiteY1" fmla="*/ 8879 h 10138"/>
              <a:gd name="connsiteX2" fmla="*/ 4481 w 16894"/>
              <a:gd name="connsiteY2" fmla="*/ 10133 h 10138"/>
              <a:gd name="connsiteX3" fmla="*/ 5756 w 16894"/>
              <a:gd name="connsiteY3" fmla="*/ 7691 h 10138"/>
              <a:gd name="connsiteX4" fmla="*/ 6608 w 16894"/>
              <a:gd name="connsiteY4" fmla="*/ 9816 h 10138"/>
              <a:gd name="connsiteX5" fmla="*/ 7663 w 16894"/>
              <a:gd name="connsiteY5" fmla="*/ 9258 h 10138"/>
              <a:gd name="connsiteX6" fmla="*/ 8432 w 16894"/>
              <a:gd name="connsiteY6" fmla="*/ 8898 h 10138"/>
              <a:gd name="connsiteX7" fmla="*/ 9201 w 16894"/>
              <a:gd name="connsiteY7" fmla="*/ 8181 h 10138"/>
              <a:gd name="connsiteX8" fmla="*/ 9971 w 16894"/>
              <a:gd name="connsiteY8" fmla="*/ 6207 h 10138"/>
              <a:gd name="connsiteX9" fmla="*/ 10740 w 16894"/>
              <a:gd name="connsiteY9" fmla="*/ 3165 h 10138"/>
              <a:gd name="connsiteX10" fmla="*/ 11509 w 16894"/>
              <a:gd name="connsiteY10" fmla="*/ 298 h 10138"/>
              <a:gd name="connsiteX11" fmla="*/ 12279 w 16894"/>
              <a:gd name="connsiteY11" fmla="*/ 658 h 10138"/>
              <a:gd name="connsiteX12" fmla="*/ 13048 w 16894"/>
              <a:gd name="connsiteY12" fmla="*/ 7824 h 10138"/>
              <a:gd name="connsiteX13" fmla="*/ 13817 w 16894"/>
              <a:gd name="connsiteY13" fmla="*/ 9088 h 10138"/>
              <a:gd name="connsiteX14" fmla="*/ 14586 w 16894"/>
              <a:gd name="connsiteY14" fmla="*/ 9618 h 10138"/>
              <a:gd name="connsiteX15" fmla="*/ 15356 w 16894"/>
              <a:gd name="connsiteY15" fmla="*/ 9618 h 10138"/>
              <a:gd name="connsiteX16" fmla="*/ 16124 w 16894"/>
              <a:gd name="connsiteY16" fmla="*/ 9612 h 10138"/>
              <a:gd name="connsiteX17" fmla="*/ 16894 w 16894"/>
              <a:gd name="connsiteY17" fmla="*/ 9587 h 10138"/>
              <a:gd name="connsiteX0" fmla="*/ 0 w 16894"/>
              <a:gd name="connsiteY0" fmla="*/ 9684 h 10138"/>
              <a:gd name="connsiteX1" fmla="*/ 2348 w 16894"/>
              <a:gd name="connsiteY1" fmla="*/ 8879 h 10138"/>
              <a:gd name="connsiteX2" fmla="*/ 4481 w 16894"/>
              <a:gd name="connsiteY2" fmla="*/ 10133 h 10138"/>
              <a:gd name="connsiteX3" fmla="*/ 5756 w 16894"/>
              <a:gd name="connsiteY3" fmla="*/ 7691 h 10138"/>
              <a:gd name="connsiteX4" fmla="*/ 6608 w 16894"/>
              <a:gd name="connsiteY4" fmla="*/ 9816 h 10138"/>
              <a:gd name="connsiteX5" fmla="*/ 7663 w 16894"/>
              <a:gd name="connsiteY5" fmla="*/ 9258 h 10138"/>
              <a:gd name="connsiteX6" fmla="*/ 8432 w 16894"/>
              <a:gd name="connsiteY6" fmla="*/ 8898 h 10138"/>
              <a:gd name="connsiteX7" fmla="*/ 9201 w 16894"/>
              <a:gd name="connsiteY7" fmla="*/ 8181 h 10138"/>
              <a:gd name="connsiteX8" fmla="*/ 9971 w 16894"/>
              <a:gd name="connsiteY8" fmla="*/ 6207 h 10138"/>
              <a:gd name="connsiteX9" fmla="*/ 10740 w 16894"/>
              <a:gd name="connsiteY9" fmla="*/ 3165 h 10138"/>
              <a:gd name="connsiteX10" fmla="*/ 11509 w 16894"/>
              <a:gd name="connsiteY10" fmla="*/ 298 h 10138"/>
              <a:gd name="connsiteX11" fmla="*/ 12279 w 16894"/>
              <a:gd name="connsiteY11" fmla="*/ 658 h 10138"/>
              <a:gd name="connsiteX12" fmla="*/ 13048 w 16894"/>
              <a:gd name="connsiteY12" fmla="*/ 7824 h 10138"/>
              <a:gd name="connsiteX13" fmla="*/ 13817 w 16894"/>
              <a:gd name="connsiteY13" fmla="*/ 9088 h 10138"/>
              <a:gd name="connsiteX14" fmla="*/ 14586 w 16894"/>
              <a:gd name="connsiteY14" fmla="*/ 9618 h 10138"/>
              <a:gd name="connsiteX15" fmla="*/ 15356 w 16894"/>
              <a:gd name="connsiteY15" fmla="*/ 9618 h 10138"/>
              <a:gd name="connsiteX16" fmla="*/ 16124 w 16894"/>
              <a:gd name="connsiteY16" fmla="*/ 9612 h 10138"/>
              <a:gd name="connsiteX17" fmla="*/ 16894 w 16894"/>
              <a:gd name="connsiteY17" fmla="*/ 9587 h 10138"/>
              <a:gd name="connsiteX0" fmla="*/ 0 w 16894"/>
              <a:gd name="connsiteY0" fmla="*/ 9684 h 10138"/>
              <a:gd name="connsiteX1" fmla="*/ 2348 w 16894"/>
              <a:gd name="connsiteY1" fmla="*/ 8879 h 10138"/>
              <a:gd name="connsiteX2" fmla="*/ 4481 w 16894"/>
              <a:gd name="connsiteY2" fmla="*/ 10133 h 10138"/>
              <a:gd name="connsiteX3" fmla="*/ 5756 w 16894"/>
              <a:gd name="connsiteY3" fmla="*/ 7691 h 10138"/>
              <a:gd name="connsiteX4" fmla="*/ 6608 w 16894"/>
              <a:gd name="connsiteY4" fmla="*/ 9816 h 10138"/>
              <a:gd name="connsiteX5" fmla="*/ 7663 w 16894"/>
              <a:gd name="connsiteY5" fmla="*/ 9258 h 10138"/>
              <a:gd name="connsiteX6" fmla="*/ 8432 w 16894"/>
              <a:gd name="connsiteY6" fmla="*/ 8898 h 10138"/>
              <a:gd name="connsiteX7" fmla="*/ 9201 w 16894"/>
              <a:gd name="connsiteY7" fmla="*/ 8181 h 10138"/>
              <a:gd name="connsiteX8" fmla="*/ 9971 w 16894"/>
              <a:gd name="connsiteY8" fmla="*/ 6207 h 10138"/>
              <a:gd name="connsiteX9" fmla="*/ 10740 w 16894"/>
              <a:gd name="connsiteY9" fmla="*/ 3165 h 10138"/>
              <a:gd name="connsiteX10" fmla="*/ 11509 w 16894"/>
              <a:gd name="connsiteY10" fmla="*/ 298 h 10138"/>
              <a:gd name="connsiteX11" fmla="*/ 12279 w 16894"/>
              <a:gd name="connsiteY11" fmla="*/ 658 h 10138"/>
              <a:gd name="connsiteX12" fmla="*/ 13048 w 16894"/>
              <a:gd name="connsiteY12" fmla="*/ 7824 h 10138"/>
              <a:gd name="connsiteX13" fmla="*/ 13817 w 16894"/>
              <a:gd name="connsiteY13" fmla="*/ 9088 h 10138"/>
              <a:gd name="connsiteX14" fmla="*/ 14586 w 16894"/>
              <a:gd name="connsiteY14" fmla="*/ 9618 h 10138"/>
              <a:gd name="connsiteX15" fmla="*/ 15356 w 16894"/>
              <a:gd name="connsiteY15" fmla="*/ 9618 h 10138"/>
              <a:gd name="connsiteX16" fmla="*/ 16124 w 16894"/>
              <a:gd name="connsiteY16" fmla="*/ 9612 h 10138"/>
              <a:gd name="connsiteX17" fmla="*/ 16894 w 16894"/>
              <a:gd name="connsiteY17" fmla="*/ 9587 h 10138"/>
              <a:gd name="connsiteX0" fmla="*/ 0 w 16894"/>
              <a:gd name="connsiteY0" fmla="*/ 9684 h 10138"/>
              <a:gd name="connsiteX1" fmla="*/ 2348 w 16894"/>
              <a:gd name="connsiteY1" fmla="*/ 8879 h 10138"/>
              <a:gd name="connsiteX2" fmla="*/ 4312 w 16894"/>
              <a:gd name="connsiteY2" fmla="*/ 10133 h 10138"/>
              <a:gd name="connsiteX3" fmla="*/ 5756 w 16894"/>
              <a:gd name="connsiteY3" fmla="*/ 7691 h 10138"/>
              <a:gd name="connsiteX4" fmla="*/ 6608 w 16894"/>
              <a:gd name="connsiteY4" fmla="*/ 9816 h 10138"/>
              <a:gd name="connsiteX5" fmla="*/ 7663 w 16894"/>
              <a:gd name="connsiteY5" fmla="*/ 9258 h 10138"/>
              <a:gd name="connsiteX6" fmla="*/ 8432 w 16894"/>
              <a:gd name="connsiteY6" fmla="*/ 8898 h 10138"/>
              <a:gd name="connsiteX7" fmla="*/ 9201 w 16894"/>
              <a:gd name="connsiteY7" fmla="*/ 8181 h 10138"/>
              <a:gd name="connsiteX8" fmla="*/ 9971 w 16894"/>
              <a:gd name="connsiteY8" fmla="*/ 6207 h 10138"/>
              <a:gd name="connsiteX9" fmla="*/ 10740 w 16894"/>
              <a:gd name="connsiteY9" fmla="*/ 3165 h 10138"/>
              <a:gd name="connsiteX10" fmla="*/ 11509 w 16894"/>
              <a:gd name="connsiteY10" fmla="*/ 298 h 10138"/>
              <a:gd name="connsiteX11" fmla="*/ 12279 w 16894"/>
              <a:gd name="connsiteY11" fmla="*/ 658 h 10138"/>
              <a:gd name="connsiteX12" fmla="*/ 13048 w 16894"/>
              <a:gd name="connsiteY12" fmla="*/ 7824 h 10138"/>
              <a:gd name="connsiteX13" fmla="*/ 13817 w 16894"/>
              <a:gd name="connsiteY13" fmla="*/ 9088 h 10138"/>
              <a:gd name="connsiteX14" fmla="*/ 14586 w 16894"/>
              <a:gd name="connsiteY14" fmla="*/ 9618 h 10138"/>
              <a:gd name="connsiteX15" fmla="*/ 15356 w 16894"/>
              <a:gd name="connsiteY15" fmla="*/ 9618 h 10138"/>
              <a:gd name="connsiteX16" fmla="*/ 16124 w 16894"/>
              <a:gd name="connsiteY16" fmla="*/ 9612 h 10138"/>
              <a:gd name="connsiteX17" fmla="*/ 16894 w 16894"/>
              <a:gd name="connsiteY17" fmla="*/ 9587 h 10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6894" h="10138">
                <a:moveTo>
                  <a:pt x="0" y="9684"/>
                </a:moveTo>
                <a:cubicBezTo>
                  <a:pt x="787" y="9460"/>
                  <a:pt x="1366" y="8575"/>
                  <a:pt x="2348" y="8879"/>
                </a:cubicBezTo>
                <a:cubicBezTo>
                  <a:pt x="3055" y="9253"/>
                  <a:pt x="3527" y="10221"/>
                  <a:pt x="4312" y="10133"/>
                </a:cubicBezTo>
                <a:cubicBezTo>
                  <a:pt x="4763" y="9781"/>
                  <a:pt x="4655" y="8043"/>
                  <a:pt x="5756" y="7691"/>
                </a:cubicBezTo>
                <a:cubicBezTo>
                  <a:pt x="6495" y="8333"/>
                  <a:pt x="6298" y="9042"/>
                  <a:pt x="6608" y="9816"/>
                </a:cubicBezTo>
                <a:cubicBezTo>
                  <a:pt x="7126" y="9820"/>
                  <a:pt x="7359" y="9411"/>
                  <a:pt x="7663" y="9258"/>
                </a:cubicBezTo>
                <a:cubicBezTo>
                  <a:pt x="7967" y="9105"/>
                  <a:pt x="8175" y="9079"/>
                  <a:pt x="8432" y="8898"/>
                </a:cubicBezTo>
                <a:cubicBezTo>
                  <a:pt x="8688" y="8720"/>
                  <a:pt x="8945" y="8630"/>
                  <a:pt x="9201" y="8181"/>
                </a:cubicBezTo>
                <a:cubicBezTo>
                  <a:pt x="9458" y="7732"/>
                  <a:pt x="9714" y="7044"/>
                  <a:pt x="9971" y="6207"/>
                </a:cubicBezTo>
                <a:cubicBezTo>
                  <a:pt x="10227" y="5370"/>
                  <a:pt x="10484" y="4149"/>
                  <a:pt x="10740" y="3165"/>
                </a:cubicBezTo>
                <a:cubicBezTo>
                  <a:pt x="10996" y="2180"/>
                  <a:pt x="11253" y="716"/>
                  <a:pt x="11509" y="298"/>
                </a:cubicBezTo>
                <a:cubicBezTo>
                  <a:pt x="11704" y="-20"/>
                  <a:pt x="12083" y="-296"/>
                  <a:pt x="12279" y="658"/>
                </a:cubicBezTo>
                <a:cubicBezTo>
                  <a:pt x="12535" y="1910"/>
                  <a:pt x="12792" y="6419"/>
                  <a:pt x="13048" y="7824"/>
                </a:cubicBezTo>
                <a:cubicBezTo>
                  <a:pt x="13251" y="8943"/>
                  <a:pt x="13613" y="8848"/>
                  <a:pt x="13817" y="9088"/>
                </a:cubicBezTo>
                <a:cubicBezTo>
                  <a:pt x="14073" y="9386"/>
                  <a:pt x="14330" y="9528"/>
                  <a:pt x="14586" y="9618"/>
                </a:cubicBezTo>
                <a:cubicBezTo>
                  <a:pt x="14843" y="9704"/>
                  <a:pt x="15099" y="9618"/>
                  <a:pt x="15356" y="9618"/>
                </a:cubicBezTo>
                <a:lnTo>
                  <a:pt x="16124" y="9612"/>
                </a:lnTo>
                <a:lnTo>
                  <a:pt x="16894" y="9587"/>
                </a:lnTo>
              </a:path>
            </a:pathLst>
          </a:custGeom>
          <a:noFill/>
          <a:ln w="14288" cap="rnd">
            <a:solidFill>
              <a:srgbClr val="A5A5A5"/>
            </a:solidFill>
            <a:prstDash val="solid"/>
            <a:round/>
            <a:headEnd/>
            <a:tailEnd/>
          </a:ln>
        </p:spPr>
        <p:txBody>
          <a:bodyPr lIns="65315" rIns="65315"/>
          <a:lstStyle/>
          <a:p>
            <a:pPr>
              <a:defRPr/>
            </a:pPr>
            <a:endParaRPr lang="en-US" sz="809"/>
          </a:p>
        </p:txBody>
      </p:sp>
      <p:sp>
        <p:nvSpPr>
          <p:cNvPr id="96" name="Freeform 26">
            <a:extLst>
              <a:ext uri="{FF2B5EF4-FFF2-40B4-BE49-F238E27FC236}">
                <a16:creationId xmlns:a16="http://schemas.microsoft.com/office/drawing/2014/main" id="{2D2DE490-77AF-7121-7577-448369116D19}"/>
              </a:ext>
            </a:extLst>
          </p:cNvPr>
          <p:cNvSpPr>
            <a:spLocks/>
          </p:cNvSpPr>
          <p:nvPr/>
        </p:nvSpPr>
        <p:spPr bwMode="auto">
          <a:xfrm>
            <a:off x="3486831" y="5390697"/>
            <a:ext cx="5874884" cy="583974"/>
          </a:xfrm>
          <a:custGeom>
            <a:avLst/>
            <a:gdLst>
              <a:gd name="T0" fmla="*/ 0 w 9374"/>
              <a:gd name="T1" fmla="*/ 3187 h 3187"/>
              <a:gd name="T2" fmla="*/ 0 w 9374"/>
              <a:gd name="T3" fmla="*/ 3187 h 3187"/>
              <a:gd name="T4" fmla="*/ 782 w 9374"/>
              <a:gd name="T5" fmla="*/ 2929 h 3187"/>
              <a:gd name="T6" fmla="*/ 1563 w 9374"/>
              <a:gd name="T7" fmla="*/ 2800 h 3187"/>
              <a:gd name="T8" fmla="*/ 2344 w 9374"/>
              <a:gd name="T9" fmla="*/ 2538 h 3187"/>
              <a:gd name="T10" fmla="*/ 3125 w 9374"/>
              <a:gd name="T11" fmla="*/ 296 h 3187"/>
              <a:gd name="T12" fmla="*/ 3906 w 9374"/>
              <a:gd name="T13" fmla="*/ 496 h 3187"/>
              <a:gd name="T14" fmla="*/ 4687 w 9374"/>
              <a:gd name="T15" fmla="*/ 2596 h 3187"/>
              <a:gd name="T16" fmla="*/ 5468 w 9374"/>
              <a:gd name="T17" fmla="*/ 2569 h 3187"/>
              <a:gd name="T18" fmla="*/ 6249 w 9374"/>
              <a:gd name="T19" fmla="*/ 2314 h 3187"/>
              <a:gd name="T20" fmla="*/ 7030 w 9374"/>
              <a:gd name="T21" fmla="*/ 1468 h 3187"/>
              <a:gd name="T22" fmla="*/ 7812 w 9374"/>
              <a:gd name="T23" fmla="*/ 1596 h 3187"/>
              <a:gd name="T24" fmla="*/ 8593 w 9374"/>
              <a:gd name="T25" fmla="*/ 1912 h 3187"/>
              <a:gd name="T26" fmla="*/ 9374 w 9374"/>
              <a:gd name="T27" fmla="*/ 3187 h 3187"/>
              <a:gd name="connsiteX0" fmla="*/ 705 w 10705"/>
              <a:gd name="connsiteY0" fmla="*/ 9558 h 9558"/>
              <a:gd name="connsiteX1" fmla="*/ 0 w 10705"/>
              <a:gd name="connsiteY1" fmla="*/ 7925 h 9558"/>
              <a:gd name="connsiteX2" fmla="*/ 1539 w 10705"/>
              <a:gd name="connsiteY2" fmla="*/ 8748 h 9558"/>
              <a:gd name="connsiteX3" fmla="*/ 2372 w 10705"/>
              <a:gd name="connsiteY3" fmla="*/ 8344 h 9558"/>
              <a:gd name="connsiteX4" fmla="*/ 3206 w 10705"/>
              <a:gd name="connsiteY4" fmla="*/ 7522 h 9558"/>
              <a:gd name="connsiteX5" fmla="*/ 4039 w 10705"/>
              <a:gd name="connsiteY5" fmla="*/ 487 h 9558"/>
              <a:gd name="connsiteX6" fmla="*/ 4872 w 10705"/>
              <a:gd name="connsiteY6" fmla="*/ 1114 h 9558"/>
              <a:gd name="connsiteX7" fmla="*/ 5705 w 10705"/>
              <a:gd name="connsiteY7" fmla="*/ 7704 h 9558"/>
              <a:gd name="connsiteX8" fmla="*/ 6538 w 10705"/>
              <a:gd name="connsiteY8" fmla="*/ 7619 h 9558"/>
              <a:gd name="connsiteX9" fmla="*/ 7371 w 10705"/>
              <a:gd name="connsiteY9" fmla="*/ 6819 h 9558"/>
              <a:gd name="connsiteX10" fmla="*/ 8204 w 10705"/>
              <a:gd name="connsiteY10" fmla="*/ 4164 h 9558"/>
              <a:gd name="connsiteX11" fmla="*/ 9039 w 10705"/>
              <a:gd name="connsiteY11" fmla="*/ 4566 h 9558"/>
              <a:gd name="connsiteX12" fmla="*/ 9872 w 10705"/>
              <a:gd name="connsiteY12" fmla="*/ 5557 h 9558"/>
              <a:gd name="connsiteX13" fmla="*/ 10705 w 10705"/>
              <a:gd name="connsiteY13" fmla="*/ 9558 h 9558"/>
              <a:gd name="connsiteX0" fmla="*/ 0 w 17059"/>
              <a:gd name="connsiteY0" fmla="*/ 9845 h 10000"/>
              <a:gd name="connsiteX1" fmla="*/ 7059 w 17059"/>
              <a:gd name="connsiteY1" fmla="*/ 8291 h 10000"/>
              <a:gd name="connsiteX2" fmla="*/ 8497 w 17059"/>
              <a:gd name="connsiteY2" fmla="*/ 9153 h 10000"/>
              <a:gd name="connsiteX3" fmla="*/ 9275 w 17059"/>
              <a:gd name="connsiteY3" fmla="*/ 8730 h 10000"/>
              <a:gd name="connsiteX4" fmla="*/ 10054 w 17059"/>
              <a:gd name="connsiteY4" fmla="*/ 7870 h 10000"/>
              <a:gd name="connsiteX5" fmla="*/ 10832 w 17059"/>
              <a:gd name="connsiteY5" fmla="*/ 510 h 10000"/>
              <a:gd name="connsiteX6" fmla="*/ 11610 w 17059"/>
              <a:gd name="connsiteY6" fmla="*/ 1166 h 10000"/>
              <a:gd name="connsiteX7" fmla="*/ 12388 w 17059"/>
              <a:gd name="connsiteY7" fmla="*/ 8060 h 10000"/>
              <a:gd name="connsiteX8" fmla="*/ 13166 w 17059"/>
              <a:gd name="connsiteY8" fmla="*/ 7971 h 10000"/>
              <a:gd name="connsiteX9" fmla="*/ 13945 w 17059"/>
              <a:gd name="connsiteY9" fmla="*/ 7134 h 10000"/>
              <a:gd name="connsiteX10" fmla="*/ 14723 w 17059"/>
              <a:gd name="connsiteY10" fmla="*/ 4357 h 10000"/>
              <a:gd name="connsiteX11" fmla="*/ 15503 w 17059"/>
              <a:gd name="connsiteY11" fmla="*/ 4777 h 10000"/>
              <a:gd name="connsiteX12" fmla="*/ 16281 w 17059"/>
              <a:gd name="connsiteY12" fmla="*/ 5814 h 10000"/>
              <a:gd name="connsiteX13" fmla="*/ 17059 w 17059"/>
              <a:gd name="connsiteY13" fmla="*/ 10000 h 10000"/>
              <a:gd name="connsiteX0" fmla="*/ 0 w 17059"/>
              <a:gd name="connsiteY0" fmla="*/ 9845 h 10000"/>
              <a:gd name="connsiteX1" fmla="*/ 5870 w 17059"/>
              <a:gd name="connsiteY1" fmla="*/ 8564 h 10000"/>
              <a:gd name="connsiteX2" fmla="*/ 7059 w 17059"/>
              <a:gd name="connsiteY2" fmla="*/ 8291 h 10000"/>
              <a:gd name="connsiteX3" fmla="*/ 8497 w 17059"/>
              <a:gd name="connsiteY3" fmla="*/ 9153 h 10000"/>
              <a:gd name="connsiteX4" fmla="*/ 9275 w 17059"/>
              <a:gd name="connsiteY4" fmla="*/ 8730 h 10000"/>
              <a:gd name="connsiteX5" fmla="*/ 10054 w 17059"/>
              <a:gd name="connsiteY5" fmla="*/ 7870 h 10000"/>
              <a:gd name="connsiteX6" fmla="*/ 10832 w 17059"/>
              <a:gd name="connsiteY6" fmla="*/ 510 h 10000"/>
              <a:gd name="connsiteX7" fmla="*/ 11610 w 17059"/>
              <a:gd name="connsiteY7" fmla="*/ 1166 h 10000"/>
              <a:gd name="connsiteX8" fmla="*/ 12388 w 17059"/>
              <a:gd name="connsiteY8" fmla="*/ 8060 h 10000"/>
              <a:gd name="connsiteX9" fmla="*/ 13166 w 17059"/>
              <a:gd name="connsiteY9" fmla="*/ 7971 h 10000"/>
              <a:gd name="connsiteX10" fmla="*/ 13945 w 17059"/>
              <a:gd name="connsiteY10" fmla="*/ 7134 h 10000"/>
              <a:gd name="connsiteX11" fmla="*/ 14723 w 17059"/>
              <a:gd name="connsiteY11" fmla="*/ 4357 h 10000"/>
              <a:gd name="connsiteX12" fmla="*/ 15503 w 17059"/>
              <a:gd name="connsiteY12" fmla="*/ 4777 h 10000"/>
              <a:gd name="connsiteX13" fmla="*/ 16281 w 17059"/>
              <a:gd name="connsiteY13" fmla="*/ 5814 h 10000"/>
              <a:gd name="connsiteX14" fmla="*/ 17059 w 17059"/>
              <a:gd name="connsiteY14" fmla="*/ 10000 h 10000"/>
              <a:gd name="connsiteX0" fmla="*/ 0 w 17059"/>
              <a:gd name="connsiteY0" fmla="*/ 9845 h 10000"/>
              <a:gd name="connsiteX1" fmla="*/ 3332 w 17059"/>
              <a:gd name="connsiteY1" fmla="*/ 9204 h 10000"/>
              <a:gd name="connsiteX2" fmla="*/ 5870 w 17059"/>
              <a:gd name="connsiteY2" fmla="*/ 8564 h 10000"/>
              <a:gd name="connsiteX3" fmla="*/ 7059 w 17059"/>
              <a:gd name="connsiteY3" fmla="*/ 8291 h 10000"/>
              <a:gd name="connsiteX4" fmla="*/ 8497 w 17059"/>
              <a:gd name="connsiteY4" fmla="*/ 9153 h 10000"/>
              <a:gd name="connsiteX5" fmla="*/ 9275 w 17059"/>
              <a:gd name="connsiteY5" fmla="*/ 8730 h 10000"/>
              <a:gd name="connsiteX6" fmla="*/ 10054 w 17059"/>
              <a:gd name="connsiteY6" fmla="*/ 7870 h 10000"/>
              <a:gd name="connsiteX7" fmla="*/ 10832 w 17059"/>
              <a:gd name="connsiteY7" fmla="*/ 510 h 10000"/>
              <a:gd name="connsiteX8" fmla="*/ 11610 w 17059"/>
              <a:gd name="connsiteY8" fmla="*/ 1166 h 10000"/>
              <a:gd name="connsiteX9" fmla="*/ 12388 w 17059"/>
              <a:gd name="connsiteY9" fmla="*/ 8060 h 10000"/>
              <a:gd name="connsiteX10" fmla="*/ 13166 w 17059"/>
              <a:gd name="connsiteY10" fmla="*/ 7971 h 10000"/>
              <a:gd name="connsiteX11" fmla="*/ 13945 w 17059"/>
              <a:gd name="connsiteY11" fmla="*/ 7134 h 10000"/>
              <a:gd name="connsiteX12" fmla="*/ 14723 w 17059"/>
              <a:gd name="connsiteY12" fmla="*/ 4357 h 10000"/>
              <a:gd name="connsiteX13" fmla="*/ 15503 w 17059"/>
              <a:gd name="connsiteY13" fmla="*/ 4777 h 10000"/>
              <a:gd name="connsiteX14" fmla="*/ 16281 w 17059"/>
              <a:gd name="connsiteY14" fmla="*/ 5814 h 10000"/>
              <a:gd name="connsiteX15" fmla="*/ 17059 w 17059"/>
              <a:gd name="connsiteY15" fmla="*/ 10000 h 10000"/>
              <a:gd name="connsiteX0" fmla="*/ 0 w 17059"/>
              <a:gd name="connsiteY0" fmla="*/ 9845 h 10000"/>
              <a:gd name="connsiteX1" fmla="*/ 1840 w 17059"/>
              <a:gd name="connsiteY1" fmla="*/ 9437 h 10000"/>
              <a:gd name="connsiteX2" fmla="*/ 3332 w 17059"/>
              <a:gd name="connsiteY2" fmla="*/ 9204 h 10000"/>
              <a:gd name="connsiteX3" fmla="*/ 5870 w 17059"/>
              <a:gd name="connsiteY3" fmla="*/ 8564 h 10000"/>
              <a:gd name="connsiteX4" fmla="*/ 7059 w 17059"/>
              <a:gd name="connsiteY4" fmla="*/ 8291 h 10000"/>
              <a:gd name="connsiteX5" fmla="*/ 8497 w 17059"/>
              <a:gd name="connsiteY5" fmla="*/ 9153 h 10000"/>
              <a:gd name="connsiteX6" fmla="*/ 9275 w 17059"/>
              <a:gd name="connsiteY6" fmla="*/ 8730 h 10000"/>
              <a:gd name="connsiteX7" fmla="*/ 10054 w 17059"/>
              <a:gd name="connsiteY7" fmla="*/ 7870 h 10000"/>
              <a:gd name="connsiteX8" fmla="*/ 10832 w 17059"/>
              <a:gd name="connsiteY8" fmla="*/ 510 h 10000"/>
              <a:gd name="connsiteX9" fmla="*/ 11610 w 17059"/>
              <a:gd name="connsiteY9" fmla="*/ 1166 h 10000"/>
              <a:gd name="connsiteX10" fmla="*/ 12388 w 17059"/>
              <a:gd name="connsiteY10" fmla="*/ 8060 h 10000"/>
              <a:gd name="connsiteX11" fmla="*/ 13166 w 17059"/>
              <a:gd name="connsiteY11" fmla="*/ 7971 h 10000"/>
              <a:gd name="connsiteX12" fmla="*/ 13945 w 17059"/>
              <a:gd name="connsiteY12" fmla="*/ 7134 h 10000"/>
              <a:gd name="connsiteX13" fmla="*/ 14723 w 17059"/>
              <a:gd name="connsiteY13" fmla="*/ 4357 h 10000"/>
              <a:gd name="connsiteX14" fmla="*/ 15503 w 17059"/>
              <a:gd name="connsiteY14" fmla="*/ 4777 h 10000"/>
              <a:gd name="connsiteX15" fmla="*/ 16281 w 17059"/>
              <a:gd name="connsiteY15" fmla="*/ 5814 h 10000"/>
              <a:gd name="connsiteX16" fmla="*/ 17059 w 17059"/>
              <a:gd name="connsiteY16" fmla="*/ 10000 h 10000"/>
              <a:gd name="connsiteX0" fmla="*/ 0 w 17059"/>
              <a:gd name="connsiteY0" fmla="*/ 9845 h 10000"/>
              <a:gd name="connsiteX1" fmla="*/ 1840 w 17059"/>
              <a:gd name="connsiteY1" fmla="*/ 9437 h 10000"/>
              <a:gd name="connsiteX2" fmla="*/ 3332 w 17059"/>
              <a:gd name="connsiteY2" fmla="*/ 9204 h 10000"/>
              <a:gd name="connsiteX3" fmla="*/ 4685 w 17059"/>
              <a:gd name="connsiteY3" fmla="*/ 8913 h 10000"/>
              <a:gd name="connsiteX4" fmla="*/ 5870 w 17059"/>
              <a:gd name="connsiteY4" fmla="*/ 8564 h 10000"/>
              <a:gd name="connsiteX5" fmla="*/ 7059 w 17059"/>
              <a:gd name="connsiteY5" fmla="*/ 8291 h 10000"/>
              <a:gd name="connsiteX6" fmla="*/ 8497 w 17059"/>
              <a:gd name="connsiteY6" fmla="*/ 9153 h 10000"/>
              <a:gd name="connsiteX7" fmla="*/ 9275 w 17059"/>
              <a:gd name="connsiteY7" fmla="*/ 8730 h 10000"/>
              <a:gd name="connsiteX8" fmla="*/ 10054 w 17059"/>
              <a:gd name="connsiteY8" fmla="*/ 7870 h 10000"/>
              <a:gd name="connsiteX9" fmla="*/ 10832 w 17059"/>
              <a:gd name="connsiteY9" fmla="*/ 510 h 10000"/>
              <a:gd name="connsiteX10" fmla="*/ 11610 w 17059"/>
              <a:gd name="connsiteY10" fmla="*/ 1166 h 10000"/>
              <a:gd name="connsiteX11" fmla="*/ 12388 w 17059"/>
              <a:gd name="connsiteY11" fmla="*/ 8060 h 10000"/>
              <a:gd name="connsiteX12" fmla="*/ 13166 w 17059"/>
              <a:gd name="connsiteY12" fmla="*/ 7971 h 10000"/>
              <a:gd name="connsiteX13" fmla="*/ 13945 w 17059"/>
              <a:gd name="connsiteY13" fmla="*/ 7134 h 10000"/>
              <a:gd name="connsiteX14" fmla="*/ 14723 w 17059"/>
              <a:gd name="connsiteY14" fmla="*/ 4357 h 10000"/>
              <a:gd name="connsiteX15" fmla="*/ 15503 w 17059"/>
              <a:gd name="connsiteY15" fmla="*/ 4777 h 10000"/>
              <a:gd name="connsiteX16" fmla="*/ 16281 w 17059"/>
              <a:gd name="connsiteY16" fmla="*/ 5814 h 10000"/>
              <a:gd name="connsiteX17" fmla="*/ 17059 w 17059"/>
              <a:gd name="connsiteY17" fmla="*/ 10000 h 10000"/>
              <a:gd name="connsiteX0" fmla="*/ 0 w 17059"/>
              <a:gd name="connsiteY0" fmla="*/ 9845 h 10000"/>
              <a:gd name="connsiteX1" fmla="*/ 1840 w 17059"/>
              <a:gd name="connsiteY1" fmla="*/ 9437 h 10000"/>
              <a:gd name="connsiteX2" fmla="*/ 3332 w 17059"/>
              <a:gd name="connsiteY2" fmla="*/ 9204 h 10000"/>
              <a:gd name="connsiteX3" fmla="*/ 4655 w 17059"/>
              <a:gd name="connsiteY3" fmla="*/ 7282 h 10000"/>
              <a:gd name="connsiteX4" fmla="*/ 5870 w 17059"/>
              <a:gd name="connsiteY4" fmla="*/ 8564 h 10000"/>
              <a:gd name="connsiteX5" fmla="*/ 7059 w 17059"/>
              <a:gd name="connsiteY5" fmla="*/ 8291 h 10000"/>
              <a:gd name="connsiteX6" fmla="*/ 8497 w 17059"/>
              <a:gd name="connsiteY6" fmla="*/ 9153 h 10000"/>
              <a:gd name="connsiteX7" fmla="*/ 9275 w 17059"/>
              <a:gd name="connsiteY7" fmla="*/ 8730 h 10000"/>
              <a:gd name="connsiteX8" fmla="*/ 10054 w 17059"/>
              <a:gd name="connsiteY8" fmla="*/ 7870 h 10000"/>
              <a:gd name="connsiteX9" fmla="*/ 10832 w 17059"/>
              <a:gd name="connsiteY9" fmla="*/ 510 h 10000"/>
              <a:gd name="connsiteX10" fmla="*/ 11610 w 17059"/>
              <a:gd name="connsiteY10" fmla="*/ 1166 h 10000"/>
              <a:gd name="connsiteX11" fmla="*/ 12388 w 17059"/>
              <a:gd name="connsiteY11" fmla="*/ 8060 h 10000"/>
              <a:gd name="connsiteX12" fmla="*/ 13166 w 17059"/>
              <a:gd name="connsiteY12" fmla="*/ 7971 h 10000"/>
              <a:gd name="connsiteX13" fmla="*/ 13945 w 17059"/>
              <a:gd name="connsiteY13" fmla="*/ 7134 h 10000"/>
              <a:gd name="connsiteX14" fmla="*/ 14723 w 17059"/>
              <a:gd name="connsiteY14" fmla="*/ 4357 h 10000"/>
              <a:gd name="connsiteX15" fmla="*/ 15503 w 17059"/>
              <a:gd name="connsiteY15" fmla="*/ 4777 h 10000"/>
              <a:gd name="connsiteX16" fmla="*/ 16281 w 17059"/>
              <a:gd name="connsiteY16" fmla="*/ 5814 h 10000"/>
              <a:gd name="connsiteX17" fmla="*/ 17059 w 17059"/>
              <a:gd name="connsiteY17" fmla="*/ 10000 h 10000"/>
              <a:gd name="connsiteX0" fmla="*/ 0 w 17059"/>
              <a:gd name="connsiteY0" fmla="*/ 9845 h 10000"/>
              <a:gd name="connsiteX1" fmla="*/ 1840 w 17059"/>
              <a:gd name="connsiteY1" fmla="*/ 9437 h 10000"/>
              <a:gd name="connsiteX2" fmla="*/ 3332 w 17059"/>
              <a:gd name="connsiteY2" fmla="*/ 9204 h 10000"/>
              <a:gd name="connsiteX3" fmla="*/ 4655 w 17059"/>
              <a:gd name="connsiteY3" fmla="*/ 7282 h 10000"/>
              <a:gd name="connsiteX4" fmla="*/ 5870 w 17059"/>
              <a:gd name="connsiteY4" fmla="*/ 8564 h 10000"/>
              <a:gd name="connsiteX5" fmla="*/ 7059 w 17059"/>
              <a:gd name="connsiteY5" fmla="*/ 8291 h 10000"/>
              <a:gd name="connsiteX6" fmla="*/ 8497 w 17059"/>
              <a:gd name="connsiteY6" fmla="*/ 9153 h 10000"/>
              <a:gd name="connsiteX7" fmla="*/ 9275 w 17059"/>
              <a:gd name="connsiteY7" fmla="*/ 8730 h 10000"/>
              <a:gd name="connsiteX8" fmla="*/ 10054 w 17059"/>
              <a:gd name="connsiteY8" fmla="*/ 7870 h 10000"/>
              <a:gd name="connsiteX9" fmla="*/ 10832 w 17059"/>
              <a:gd name="connsiteY9" fmla="*/ 510 h 10000"/>
              <a:gd name="connsiteX10" fmla="*/ 11610 w 17059"/>
              <a:gd name="connsiteY10" fmla="*/ 1166 h 10000"/>
              <a:gd name="connsiteX11" fmla="*/ 12388 w 17059"/>
              <a:gd name="connsiteY11" fmla="*/ 8060 h 10000"/>
              <a:gd name="connsiteX12" fmla="*/ 13166 w 17059"/>
              <a:gd name="connsiteY12" fmla="*/ 7971 h 10000"/>
              <a:gd name="connsiteX13" fmla="*/ 13945 w 17059"/>
              <a:gd name="connsiteY13" fmla="*/ 7134 h 10000"/>
              <a:gd name="connsiteX14" fmla="*/ 14723 w 17059"/>
              <a:gd name="connsiteY14" fmla="*/ 4357 h 10000"/>
              <a:gd name="connsiteX15" fmla="*/ 15503 w 17059"/>
              <a:gd name="connsiteY15" fmla="*/ 4777 h 10000"/>
              <a:gd name="connsiteX16" fmla="*/ 16281 w 17059"/>
              <a:gd name="connsiteY16" fmla="*/ 5814 h 10000"/>
              <a:gd name="connsiteX17" fmla="*/ 17059 w 17059"/>
              <a:gd name="connsiteY17" fmla="*/ 10000 h 10000"/>
              <a:gd name="connsiteX0" fmla="*/ 0 w 17059"/>
              <a:gd name="connsiteY0" fmla="*/ 9845 h 10000"/>
              <a:gd name="connsiteX1" fmla="*/ 1840 w 17059"/>
              <a:gd name="connsiteY1" fmla="*/ 9437 h 10000"/>
              <a:gd name="connsiteX2" fmla="*/ 3332 w 17059"/>
              <a:gd name="connsiteY2" fmla="*/ 9204 h 10000"/>
              <a:gd name="connsiteX3" fmla="*/ 4655 w 17059"/>
              <a:gd name="connsiteY3" fmla="*/ 7282 h 10000"/>
              <a:gd name="connsiteX4" fmla="*/ 5870 w 17059"/>
              <a:gd name="connsiteY4" fmla="*/ 8564 h 10000"/>
              <a:gd name="connsiteX5" fmla="*/ 7059 w 17059"/>
              <a:gd name="connsiteY5" fmla="*/ 8291 h 10000"/>
              <a:gd name="connsiteX6" fmla="*/ 8497 w 17059"/>
              <a:gd name="connsiteY6" fmla="*/ 9153 h 10000"/>
              <a:gd name="connsiteX7" fmla="*/ 9275 w 17059"/>
              <a:gd name="connsiteY7" fmla="*/ 8730 h 10000"/>
              <a:gd name="connsiteX8" fmla="*/ 10054 w 17059"/>
              <a:gd name="connsiteY8" fmla="*/ 7870 h 10000"/>
              <a:gd name="connsiteX9" fmla="*/ 10832 w 17059"/>
              <a:gd name="connsiteY9" fmla="*/ 510 h 10000"/>
              <a:gd name="connsiteX10" fmla="*/ 11610 w 17059"/>
              <a:gd name="connsiteY10" fmla="*/ 1166 h 10000"/>
              <a:gd name="connsiteX11" fmla="*/ 12388 w 17059"/>
              <a:gd name="connsiteY11" fmla="*/ 8060 h 10000"/>
              <a:gd name="connsiteX12" fmla="*/ 13166 w 17059"/>
              <a:gd name="connsiteY12" fmla="*/ 7971 h 10000"/>
              <a:gd name="connsiteX13" fmla="*/ 13945 w 17059"/>
              <a:gd name="connsiteY13" fmla="*/ 7134 h 10000"/>
              <a:gd name="connsiteX14" fmla="*/ 14723 w 17059"/>
              <a:gd name="connsiteY14" fmla="*/ 4357 h 10000"/>
              <a:gd name="connsiteX15" fmla="*/ 15503 w 17059"/>
              <a:gd name="connsiteY15" fmla="*/ 4777 h 10000"/>
              <a:gd name="connsiteX16" fmla="*/ 16281 w 17059"/>
              <a:gd name="connsiteY16" fmla="*/ 5814 h 10000"/>
              <a:gd name="connsiteX17" fmla="*/ 17059 w 17059"/>
              <a:gd name="connsiteY17" fmla="*/ 10000 h 10000"/>
              <a:gd name="connsiteX0" fmla="*/ 0 w 17059"/>
              <a:gd name="connsiteY0" fmla="*/ 9845 h 10000"/>
              <a:gd name="connsiteX1" fmla="*/ 1840 w 17059"/>
              <a:gd name="connsiteY1" fmla="*/ 9437 h 10000"/>
              <a:gd name="connsiteX2" fmla="*/ 3332 w 17059"/>
              <a:gd name="connsiteY2" fmla="*/ 9204 h 10000"/>
              <a:gd name="connsiteX3" fmla="*/ 4655 w 17059"/>
              <a:gd name="connsiteY3" fmla="*/ 7282 h 10000"/>
              <a:gd name="connsiteX4" fmla="*/ 5870 w 17059"/>
              <a:gd name="connsiteY4" fmla="*/ 8564 h 10000"/>
              <a:gd name="connsiteX5" fmla="*/ 7059 w 17059"/>
              <a:gd name="connsiteY5" fmla="*/ 8291 h 10000"/>
              <a:gd name="connsiteX6" fmla="*/ 8497 w 17059"/>
              <a:gd name="connsiteY6" fmla="*/ 9153 h 10000"/>
              <a:gd name="connsiteX7" fmla="*/ 9275 w 17059"/>
              <a:gd name="connsiteY7" fmla="*/ 8730 h 10000"/>
              <a:gd name="connsiteX8" fmla="*/ 10054 w 17059"/>
              <a:gd name="connsiteY8" fmla="*/ 7870 h 10000"/>
              <a:gd name="connsiteX9" fmla="*/ 10832 w 17059"/>
              <a:gd name="connsiteY9" fmla="*/ 510 h 10000"/>
              <a:gd name="connsiteX10" fmla="*/ 11610 w 17059"/>
              <a:gd name="connsiteY10" fmla="*/ 1166 h 10000"/>
              <a:gd name="connsiteX11" fmla="*/ 12388 w 17059"/>
              <a:gd name="connsiteY11" fmla="*/ 8060 h 10000"/>
              <a:gd name="connsiteX12" fmla="*/ 13166 w 17059"/>
              <a:gd name="connsiteY12" fmla="*/ 7971 h 10000"/>
              <a:gd name="connsiteX13" fmla="*/ 13945 w 17059"/>
              <a:gd name="connsiteY13" fmla="*/ 7134 h 10000"/>
              <a:gd name="connsiteX14" fmla="*/ 14723 w 17059"/>
              <a:gd name="connsiteY14" fmla="*/ 4357 h 10000"/>
              <a:gd name="connsiteX15" fmla="*/ 15503 w 17059"/>
              <a:gd name="connsiteY15" fmla="*/ 4777 h 10000"/>
              <a:gd name="connsiteX16" fmla="*/ 16281 w 17059"/>
              <a:gd name="connsiteY16" fmla="*/ 5814 h 10000"/>
              <a:gd name="connsiteX17" fmla="*/ 17059 w 17059"/>
              <a:gd name="connsiteY17" fmla="*/ 10000 h 10000"/>
              <a:gd name="connsiteX0" fmla="*/ 0 w 17059"/>
              <a:gd name="connsiteY0" fmla="*/ 9845 h 10000"/>
              <a:gd name="connsiteX1" fmla="*/ 1810 w 17059"/>
              <a:gd name="connsiteY1" fmla="*/ 8389 h 10000"/>
              <a:gd name="connsiteX2" fmla="*/ 3332 w 17059"/>
              <a:gd name="connsiteY2" fmla="*/ 9204 h 10000"/>
              <a:gd name="connsiteX3" fmla="*/ 4655 w 17059"/>
              <a:gd name="connsiteY3" fmla="*/ 7282 h 10000"/>
              <a:gd name="connsiteX4" fmla="*/ 5870 w 17059"/>
              <a:gd name="connsiteY4" fmla="*/ 8564 h 10000"/>
              <a:gd name="connsiteX5" fmla="*/ 7059 w 17059"/>
              <a:gd name="connsiteY5" fmla="*/ 8291 h 10000"/>
              <a:gd name="connsiteX6" fmla="*/ 8497 w 17059"/>
              <a:gd name="connsiteY6" fmla="*/ 9153 h 10000"/>
              <a:gd name="connsiteX7" fmla="*/ 9275 w 17059"/>
              <a:gd name="connsiteY7" fmla="*/ 8730 h 10000"/>
              <a:gd name="connsiteX8" fmla="*/ 10054 w 17059"/>
              <a:gd name="connsiteY8" fmla="*/ 7870 h 10000"/>
              <a:gd name="connsiteX9" fmla="*/ 10832 w 17059"/>
              <a:gd name="connsiteY9" fmla="*/ 510 h 10000"/>
              <a:gd name="connsiteX10" fmla="*/ 11610 w 17059"/>
              <a:gd name="connsiteY10" fmla="*/ 1166 h 10000"/>
              <a:gd name="connsiteX11" fmla="*/ 12388 w 17059"/>
              <a:gd name="connsiteY11" fmla="*/ 8060 h 10000"/>
              <a:gd name="connsiteX12" fmla="*/ 13166 w 17059"/>
              <a:gd name="connsiteY12" fmla="*/ 7971 h 10000"/>
              <a:gd name="connsiteX13" fmla="*/ 13945 w 17059"/>
              <a:gd name="connsiteY13" fmla="*/ 7134 h 10000"/>
              <a:gd name="connsiteX14" fmla="*/ 14723 w 17059"/>
              <a:gd name="connsiteY14" fmla="*/ 4357 h 10000"/>
              <a:gd name="connsiteX15" fmla="*/ 15503 w 17059"/>
              <a:gd name="connsiteY15" fmla="*/ 4777 h 10000"/>
              <a:gd name="connsiteX16" fmla="*/ 16281 w 17059"/>
              <a:gd name="connsiteY16" fmla="*/ 5814 h 10000"/>
              <a:gd name="connsiteX17" fmla="*/ 17059 w 17059"/>
              <a:gd name="connsiteY17" fmla="*/ 10000 h 10000"/>
              <a:gd name="connsiteX0" fmla="*/ 0 w 17059"/>
              <a:gd name="connsiteY0" fmla="*/ 9845 h 10000"/>
              <a:gd name="connsiteX1" fmla="*/ 1810 w 17059"/>
              <a:gd name="connsiteY1" fmla="*/ 8389 h 10000"/>
              <a:gd name="connsiteX2" fmla="*/ 3332 w 17059"/>
              <a:gd name="connsiteY2" fmla="*/ 9204 h 10000"/>
              <a:gd name="connsiteX3" fmla="*/ 4655 w 17059"/>
              <a:gd name="connsiteY3" fmla="*/ 7282 h 10000"/>
              <a:gd name="connsiteX4" fmla="*/ 5870 w 17059"/>
              <a:gd name="connsiteY4" fmla="*/ 8564 h 10000"/>
              <a:gd name="connsiteX5" fmla="*/ 7059 w 17059"/>
              <a:gd name="connsiteY5" fmla="*/ 8291 h 10000"/>
              <a:gd name="connsiteX6" fmla="*/ 8497 w 17059"/>
              <a:gd name="connsiteY6" fmla="*/ 9153 h 10000"/>
              <a:gd name="connsiteX7" fmla="*/ 9275 w 17059"/>
              <a:gd name="connsiteY7" fmla="*/ 8730 h 10000"/>
              <a:gd name="connsiteX8" fmla="*/ 10054 w 17059"/>
              <a:gd name="connsiteY8" fmla="*/ 7870 h 10000"/>
              <a:gd name="connsiteX9" fmla="*/ 10832 w 17059"/>
              <a:gd name="connsiteY9" fmla="*/ 510 h 10000"/>
              <a:gd name="connsiteX10" fmla="*/ 11610 w 17059"/>
              <a:gd name="connsiteY10" fmla="*/ 1166 h 10000"/>
              <a:gd name="connsiteX11" fmla="*/ 12388 w 17059"/>
              <a:gd name="connsiteY11" fmla="*/ 8060 h 10000"/>
              <a:gd name="connsiteX12" fmla="*/ 13166 w 17059"/>
              <a:gd name="connsiteY12" fmla="*/ 7971 h 10000"/>
              <a:gd name="connsiteX13" fmla="*/ 13945 w 17059"/>
              <a:gd name="connsiteY13" fmla="*/ 7134 h 10000"/>
              <a:gd name="connsiteX14" fmla="*/ 14723 w 17059"/>
              <a:gd name="connsiteY14" fmla="*/ 4357 h 10000"/>
              <a:gd name="connsiteX15" fmla="*/ 15503 w 17059"/>
              <a:gd name="connsiteY15" fmla="*/ 4777 h 10000"/>
              <a:gd name="connsiteX16" fmla="*/ 16281 w 17059"/>
              <a:gd name="connsiteY16" fmla="*/ 5814 h 10000"/>
              <a:gd name="connsiteX17" fmla="*/ 17059 w 17059"/>
              <a:gd name="connsiteY17" fmla="*/ 10000 h 10000"/>
              <a:gd name="connsiteX0" fmla="*/ 0 w 17059"/>
              <a:gd name="connsiteY0" fmla="*/ 9845 h 10000"/>
              <a:gd name="connsiteX1" fmla="*/ 1810 w 17059"/>
              <a:gd name="connsiteY1" fmla="*/ 8389 h 10000"/>
              <a:gd name="connsiteX2" fmla="*/ 3332 w 17059"/>
              <a:gd name="connsiteY2" fmla="*/ 9204 h 10000"/>
              <a:gd name="connsiteX3" fmla="*/ 4655 w 17059"/>
              <a:gd name="connsiteY3" fmla="*/ 7282 h 10000"/>
              <a:gd name="connsiteX4" fmla="*/ 5870 w 17059"/>
              <a:gd name="connsiteY4" fmla="*/ 8564 h 10000"/>
              <a:gd name="connsiteX5" fmla="*/ 7059 w 17059"/>
              <a:gd name="connsiteY5" fmla="*/ 8291 h 10000"/>
              <a:gd name="connsiteX6" fmla="*/ 8497 w 17059"/>
              <a:gd name="connsiteY6" fmla="*/ 9153 h 10000"/>
              <a:gd name="connsiteX7" fmla="*/ 9275 w 17059"/>
              <a:gd name="connsiteY7" fmla="*/ 8730 h 10000"/>
              <a:gd name="connsiteX8" fmla="*/ 10054 w 17059"/>
              <a:gd name="connsiteY8" fmla="*/ 7870 h 10000"/>
              <a:gd name="connsiteX9" fmla="*/ 10832 w 17059"/>
              <a:gd name="connsiteY9" fmla="*/ 510 h 10000"/>
              <a:gd name="connsiteX10" fmla="*/ 11610 w 17059"/>
              <a:gd name="connsiteY10" fmla="*/ 1166 h 10000"/>
              <a:gd name="connsiteX11" fmla="*/ 12388 w 17059"/>
              <a:gd name="connsiteY11" fmla="*/ 8060 h 10000"/>
              <a:gd name="connsiteX12" fmla="*/ 13166 w 17059"/>
              <a:gd name="connsiteY12" fmla="*/ 7971 h 10000"/>
              <a:gd name="connsiteX13" fmla="*/ 13945 w 17059"/>
              <a:gd name="connsiteY13" fmla="*/ 7134 h 10000"/>
              <a:gd name="connsiteX14" fmla="*/ 14723 w 17059"/>
              <a:gd name="connsiteY14" fmla="*/ 4357 h 10000"/>
              <a:gd name="connsiteX15" fmla="*/ 15503 w 17059"/>
              <a:gd name="connsiteY15" fmla="*/ 4777 h 10000"/>
              <a:gd name="connsiteX16" fmla="*/ 16281 w 17059"/>
              <a:gd name="connsiteY16" fmla="*/ 5814 h 10000"/>
              <a:gd name="connsiteX17" fmla="*/ 17059 w 17059"/>
              <a:gd name="connsiteY17" fmla="*/ 10000 h 10000"/>
              <a:gd name="connsiteX0" fmla="*/ 0 w 17059"/>
              <a:gd name="connsiteY0" fmla="*/ 9845 h 10000"/>
              <a:gd name="connsiteX1" fmla="*/ 1810 w 17059"/>
              <a:gd name="connsiteY1" fmla="*/ 8389 h 10000"/>
              <a:gd name="connsiteX2" fmla="*/ 3332 w 17059"/>
              <a:gd name="connsiteY2" fmla="*/ 9204 h 10000"/>
              <a:gd name="connsiteX3" fmla="*/ 4655 w 17059"/>
              <a:gd name="connsiteY3" fmla="*/ 7282 h 10000"/>
              <a:gd name="connsiteX4" fmla="*/ 5870 w 17059"/>
              <a:gd name="connsiteY4" fmla="*/ 8564 h 10000"/>
              <a:gd name="connsiteX5" fmla="*/ 7059 w 17059"/>
              <a:gd name="connsiteY5" fmla="*/ 8291 h 10000"/>
              <a:gd name="connsiteX6" fmla="*/ 8497 w 17059"/>
              <a:gd name="connsiteY6" fmla="*/ 9153 h 10000"/>
              <a:gd name="connsiteX7" fmla="*/ 9275 w 17059"/>
              <a:gd name="connsiteY7" fmla="*/ 8730 h 10000"/>
              <a:gd name="connsiteX8" fmla="*/ 10054 w 17059"/>
              <a:gd name="connsiteY8" fmla="*/ 7870 h 10000"/>
              <a:gd name="connsiteX9" fmla="*/ 10832 w 17059"/>
              <a:gd name="connsiteY9" fmla="*/ 510 h 10000"/>
              <a:gd name="connsiteX10" fmla="*/ 11610 w 17059"/>
              <a:gd name="connsiteY10" fmla="*/ 1166 h 10000"/>
              <a:gd name="connsiteX11" fmla="*/ 12388 w 17059"/>
              <a:gd name="connsiteY11" fmla="*/ 8060 h 10000"/>
              <a:gd name="connsiteX12" fmla="*/ 13166 w 17059"/>
              <a:gd name="connsiteY12" fmla="*/ 7971 h 10000"/>
              <a:gd name="connsiteX13" fmla="*/ 13945 w 17059"/>
              <a:gd name="connsiteY13" fmla="*/ 7134 h 10000"/>
              <a:gd name="connsiteX14" fmla="*/ 14723 w 17059"/>
              <a:gd name="connsiteY14" fmla="*/ 4357 h 10000"/>
              <a:gd name="connsiteX15" fmla="*/ 15503 w 17059"/>
              <a:gd name="connsiteY15" fmla="*/ 4777 h 10000"/>
              <a:gd name="connsiteX16" fmla="*/ 16281 w 17059"/>
              <a:gd name="connsiteY16" fmla="*/ 5814 h 10000"/>
              <a:gd name="connsiteX17" fmla="*/ 17059 w 17059"/>
              <a:gd name="connsiteY17" fmla="*/ 10000 h 10000"/>
              <a:gd name="connsiteX0" fmla="*/ 0 w 17059"/>
              <a:gd name="connsiteY0" fmla="*/ 9845 h 10000"/>
              <a:gd name="connsiteX1" fmla="*/ 1797 w 17059"/>
              <a:gd name="connsiteY1" fmla="*/ 8001 h 10000"/>
              <a:gd name="connsiteX2" fmla="*/ 3332 w 17059"/>
              <a:gd name="connsiteY2" fmla="*/ 9204 h 10000"/>
              <a:gd name="connsiteX3" fmla="*/ 4655 w 17059"/>
              <a:gd name="connsiteY3" fmla="*/ 7282 h 10000"/>
              <a:gd name="connsiteX4" fmla="*/ 5870 w 17059"/>
              <a:gd name="connsiteY4" fmla="*/ 8564 h 10000"/>
              <a:gd name="connsiteX5" fmla="*/ 7059 w 17059"/>
              <a:gd name="connsiteY5" fmla="*/ 8291 h 10000"/>
              <a:gd name="connsiteX6" fmla="*/ 8497 w 17059"/>
              <a:gd name="connsiteY6" fmla="*/ 9153 h 10000"/>
              <a:gd name="connsiteX7" fmla="*/ 9275 w 17059"/>
              <a:gd name="connsiteY7" fmla="*/ 8730 h 10000"/>
              <a:gd name="connsiteX8" fmla="*/ 10054 w 17059"/>
              <a:gd name="connsiteY8" fmla="*/ 7870 h 10000"/>
              <a:gd name="connsiteX9" fmla="*/ 10832 w 17059"/>
              <a:gd name="connsiteY9" fmla="*/ 510 h 10000"/>
              <a:gd name="connsiteX10" fmla="*/ 11610 w 17059"/>
              <a:gd name="connsiteY10" fmla="*/ 1166 h 10000"/>
              <a:gd name="connsiteX11" fmla="*/ 12388 w 17059"/>
              <a:gd name="connsiteY11" fmla="*/ 8060 h 10000"/>
              <a:gd name="connsiteX12" fmla="*/ 13166 w 17059"/>
              <a:gd name="connsiteY12" fmla="*/ 7971 h 10000"/>
              <a:gd name="connsiteX13" fmla="*/ 13945 w 17059"/>
              <a:gd name="connsiteY13" fmla="*/ 7134 h 10000"/>
              <a:gd name="connsiteX14" fmla="*/ 14723 w 17059"/>
              <a:gd name="connsiteY14" fmla="*/ 4357 h 10000"/>
              <a:gd name="connsiteX15" fmla="*/ 15503 w 17059"/>
              <a:gd name="connsiteY15" fmla="*/ 4777 h 10000"/>
              <a:gd name="connsiteX16" fmla="*/ 16281 w 17059"/>
              <a:gd name="connsiteY16" fmla="*/ 5814 h 10000"/>
              <a:gd name="connsiteX17" fmla="*/ 17059 w 17059"/>
              <a:gd name="connsiteY17" fmla="*/ 10000 h 10000"/>
              <a:gd name="connsiteX0" fmla="*/ 0 w 17059"/>
              <a:gd name="connsiteY0" fmla="*/ 9845 h 10000"/>
              <a:gd name="connsiteX1" fmla="*/ 1797 w 17059"/>
              <a:gd name="connsiteY1" fmla="*/ 8001 h 10000"/>
              <a:gd name="connsiteX2" fmla="*/ 3332 w 17059"/>
              <a:gd name="connsiteY2" fmla="*/ 9204 h 10000"/>
              <a:gd name="connsiteX3" fmla="*/ 4655 w 17059"/>
              <a:gd name="connsiteY3" fmla="*/ 7282 h 10000"/>
              <a:gd name="connsiteX4" fmla="*/ 5870 w 17059"/>
              <a:gd name="connsiteY4" fmla="*/ 8564 h 10000"/>
              <a:gd name="connsiteX5" fmla="*/ 7059 w 17059"/>
              <a:gd name="connsiteY5" fmla="*/ 8291 h 10000"/>
              <a:gd name="connsiteX6" fmla="*/ 8497 w 17059"/>
              <a:gd name="connsiteY6" fmla="*/ 9153 h 10000"/>
              <a:gd name="connsiteX7" fmla="*/ 9275 w 17059"/>
              <a:gd name="connsiteY7" fmla="*/ 8730 h 10000"/>
              <a:gd name="connsiteX8" fmla="*/ 10054 w 17059"/>
              <a:gd name="connsiteY8" fmla="*/ 7870 h 10000"/>
              <a:gd name="connsiteX9" fmla="*/ 10832 w 17059"/>
              <a:gd name="connsiteY9" fmla="*/ 510 h 10000"/>
              <a:gd name="connsiteX10" fmla="*/ 11610 w 17059"/>
              <a:gd name="connsiteY10" fmla="*/ 1166 h 10000"/>
              <a:gd name="connsiteX11" fmla="*/ 12388 w 17059"/>
              <a:gd name="connsiteY11" fmla="*/ 8060 h 10000"/>
              <a:gd name="connsiteX12" fmla="*/ 13166 w 17059"/>
              <a:gd name="connsiteY12" fmla="*/ 7971 h 10000"/>
              <a:gd name="connsiteX13" fmla="*/ 13945 w 17059"/>
              <a:gd name="connsiteY13" fmla="*/ 7134 h 10000"/>
              <a:gd name="connsiteX14" fmla="*/ 14723 w 17059"/>
              <a:gd name="connsiteY14" fmla="*/ 4357 h 10000"/>
              <a:gd name="connsiteX15" fmla="*/ 15503 w 17059"/>
              <a:gd name="connsiteY15" fmla="*/ 4777 h 10000"/>
              <a:gd name="connsiteX16" fmla="*/ 16281 w 17059"/>
              <a:gd name="connsiteY16" fmla="*/ 5814 h 10000"/>
              <a:gd name="connsiteX17" fmla="*/ 17059 w 17059"/>
              <a:gd name="connsiteY17" fmla="*/ 10000 h 10000"/>
              <a:gd name="connsiteX0" fmla="*/ 0 w 17059"/>
              <a:gd name="connsiteY0" fmla="*/ 9845 h 10000"/>
              <a:gd name="connsiteX1" fmla="*/ 1797 w 17059"/>
              <a:gd name="connsiteY1" fmla="*/ 8001 h 10000"/>
              <a:gd name="connsiteX2" fmla="*/ 3332 w 17059"/>
              <a:gd name="connsiteY2" fmla="*/ 9204 h 10000"/>
              <a:gd name="connsiteX3" fmla="*/ 4655 w 17059"/>
              <a:gd name="connsiteY3" fmla="*/ 7282 h 10000"/>
              <a:gd name="connsiteX4" fmla="*/ 5870 w 17059"/>
              <a:gd name="connsiteY4" fmla="*/ 8564 h 10000"/>
              <a:gd name="connsiteX5" fmla="*/ 7059 w 17059"/>
              <a:gd name="connsiteY5" fmla="*/ 8291 h 10000"/>
              <a:gd name="connsiteX6" fmla="*/ 8497 w 17059"/>
              <a:gd name="connsiteY6" fmla="*/ 9153 h 10000"/>
              <a:gd name="connsiteX7" fmla="*/ 9275 w 17059"/>
              <a:gd name="connsiteY7" fmla="*/ 8730 h 10000"/>
              <a:gd name="connsiteX8" fmla="*/ 10054 w 17059"/>
              <a:gd name="connsiteY8" fmla="*/ 7870 h 10000"/>
              <a:gd name="connsiteX9" fmla="*/ 10832 w 17059"/>
              <a:gd name="connsiteY9" fmla="*/ 510 h 10000"/>
              <a:gd name="connsiteX10" fmla="*/ 11610 w 17059"/>
              <a:gd name="connsiteY10" fmla="*/ 1166 h 10000"/>
              <a:gd name="connsiteX11" fmla="*/ 12388 w 17059"/>
              <a:gd name="connsiteY11" fmla="*/ 8060 h 10000"/>
              <a:gd name="connsiteX12" fmla="*/ 13166 w 17059"/>
              <a:gd name="connsiteY12" fmla="*/ 7971 h 10000"/>
              <a:gd name="connsiteX13" fmla="*/ 13945 w 17059"/>
              <a:gd name="connsiteY13" fmla="*/ 7134 h 10000"/>
              <a:gd name="connsiteX14" fmla="*/ 14723 w 17059"/>
              <a:gd name="connsiteY14" fmla="*/ 4357 h 10000"/>
              <a:gd name="connsiteX15" fmla="*/ 15503 w 17059"/>
              <a:gd name="connsiteY15" fmla="*/ 4777 h 10000"/>
              <a:gd name="connsiteX16" fmla="*/ 16281 w 17059"/>
              <a:gd name="connsiteY16" fmla="*/ 5814 h 10000"/>
              <a:gd name="connsiteX17" fmla="*/ 17059 w 17059"/>
              <a:gd name="connsiteY17" fmla="*/ 10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7059" h="10000">
                <a:moveTo>
                  <a:pt x="0" y="9845"/>
                </a:moveTo>
                <a:cubicBezTo>
                  <a:pt x="603" y="9360"/>
                  <a:pt x="1010" y="8797"/>
                  <a:pt x="1797" y="8001"/>
                </a:cubicBezTo>
                <a:cubicBezTo>
                  <a:pt x="2541" y="7885"/>
                  <a:pt x="2825" y="8932"/>
                  <a:pt x="3332" y="9204"/>
                </a:cubicBezTo>
                <a:cubicBezTo>
                  <a:pt x="3773" y="8563"/>
                  <a:pt x="4184" y="6991"/>
                  <a:pt x="4655" y="7282"/>
                </a:cubicBezTo>
                <a:cubicBezTo>
                  <a:pt x="5129" y="7301"/>
                  <a:pt x="5465" y="8137"/>
                  <a:pt x="5870" y="8564"/>
                </a:cubicBezTo>
                <a:cubicBezTo>
                  <a:pt x="6365" y="8881"/>
                  <a:pt x="6663" y="8382"/>
                  <a:pt x="7059" y="8291"/>
                </a:cubicBezTo>
                <a:cubicBezTo>
                  <a:pt x="7190" y="8150"/>
                  <a:pt x="8128" y="9079"/>
                  <a:pt x="8497" y="9153"/>
                </a:cubicBezTo>
                <a:cubicBezTo>
                  <a:pt x="8866" y="9226"/>
                  <a:pt x="9015" y="8943"/>
                  <a:pt x="9275" y="8730"/>
                </a:cubicBezTo>
                <a:cubicBezTo>
                  <a:pt x="9492" y="8549"/>
                  <a:pt x="9836" y="9015"/>
                  <a:pt x="10054" y="7870"/>
                </a:cubicBezTo>
                <a:cubicBezTo>
                  <a:pt x="10313" y="6497"/>
                  <a:pt x="10572" y="1626"/>
                  <a:pt x="10832" y="510"/>
                </a:cubicBezTo>
                <a:cubicBezTo>
                  <a:pt x="11058" y="-462"/>
                  <a:pt x="11384" y="69"/>
                  <a:pt x="11610" y="1166"/>
                </a:cubicBezTo>
                <a:cubicBezTo>
                  <a:pt x="11869" y="2426"/>
                  <a:pt x="12130" y="6927"/>
                  <a:pt x="12388" y="8060"/>
                </a:cubicBezTo>
                <a:cubicBezTo>
                  <a:pt x="12624" y="9088"/>
                  <a:pt x="12932" y="8113"/>
                  <a:pt x="13166" y="7971"/>
                </a:cubicBezTo>
                <a:cubicBezTo>
                  <a:pt x="13427" y="7816"/>
                  <a:pt x="13686" y="7738"/>
                  <a:pt x="13945" y="7134"/>
                </a:cubicBezTo>
                <a:cubicBezTo>
                  <a:pt x="14205" y="6534"/>
                  <a:pt x="14464" y="4748"/>
                  <a:pt x="14723" y="4357"/>
                </a:cubicBezTo>
                <a:cubicBezTo>
                  <a:pt x="14983" y="3963"/>
                  <a:pt x="15242" y="4534"/>
                  <a:pt x="15503" y="4777"/>
                </a:cubicBezTo>
                <a:cubicBezTo>
                  <a:pt x="15761" y="5020"/>
                  <a:pt x="16020" y="4945"/>
                  <a:pt x="16281" y="5814"/>
                </a:cubicBezTo>
                <a:cubicBezTo>
                  <a:pt x="16540" y="6684"/>
                  <a:pt x="16929" y="9301"/>
                  <a:pt x="17059" y="10000"/>
                </a:cubicBezTo>
              </a:path>
            </a:pathLst>
          </a:custGeom>
          <a:noFill/>
          <a:ln w="14288" cap="rnd">
            <a:solidFill>
              <a:srgbClr val="FFC000"/>
            </a:solidFill>
            <a:prstDash val="solid"/>
            <a:round/>
            <a:headEnd/>
            <a:tailEnd/>
          </a:ln>
        </p:spPr>
        <p:txBody>
          <a:bodyPr lIns="65315" rIns="65315"/>
          <a:lstStyle/>
          <a:p>
            <a:pPr>
              <a:defRPr/>
            </a:pPr>
            <a:endParaRPr lang="en-US" sz="809"/>
          </a:p>
        </p:txBody>
      </p:sp>
      <p:sp>
        <p:nvSpPr>
          <p:cNvPr id="97" name="Freeform 27">
            <a:extLst>
              <a:ext uri="{FF2B5EF4-FFF2-40B4-BE49-F238E27FC236}">
                <a16:creationId xmlns:a16="http://schemas.microsoft.com/office/drawing/2014/main" id="{D52524F0-3F5C-4AE6-DE4F-2CA5D7D10964}"/>
              </a:ext>
            </a:extLst>
          </p:cNvPr>
          <p:cNvSpPr>
            <a:spLocks/>
          </p:cNvSpPr>
          <p:nvPr/>
        </p:nvSpPr>
        <p:spPr bwMode="auto">
          <a:xfrm>
            <a:off x="3464152" y="5560786"/>
            <a:ext cx="5362348" cy="429759"/>
          </a:xfrm>
          <a:custGeom>
            <a:avLst/>
            <a:gdLst>
              <a:gd name="T0" fmla="*/ 0 w 8600"/>
              <a:gd name="T1" fmla="*/ 2227 h 2227"/>
              <a:gd name="T2" fmla="*/ 0 w 8600"/>
              <a:gd name="T3" fmla="*/ 2227 h 2227"/>
              <a:gd name="T4" fmla="*/ 782 w 8600"/>
              <a:gd name="T5" fmla="*/ 1749 h 2227"/>
              <a:gd name="T6" fmla="*/ 1563 w 8600"/>
              <a:gd name="T7" fmla="*/ 1310 h 2227"/>
              <a:gd name="T8" fmla="*/ 2345 w 8600"/>
              <a:gd name="T9" fmla="*/ 704 h 2227"/>
              <a:gd name="T10" fmla="*/ 3127 w 8600"/>
              <a:gd name="T11" fmla="*/ 337 h 2227"/>
              <a:gd name="T12" fmla="*/ 3909 w 8600"/>
              <a:gd name="T13" fmla="*/ 836 h 2227"/>
              <a:gd name="T14" fmla="*/ 4691 w 8600"/>
              <a:gd name="T15" fmla="*/ 1083 h 2227"/>
              <a:gd name="T16" fmla="*/ 5473 w 8600"/>
              <a:gd name="T17" fmla="*/ 131 h 2227"/>
              <a:gd name="T18" fmla="*/ 6254 w 8600"/>
              <a:gd name="T19" fmla="*/ 299 h 2227"/>
              <a:gd name="T20" fmla="*/ 7036 w 8600"/>
              <a:gd name="T21" fmla="*/ 1562 h 2227"/>
              <a:gd name="T22" fmla="*/ 7818 w 8600"/>
              <a:gd name="T23" fmla="*/ 1526 h 2227"/>
              <a:gd name="T24" fmla="*/ 8600 w 8600"/>
              <a:gd name="T25" fmla="*/ 2096 h 2227"/>
              <a:gd name="connsiteX0" fmla="*/ 1125 w 11125"/>
              <a:gd name="connsiteY0" fmla="*/ 9717 h 9717"/>
              <a:gd name="connsiteX1" fmla="*/ 0 w 11125"/>
              <a:gd name="connsiteY1" fmla="*/ 8951 h 9717"/>
              <a:gd name="connsiteX2" fmla="*/ 2034 w 11125"/>
              <a:gd name="connsiteY2" fmla="*/ 7571 h 9717"/>
              <a:gd name="connsiteX3" fmla="*/ 2942 w 11125"/>
              <a:gd name="connsiteY3" fmla="*/ 5599 h 9717"/>
              <a:gd name="connsiteX4" fmla="*/ 3852 w 11125"/>
              <a:gd name="connsiteY4" fmla="*/ 2878 h 9717"/>
              <a:gd name="connsiteX5" fmla="*/ 4761 w 11125"/>
              <a:gd name="connsiteY5" fmla="*/ 1230 h 9717"/>
              <a:gd name="connsiteX6" fmla="*/ 5670 w 11125"/>
              <a:gd name="connsiteY6" fmla="*/ 3471 h 9717"/>
              <a:gd name="connsiteX7" fmla="*/ 6580 w 11125"/>
              <a:gd name="connsiteY7" fmla="*/ 4580 h 9717"/>
              <a:gd name="connsiteX8" fmla="*/ 7489 w 11125"/>
              <a:gd name="connsiteY8" fmla="*/ 305 h 9717"/>
              <a:gd name="connsiteX9" fmla="*/ 8397 w 11125"/>
              <a:gd name="connsiteY9" fmla="*/ 1060 h 9717"/>
              <a:gd name="connsiteX10" fmla="*/ 9306 w 11125"/>
              <a:gd name="connsiteY10" fmla="*/ 6731 h 9717"/>
              <a:gd name="connsiteX11" fmla="*/ 10216 w 11125"/>
              <a:gd name="connsiteY11" fmla="*/ 6569 h 9717"/>
              <a:gd name="connsiteX12" fmla="*/ 11125 w 11125"/>
              <a:gd name="connsiteY12" fmla="*/ 9129 h 9717"/>
              <a:gd name="connsiteX0" fmla="*/ 0 w 16332"/>
              <a:gd name="connsiteY0" fmla="*/ 10394 h 10394"/>
              <a:gd name="connsiteX1" fmla="*/ 6332 w 16332"/>
              <a:gd name="connsiteY1" fmla="*/ 9212 h 10394"/>
              <a:gd name="connsiteX2" fmla="*/ 8160 w 16332"/>
              <a:gd name="connsiteY2" fmla="*/ 7791 h 10394"/>
              <a:gd name="connsiteX3" fmla="*/ 8976 w 16332"/>
              <a:gd name="connsiteY3" fmla="*/ 5762 h 10394"/>
              <a:gd name="connsiteX4" fmla="*/ 9794 w 16332"/>
              <a:gd name="connsiteY4" fmla="*/ 2962 h 10394"/>
              <a:gd name="connsiteX5" fmla="*/ 10612 w 16332"/>
              <a:gd name="connsiteY5" fmla="*/ 1266 h 10394"/>
              <a:gd name="connsiteX6" fmla="*/ 11429 w 16332"/>
              <a:gd name="connsiteY6" fmla="*/ 3572 h 10394"/>
              <a:gd name="connsiteX7" fmla="*/ 12247 w 16332"/>
              <a:gd name="connsiteY7" fmla="*/ 4713 h 10394"/>
              <a:gd name="connsiteX8" fmla="*/ 13064 w 16332"/>
              <a:gd name="connsiteY8" fmla="*/ 314 h 10394"/>
              <a:gd name="connsiteX9" fmla="*/ 13880 w 16332"/>
              <a:gd name="connsiteY9" fmla="*/ 1091 h 10394"/>
              <a:gd name="connsiteX10" fmla="*/ 14697 w 16332"/>
              <a:gd name="connsiteY10" fmla="*/ 6927 h 10394"/>
              <a:gd name="connsiteX11" fmla="*/ 15515 w 16332"/>
              <a:gd name="connsiteY11" fmla="*/ 6760 h 10394"/>
              <a:gd name="connsiteX12" fmla="*/ 16332 w 16332"/>
              <a:gd name="connsiteY12" fmla="*/ 9395 h 10394"/>
              <a:gd name="connsiteX0" fmla="*/ 0 w 16332"/>
              <a:gd name="connsiteY0" fmla="*/ 10394 h 10394"/>
              <a:gd name="connsiteX1" fmla="*/ 5278 w 16332"/>
              <a:gd name="connsiteY1" fmla="*/ 9507 h 10394"/>
              <a:gd name="connsiteX2" fmla="*/ 6332 w 16332"/>
              <a:gd name="connsiteY2" fmla="*/ 9212 h 10394"/>
              <a:gd name="connsiteX3" fmla="*/ 8160 w 16332"/>
              <a:gd name="connsiteY3" fmla="*/ 7791 h 10394"/>
              <a:gd name="connsiteX4" fmla="*/ 8976 w 16332"/>
              <a:gd name="connsiteY4" fmla="*/ 5762 h 10394"/>
              <a:gd name="connsiteX5" fmla="*/ 9794 w 16332"/>
              <a:gd name="connsiteY5" fmla="*/ 2962 h 10394"/>
              <a:gd name="connsiteX6" fmla="*/ 10612 w 16332"/>
              <a:gd name="connsiteY6" fmla="*/ 1266 h 10394"/>
              <a:gd name="connsiteX7" fmla="*/ 11429 w 16332"/>
              <a:gd name="connsiteY7" fmla="*/ 3572 h 10394"/>
              <a:gd name="connsiteX8" fmla="*/ 12247 w 16332"/>
              <a:gd name="connsiteY8" fmla="*/ 4713 h 10394"/>
              <a:gd name="connsiteX9" fmla="*/ 13064 w 16332"/>
              <a:gd name="connsiteY9" fmla="*/ 314 h 10394"/>
              <a:gd name="connsiteX10" fmla="*/ 13880 w 16332"/>
              <a:gd name="connsiteY10" fmla="*/ 1091 h 10394"/>
              <a:gd name="connsiteX11" fmla="*/ 14697 w 16332"/>
              <a:gd name="connsiteY11" fmla="*/ 6927 h 10394"/>
              <a:gd name="connsiteX12" fmla="*/ 15515 w 16332"/>
              <a:gd name="connsiteY12" fmla="*/ 6760 h 10394"/>
              <a:gd name="connsiteX13" fmla="*/ 16332 w 16332"/>
              <a:gd name="connsiteY13" fmla="*/ 9395 h 10394"/>
              <a:gd name="connsiteX0" fmla="*/ 0 w 16332"/>
              <a:gd name="connsiteY0" fmla="*/ 10394 h 10394"/>
              <a:gd name="connsiteX1" fmla="*/ 3786 w 16332"/>
              <a:gd name="connsiteY1" fmla="*/ 9507 h 10394"/>
              <a:gd name="connsiteX2" fmla="*/ 5278 w 16332"/>
              <a:gd name="connsiteY2" fmla="*/ 9507 h 10394"/>
              <a:gd name="connsiteX3" fmla="*/ 6332 w 16332"/>
              <a:gd name="connsiteY3" fmla="*/ 9212 h 10394"/>
              <a:gd name="connsiteX4" fmla="*/ 8160 w 16332"/>
              <a:gd name="connsiteY4" fmla="*/ 7791 h 10394"/>
              <a:gd name="connsiteX5" fmla="*/ 8976 w 16332"/>
              <a:gd name="connsiteY5" fmla="*/ 5762 h 10394"/>
              <a:gd name="connsiteX6" fmla="*/ 9794 w 16332"/>
              <a:gd name="connsiteY6" fmla="*/ 2962 h 10394"/>
              <a:gd name="connsiteX7" fmla="*/ 10612 w 16332"/>
              <a:gd name="connsiteY7" fmla="*/ 1266 h 10394"/>
              <a:gd name="connsiteX8" fmla="*/ 11429 w 16332"/>
              <a:gd name="connsiteY8" fmla="*/ 3572 h 10394"/>
              <a:gd name="connsiteX9" fmla="*/ 12247 w 16332"/>
              <a:gd name="connsiteY9" fmla="*/ 4713 h 10394"/>
              <a:gd name="connsiteX10" fmla="*/ 13064 w 16332"/>
              <a:gd name="connsiteY10" fmla="*/ 314 h 10394"/>
              <a:gd name="connsiteX11" fmla="*/ 13880 w 16332"/>
              <a:gd name="connsiteY11" fmla="*/ 1091 h 10394"/>
              <a:gd name="connsiteX12" fmla="*/ 14697 w 16332"/>
              <a:gd name="connsiteY12" fmla="*/ 6927 h 10394"/>
              <a:gd name="connsiteX13" fmla="*/ 15515 w 16332"/>
              <a:gd name="connsiteY13" fmla="*/ 6760 h 10394"/>
              <a:gd name="connsiteX14" fmla="*/ 16332 w 16332"/>
              <a:gd name="connsiteY14" fmla="*/ 9395 h 10394"/>
              <a:gd name="connsiteX0" fmla="*/ 0 w 16332"/>
              <a:gd name="connsiteY0" fmla="*/ 10394 h 10394"/>
              <a:gd name="connsiteX1" fmla="*/ 2143 w 16332"/>
              <a:gd name="connsiteY1" fmla="*/ 9836 h 10394"/>
              <a:gd name="connsiteX2" fmla="*/ 3786 w 16332"/>
              <a:gd name="connsiteY2" fmla="*/ 9507 h 10394"/>
              <a:gd name="connsiteX3" fmla="*/ 5278 w 16332"/>
              <a:gd name="connsiteY3" fmla="*/ 9507 h 10394"/>
              <a:gd name="connsiteX4" fmla="*/ 6332 w 16332"/>
              <a:gd name="connsiteY4" fmla="*/ 9212 h 10394"/>
              <a:gd name="connsiteX5" fmla="*/ 8160 w 16332"/>
              <a:gd name="connsiteY5" fmla="*/ 7791 h 10394"/>
              <a:gd name="connsiteX6" fmla="*/ 8976 w 16332"/>
              <a:gd name="connsiteY6" fmla="*/ 5762 h 10394"/>
              <a:gd name="connsiteX7" fmla="*/ 9794 w 16332"/>
              <a:gd name="connsiteY7" fmla="*/ 2962 h 10394"/>
              <a:gd name="connsiteX8" fmla="*/ 10612 w 16332"/>
              <a:gd name="connsiteY8" fmla="*/ 1266 h 10394"/>
              <a:gd name="connsiteX9" fmla="*/ 11429 w 16332"/>
              <a:gd name="connsiteY9" fmla="*/ 3572 h 10394"/>
              <a:gd name="connsiteX10" fmla="*/ 12247 w 16332"/>
              <a:gd name="connsiteY10" fmla="*/ 4713 h 10394"/>
              <a:gd name="connsiteX11" fmla="*/ 13064 w 16332"/>
              <a:gd name="connsiteY11" fmla="*/ 314 h 10394"/>
              <a:gd name="connsiteX12" fmla="*/ 13880 w 16332"/>
              <a:gd name="connsiteY12" fmla="*/ 1091 h 10394"/>
              <a:gd name="connsiteX13" fmla="*/ 14697 w 16332"/>
              <a:gd name="connsiteY13" fmla="*/ 6927 h 10394"/>
              <a:gd name="connsiteX14" fmla="*/ 15515 w 16332"/>
              <a:gd name="connsiteY14" fmla="*/ 6760 h 10394"/>
              <a:gd name="connsiteX15" fmla="*/ 16332 w 16332"/>
              <a:gd name="connsiteY15" fmla="*/ 9395 h 10394"/>
              <a:gd name="connsiteX0" fmla="*/ 0 w 16332"/>
              <a:gd name="connsiteY0" fmla="*/ 10394 h 10394"/>
              <a:gd name="connsiteX1" fmla="*/ 2032 w 16332"/>
              <a:gd name="connsiteY1" fmla="*/ 7756 h 10394"/>
              <a:gd name="connsiteX2" fmla="*/ 3786 w 16332"/>
              <a:gd name="connsiteY2" fmla="*/ 9507 h 10394"/>
              <a:gd name="connsiteX3" fmla="*/ 5278 w 16332"/>
              <a:gd name="connsiteY3" fmla="*/ 9507 h 10394"/>
              <a:gd name="connsiteX4" fmla="*/ 6332 w 16332"/>
              <a:gd name="connsiteY4" fmla="*/ 9212 h 10394"/>
              <a:gd name="connsiteX5" fmla="*/ 8160 w 16332"/>
              <a:gd name="connsiteY5" fmla="*/ 7791 h 10394"/>
              <a:gd name="connsiteX6" fmla="*/ 8976 w 16332"/>
              <a:gd name="connsiteY6" fmla="*/ 5762 h 10394"/>
              <a:gd name="connsiteX7" fmla="*/ 9794 w 16332"/>
              <a:gd name="connsiteY7" fmla="*/ 2962 h 10394"/>
              <a:gd name="connsiteX8" fmla="*/ 10612 w 16332"/>
              <a:gd name="connsiteY8" fmla="*/ 1266 h 10394"/>
              <a:gd name="connsiteX9" fmla="*/ 11429 w 16332"/>
              <a:gd name="connsiteY9" fmla="*/ 3572 h 10394"/>
              <a:gd name="connsiteX10" fmla="*/ 12247 w 16332"/>
              <a:gd name="connsiteY10" fmla="*/ 4713 h 10394"/>
              <a:gd name="connsiteX11" fmla="*/ 13064 w 16332"/>
              <a:gd name="connsiteY11" fmla="*/ 314 h 10394"/>
              <a:gd name="connsiteX12" fmla="*/ 13880 w 16332"/>
              <a:gd name="connsiteY12" fmla="*/ 1091 h 10394"/>
              <a:gd name="connsiteX13" fmla="*/ 14697 w 16332"/>
              <a:gd name="connsiteY13" fmla="*/ 6927 h 10394"/>
              <a:gd name="connsiteX14" fmla="*/ 15515 w 16332"/>
              <a:gd name="connsiteY14" fmla="*/ 6760 h 10394"/>
              <a:gd name="connsiteX15" fmla="*/ 16332 w 16332"/>
              <a:gd name="connsiteY15" fmla="*/ 9395 h 10394"/>
              <a:gd name="connsiteX0" fmla="*/ 0 w 16332"/>
              <a:gd name="connsiteY0" fmla="*/ 10394 h 10394"/>
              <a:gd name="connsiteX1" fmla="*/ 2032 w 16332"/>
              <a:gd name="connsiteY1" fmla="*/ 7756 h 10394"/>
              <a:gd name="connsiteX2" fmla="*/ 3786 w 16332"/>
              <a:gd name="connsiteY2" fmla="*/ 9507 h 10394"/>
              <a:gd name="connsiteX3" fmla="*/ 5278 w 16332"/>
              <a:gd name="connsiteY3" fmla="*/ 9507 h 10394"/>
              <a:gd name="connsiteX4" fmla="*/ 6332 w 16332"/>
              <a:gd name="connsiteY4" fmla="*/ 9212 h 10394"/>
              <a:gd name="connsiteX5" fmla="*/ 8160 w 16332"/>
              <a:gd name="connsiteY5" fmla="*/ 7791 h 10394"/>
              <a:gd name="connsiteX6" fmla="*/ 8976 w 16332"/>
              <a:gd name="connsiteY6" fmla="*/ 5762 h 10394"/>
              <a:gd name="connsiteX7" fmla="*/ 9794 w 16332"/>
              <a:gd name="connsiteY7" fmla="*/ 2962 h 10394"/>
              <a:gd name="connsiteX8" fmla="*/ 10612 w 16332"/>
              <a:gd name="connsiteY8" fmla="*/ 1266 h 10394"/>
              <a:gd name="connsiteX9" fmla="*/ 11429 w 16332"/>
              <a:gd name="connsiteY9" fmla="*/ 3572 h 10394"/>
              <a:gd name="connsiteX10" fmla="*/ 12247 w 16332"/>
              <a:gd name="connsiteY10" fmla="*/ 4713 h 10394"/>
              <a:gd name="connsiteX11" fmla="*/ 13064 w 16332"/>
              <a:gd name="connsiteY11" fmla="*/ 314 h 10394"/>
              <a:gd name="connsiteX12" fmla="*/ 13880 w 16332"/>
              <a:gd name="connsiteY12" fmla="*/ 1091 h 10394"/>
              <a:gd name="connsiteX13" fmla="*/ 14697 w 16332"/>
              <a:gd name="connsiteY13" fmla="*/ 6927 h 10394"/>
              <a:gd name="connsiteX14" fmla="*/ 15515 w 16332"/>
              <a:gd name="connsiteY14" fmla="*/ 6760 h 10394"/>
              <a:gd name="connsiteX15" fmla="*/ 16332 w 16332"/>
              <a:gd name="connsiteY15" fmla="*/ 9395 h 10394"/>
              <a:gd name="connsiteX0" fmla="*/ 0 w 16332"/>
              <a:gd name="connsiteY0" fmla="*/ 10394 h 10394"/>
              <a:gd name="connsiteX1" fmla="*/ 2032 w 16332"/>
              <a:gd name="connsiteY1" fmla="*/ 7756 h 10394"/>
              <a:gd name="connsiteX2" fmla="*/ 3786 w 16332"/>
              <a:gd name="connsiteY2" fmla="*/ 9507 h 10394"/>
              <a:gd name="connsiteX3" fmla="*/ 5278 w 16332"/>
              <a:gd name="connsiteY3" fmla="*/ 9507 h 10394"/>
              <a:gd name="connsiteX4" fmla="*/ 6332 w 16332"/>
              <a:gd name="connsiteY4" fmla="*/ 9212 h 10394"/>
              <a:gd name="connsiteX5" fmla="*/ 8160 w 16332"/>
              <a:gd name="connsiteY5" fmla="*/ 7791 h 10394"/>
              <a:gd name="connsiteX6" fmla="*/ 8976 w 16332"/>
              <a:gd name="connsiteY6" fmla="*/ 5762 h 10394"/>
              <a:gd name="connsiteX7" fmla="*/ 9794 w 16332"/>
              <a:gd name="connsiteY7" fmla="*/ 2962 h 10394"/>
              <a:gd name="connsiteX8" fmla="*/ 10612 w 16332"/>
              <a:gd name="connsiteY8" fmla="*/ 1266 h 10394"/>
              <a:gd name="connsiteX9" fmla="*/ 11429 w 16332"/>
              <a:gd name="connsiteY9" fmla="*/ 3572 h 10394"/>
              <a:gd name="connsiteX10" fmla="*/ 12247 w 16332"/>
              <a:gd name="connsiteY10" fmla="*/ 4713 h 10394"/>
              <a:gd name="connsiteX11" fmla="*/ 13064 w 16332"/>
              <a:gd name="connsiteY11" fmla="*/ 314 h 10394"/>
              <a:gd name="connsiteX12" fmla="*/ 13880 w 16332"/>
              <a:gd name="connsiteY12" fmla="*/ 1091 h 10394"/>
              <a:gd name="connsiteX13" fmla="*/ 14697 w 16332"/>
              <a:gd name="connsiteY13" fmla="*/ 6927 h 10394"/>
              <a:gd name="connsiteX14" fmla="*/ 15515 w 16332"/>
              <a:gd name="connsiteY14" fmla="*/ 6760 h 10394"/>
              <a:gd name="connsiteX15" fmla="*/ 16332 w 16332"/>
              <a:gd name="connsiteY15" fmla="*/ 9395 h 10394"/>
              <a:gd name="connsiteX0" fmla="*/ 0 w 16332"/>
              <a:gd name="connsiteY0" fmla="*/ 10394 h 10394"/>
              <a:gd name="connsiteX1" fmla="*/ 2032 w 16332"/>
              <a:gd name="connsiteY1" fmla="*/ 7756 h 10394"/>
              <a:gd name="connsiteX2" fmla="*/ 3786 w 16332"/>
              <a:gd name="connsiteY2" fmla="*/ 10273 h 10394"/>
              <a:gd name="connsiteX3" fmla="*/ 5278 w 16332"/>
              <a:gd name="connsiteY3" fmla="*/ 9507 h 10394"/>
              <a:gd name="connsiteX4" fmla="*/ 6332 w 16332"/>
              <a:gd name="connsiteY4" fmla="*/ 9212 h 10394"/>
              <a:gd name="connsiteX5" fmla="*/ 8160 w 16332"/>
              <a:gd name="connsiteY5" fmla="*/ 7791 h 10394"/>
              <a:gd name="connsiteX6" fmla="*/ 8976 w 16332"/>
              <a:gd name="connsiteY6" fmla="*/ 5762 h 10394"/>
              <a:gd name="connsiteX7" fmla="*/ 9794 w 16332"/>
              <a:gd name="connsiteY7" fmla="*/ 2962 h 10394"/>
              <a:gd name="connsiteX8" fmla="*/ 10612 w 16332"/>
              <a:gd name="connsiteY8" fmla="*/ 1266 h 10394"/>
              <a:gd name="connsiteX9" fmla="*/ 11429 w 16332"/>
              <a:gd name="connsiteY9" fmla="*/ 3572 h 10394"/>
              <a:gd name="connsiteX10" fmla="*/ 12247 w 16332"/>
              <a:gd name="connsiteY10" fmla="*/ 4713 h 10394"/>
              <a:gd name="connsiteX11" fmla="*/ 13064 w 16332"/>
              <a:gd name="connsiteY11" fmla="*/ 314 h 10394"/>
              <a:gd name="connsiteX12" fmla="*/ 13880 w 16332"/>
              <a:gd name="connsiteY12" fmla="*/ 1091 h 10394"/>
              <a:gd name="connsiteX13" fmla="*/ 14697 w 16332"/>
              <a:gd name="connsiteY13" fmla="*/ 6927 h 10394"/>
              <a:gd name="connsiteX14" fmla="*/ 15515 w 16332"/>
              <a:gd name="connsiteY14" fmla="*/ 6760 h 10394"/>
              <a:gd name="connsiteX15" fmla="*/ 16332 w 16332"/>
              <a:gd name="connsiteY15" fmla="*/ 9395 h 10394"/>
              <a:gd name="connsiteX0" fmla="*/ 0 w 16332"/>
              <a:gd name="connsiteY0" fmla="*/ 10394 h 10394"/>
              <a:gd name="connsiteX1" fmla="*/ 2032 w 16332"/>
              <a:gd name="connsiteY1" fmla="*/ 7756 h 10394"/>
              <a:gd name="connsiteX2" fmla="*/ 3786 w 16332"/>
              <a:gd name="connsiteY2" fmla="*/ 10273 h 10394"/>
              <a:gd name="connsiteX3" fmla="*/ 5167 w 16332"/>
              <a:gd name="connsiteY3" fmla="*/ 8522 h 10394"/>
              <a:gd name="connsiteX4" fmla="*/ 6332 w 16332"/>
              <a:gd name="connsiteY4" fmla="*/ 9212 h 10394"/>
              <a:gd name="connsiteX5" fmla="*/ 8160 w 16332"/>
              <a:gd name="connsiteY5" fmla="*/ 7791 h 10394"/>
              <a:gd name="connsiteX6" fmla="*/ 8976 w 16332"/>
              <a:gd name="connsiteY6" fmla="*/ 5762 h 10394"/>
              <a:gd name="connsiteX7" fmla="*/ 9794 w 16332"/>
              <a:gd name="connsiteY7" fmla="*/ 2962 h 10394"/>
              <a:gd name="connsiteX8" fmla="*/ 10612 w 16332"/>
              <a:gd name="connsiteY8" fmla="*/ 1266 h 10394"/>
              <a:gd name="connsiteX9" fmla="*/ 11429 w 16332"/>
              <a:gd name="connsiteY9" fmla="*/ 3572 h 10394"/>
              <a:gd name="connsiteX10" fmla="*/ 12247 w 16332"/>
              <a:gd name="connsiteY10" fmla="*/ 4713 h 10394"/>
              <a:gd name="connsiteX11" fmla="*/ 13064 w 16332"/>
              <a:gd name="connsiteY11" fmla="*/ 314 h 10394"/>
              <a:gd name="connsiteX12" fmla="*/ 13880 w 16332"/>
              <a:gd name="connsiteY12" fmla="*/ 1091 h 10394"/>
              <a:gd name="connsiteX13" fmla="*/ 14697 w 16332"/>
              <a:gd name="connsiteY13" fmla="*/ 6927 h 10394"/>
              <a:gd name="connsiteX14" fmla="*/ 15515 w 16332"/>
              <a:gd name="connsiteY14" fmla="*/ 6760 h 10394"/>
              <a:gd name="connsiteX15" fmla="*/ 16332 w 16332"/>
              <a:gd name="connsiteY15" fmla="*/ 9395 h 10394"/>
              <a:gd name="connsiteX0" fmla="*/ 0 w 16332"/>
              <a:gd name="connsiteY0" fmla="*/ 10394 h 10394"/>
              <a:gd name="connsiteX1" fmla="*/ 2032 w 16332"/>
              <a:gd name="connsiteY1" fmla="*/ 7756 h 10394"/>
              <a:gd name="connsiteX2" fmla="*/ 3786 w 16332"/>
              <a:gd name="connsiteY2" fmla="*/ 10273 h 10394"/>
              <a:gd name="connsiteX3" fmla="*/ 5167 w 16332"/>
              <a:gd name="connsiteY3" fmla="*/ 8522 h 10394"/>
              <a:gd name="connsiteX4" fmla="*/ 6332 w 16332"/>
              <a:gd name="connsiteY4" fmla="*/ 9212 h 10394"/>
              <a:gd name="connsiteX5" fmla="*/ 8160 w 16332"/>
              <a:gd name="connsiteY5" fmla="*/ 7791 h 10394"/>
              <a:gd name="connsiteX6" fmla="*/ 8976 w 16332"/>
              <a:gd name="connsiteY6" fmla="*/ 5762 h 10394"/>
              <a:gd name="connsiteX7" fmla="*/ 9794 w 16332"/>
              <a:gd name="connsiteY7" fmla="*/ 2962 h 10394"/>
              <a:gd name="connsiteX8" fmla="*/ 10612 w 16332"/>
              <a:gd name="connsiteY8" fmla="*/ 1266 h 10394"/>
              <a:gd name="connsiteX9" fmla="*/ 11429 w 16332"/>
              <a:gd name="connsiteY9" fmla="*/ 3572 h 10394"/>
              <a:gd name="connsiteX10" fmla="*/ 12247 w 16332"/>
              <a:gd name="connsiteY10" fmla="*/ 4713 h 10394"/>
              <a:gd name="connsiteX11" fmla="*/ 13064 w 16332"/>
              <a:gd name="connsiteY11" fmla="*/ 314 h 10394"/>
              <a:gd name="connsiteX12" fmla="*/ 13880 w 16332"/>
              <a:gd name="connsiteY12" fmla="*/ 1091 h 10394"/>
              <a:gd name="connsiteX13" fmla="*/ 14697 w 16332"/>
              <a:gd name="connsiteY13" fmla="*/ 6927 h 10394"/>
              <a:gd name="connsiteX14" fmla="*/ 15515 w 16332"/>
              <a:gd name="connsiteY14" fmla="*/ 6760 h 10394"/>
              <a:gd name="connsiteX15" fmla="*/ 16332 w 16332"/>
              <a:gd name="connsiteY15" fmla="*/ 9395 h 10394"/>
              <a:gd name="connsiteX0" fmla="*/ 0 w 16332"/>
              <a:gd name="connsiteY0" fmla="*/ 10394 h 10394"/>
              <a:gd name="connsiteX1" fmla="*/ 2032 w 16332"/>
              <a:gd name="connsiteY1" fmla="*/ 7756 h 10394"/>
              <a:gd name="connsiteX2" fmla="*/ 3786 w 16332"/>
              <a:gd name="connsiteY2" fmla="*/ 10273 h 10394"/>
              <a:gd name="connsiteX3" fmla="*/ 5167 w 16332"/>
              <a:gd name="connsiteY3" fmla="*/ 8522 h 10394"/>
              <a:gd name="connsiteX4" fmla="*/ 6332 w 16332"/>
              <a:gd name="connsiteY4" fmla="*/ 9212 h 10394"/>
              <a:gd name="connsiteX5" fmla="*/ 8160 w 16332"/>
              <a:gd name="connsiteY5" fmla="*/ 7791 h 10394"/>
              <a:gd name="connsiteX6" fmla="*/ 8976 w 16332"/>
              <a:gd name="connsiteY6" fmla="*/ 5762 h 10394"/>
              <a:gd name="connsiteX7" fmla="*/ 9794 w 16332"/>
              <a:gd name="connsiteY7" fmla="*/ 2962 h 10394"/>
              <a:gd name="connsiteX8" fmla="*/ 10612 w 16332"/>
              <a:gd name="connsiteY8" fmla="*/ 1266 h 10394"/>
              <a:gd name="connsiteX9" fmla="*/ 11429 w 16332"/>
              <a:gd name="connsiteY9" fmla="*/ 3572 h 10394"/>
              <a:gd name="connsiteX10" fmla="*/ 12247 w 16332"/>
              <a:gd name="connsiteY10" fmla="*/ 4713 h 10394"/>
              <a:gd name="connsiteX11" fmla="*/ 13064 w 16332"/>
              <a:gd name="connsiteY11" fmla="*/ 314 h 10394"/>
              <a:gd name="connsiteX12" fmla="*/ 13880 w 16332"/>
              <a:gd name="connsiteY12" fmla="*/ 1091 h 10394"/>
              <a:gd name="connsiteX13" fmla="*/ 14697 w 16332"/>
              <a:gd name="connsiteY13" fmla="*/ 6927 h 10394"/>
              <a:gd name="connsiteX14" fmla="*/ 15515 w 16332"/>
              <a:gd name="connsiteY14" fmla="*/ 6760 h 10394"/>
              <a:gd name="connsiteX15" fmla="*/ 16332 w 16332"/>
              <a:gd name="connsiteY15" fmla="*/ 9395 h 10394"/>
              <a:gd name="connsiteX0" fmla="*/ 0 w 16332"/>
              <a:gd name="connsiteY0" fmla="*/ 10394 h 10394"/>
              <a:gd name="connsiteX1" fmla="*/ 2032 w 16332"/>
              <a:gd name="connsiteY1" fmla="*/ 7756 h 10394"/>
              <a:gd name="connsiteX2" fmla="*/ 3786 w 16332"/>
              <a:gd name="connsiteY2" fmla="*/ 10273 h 10394"/>
              <a:gd name="connsiteX3" fmla="*/ 5167 w 16332"/>
              <a:gd name="connsiteY3" fmla="*/ 8522 h 10394"/>
              <a:gd name="connsiteX4" fmla="*/ 6332 w 16332"/>
              <a:gd name="connsiteY4" fmla="*/ 9212 h 10394"/>
              <a:gd name="connsiteX5" fmla="*/ 8160 w 16332"/>
              <a:gd name="connsiteY5" fmla="*/ 7791 h 10394"/>
              <a:gd name="connsiteX6" fmla="*/ 8976 w 16332"/>
              <a:gd name="connsiteY6" fmla="*/ 5762 h 10394"/>
              <a:gd name="connsiteX7" fmla="*/ 9794 w 16332"/>
              <a:gd name="connsiteY7" fmla="*/ 2962 h 10394"/>
              <a:gd name="connsiteX8" fmla="*/ 10612 w 16332"/>
              <a:gd name="connsiteY8" fmla="*/ 1266 h 10394"/>
              <a:gd name="connsiteX9" fmla="*/ 11429 w 16332"/>
              <a:gd name="connsiteY9" fmla="*/ 3572 h 10394"/>
              <a:gd name="connsiteX10" fmla="*/ 12247 w 16332"/>
              <a:gd name="connsiteY10" fmla="*/ 4713 h 10394"/>
              <a:gd name="connsiteX11" fmla="*/ 13064 w 16332"/>
              <a:gd name="connsiteY11" fmla="*/ 314 h 10394"/>
              <a:gd name="connsiteX12" fmla="*/ 13880 w 16332"/>
              <a:gd name="connsiteY12" fmla="*/ 1091 h 10394"/>
              <a:gd name="connsiteX13" fmla="*/ 14697 w 16332"/>
              <a:gd name="connsiteY13" fmla="*/ 6927 h 10394"/>
              <a:gd name="connsiteX14" fmla="*/ 15515 w 16332"/>
              <a:gd name="connsiteY14" fmla="*/ 6760 h 10394"/>
              <a:gd name="connsiteX15" fmla="*/ 16332 w 16332"/>
              <a:gd name="connsiteY15" fmla="*/ 9395 h 10394"/>
              <a:gd name="connsiteX0" fmla="*/ 0 w 16332"/>
              <a:gd name="connsiteY0" fmla="*/ 10394 h 10394"/>
              <a:gd name="connsiteX1" fmla="*/ 2032 w 16332"/>
              <a:gd name="connsiteY1" fmla="*/ 7756 h 10394"/>
              <a:gd name="connsiteX2" fmla="*/ 3786 w 16332"/>
              <a:gd name="connsiteY2" fmla="*/ 10273 h 10394"/>
              <a:gd name="connsiteX3" fmla="*/ 5167 w 16332"/>
              <a:gd name="connsiteY3" fmla="*/ 8522 h 10394"/>
              <a:gd name="connsiteX4" fmla="*/ 6332 w 16332"/>
              <a:gd name="connsiteY4" fmla="*/ 9212 h 10394"/>
              <a:gd name="connsiteX5" fmla="*/ 8160 w 16332"/>
              <a:gd name="connsiteY5" fmla="*/ 7791 h 10394"/>
              <a:gd name="connsiteX6" fmla="*/ 8976 w 16332"/>
              <a:gd name="connsiteY6" fmla="*/ 5762 h 10394"/>
              <a:gd name="connsiteX7" fmla="*/ 9794 w 16332"/>
              <a:gd name="connsiteY7" fmla="*/ 2962 h 10394"/>
              <a:gd name="connsiteX8" fmla="*/ 10612 w 16332"/>
              <a:gd name="connsiteY8" fmla="*/ 1266 h 10394"/>
              <a:gd name="connsiteX9" fmla="*/ 11429 w 16332"/>
              <a:gd name="connsiteY9" fmla="*/ 3572 h 10394"/>
              <a:gd name="connsiteX10" fmla="*/ 12247 w 16332"/>
              <a:gd name="connsiteY10" fmla="*/ 4713 h 10394"/>
              <a:gd name="connsiteX11" fmla="*/ 13064 w 16332"/>
              <a:gd name="connsiteY11" fmla="*/ 314 h 10394"/>
              <a:gd name="connsiteX12" fmla="*/ 13880 w 16332"/>
              <a:gd name="connsiteY12" fmla="*/ 1091 h 10394"/>
              <a:gd name="connsiteX13" fmla="*/ 14697 w 16332"/>
              <a:gd name="connsiteY13" fmla="*/ 6927 h 10394"/>
              <a:gd name="connsiteX14" fmla="*/ 15515 w 16332"/>
              <a:gd name="connsiteY14" fmla="*/ 6760 h 10394"/>
              <a:gd name="connsiteX15" fmla="*/ 16332 w 16332"/>
              <a:gd name="connsiteY15" fmla="*/ 9395 h 103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6332" h="10394">
                <a:moveTo>
                  <a:pt x="0" y="10394"/>
                </a:moveTo>
                <a:cubicBezTo>
                  <a:pt x="677" y="9515"/>
                  <a:pt x="1079" y="7869"/>
                  <a:pt x="2032" y="7756"/>
                </a:cubicBezTo>
                <a:cubicBezTo>
                  <a:pt x="2879" y="7793"/>
                  <a:pt x="3008" y="10346"/>
                  <a:pt x="3786" y="10273"/>
                </a:cubicBezTo>
                <a:cubicBezTo>
                  <a:pt x="4384" y="9908"/>
                  <a:pt x="4445" y="8997"/>
                  <a:pt x="5167" y="8522"/>
                </a:cubicBezTo>
                <a:cubicBezTo>
                  <a:pt x="5735" y="8205"/>
                  <a:pt x="5944" y="8982"/>
                  <a:pt x="6332" y="9212"/>
                </a:cubicBezTo>
                <a:cubicBezTo>
                  <a:pt x="6468" y="8842"/>
                  <a:pt x="7720" y="8367"/>
                  <a:pt x="8160" y="7791"/>
                </a:cubicBezTo>
                <a:cubicBezTo>
                  <a:pt x="8601" y="7216"/>
                  <a:pt x="8705" y="6571"/>
                  <a:pt x="8976" y="5762"/>
                </a:cubicBezTo>
                <a:cubicBezTo>
                  <a:pt x="9250" y="4958"/>
                  <a:pt x="9522" y="3711"/>
                  <a:pt x="9794" y="2962"/>
                </a:cubicBezTo>
                <a:cubicBezTo>
                  <a:pt x="10067" y="2209"/>
                  <a:pt x="10339" y="1164"/>
                  <a:pt x="10612" y="1266"/>
                </a:cubicBezTo>
                <a:cubicBezTo>
                  <a:pt x="10885" y="1368"/>
                  <a:pt x="11156" y="2995"/>
                  <a:pt x="11429" y="3572"/>
                </a:cubicBezTo>
                <a:cubicBezTo>
                  <a:pt x="11702" y="4145"/>
                  <a:pt x="11973" y="5254"/>
                  <a:pt x="12247" y="4713"/>
                </a:cubicBezTo>
                <a:cubicBezTo>
                  <a:pt x="12518" y="4168"/>
                  <a:pt x="12790" y="915"/>
                  <a:pt x="13064" y="314"/>
                </a:cubicBezTo>
                <a:cubicBezTo>
                  <a:pt x="13335" y="-291"/>
                  <a:pt x="13608" y="-14"/>
                  <a:pt x="13880" y="1091"/>
                </a:cubicBezTo>
                <a:cubicBezTo>
                  <a:pt x="14153" y="2190"/>
                  <a:pt x="14425" y="5979"/>
                  <a:pt x="14697" y="6927"/>
                </a:cubicBezTo>
                <a:cubicBezTo>
                  <a:pt x="14970" y="7874"/>
                  <a:pt x="15242" y="6350"/>
                  <a:pt x="15515" y="6760"/>
                </a:cubicBezTo>
                <a:cubicBezTo>
                  <a:pt x="15787" y="7172"/>
                  <a:pt x="16196" y="8955"/>
                  <a:pt x="16332" y="9395"/>
                </a:cubicBezTo>
              </a:path>
            </a:pathLst>
          </a:custGeom>
          <a:noFill/>
          <a:ln w="14288" cap="rnd">
            <a:solidFill>
              <a:schemeClr val="accent1">
                <a:lumMod val="50000"/>
              </a:schemeClr>
            </a:solidFill>
            <a:prstDash val="solid"/>
            <a:round/>
            <a:headEnd/>
            <a:tailEnd/>
          </a:ln>
        </p:spPr>
        <p:txBody>
          <a:bodyPr lIns="65315" rIns="65315"/>
          <a:lstStyle/>
          <a:p>
            <a:pPr>
              <a:defRPr/>
            </a:pPr>
            <a:endParaRPr lang="en-US" sz="809"/>
          </a:p>
        </p:txBody>
      </p:sp>
      <p:sp>
        <p:nvSpPr>
          <p:cNvPr id="98" name="Freeform 28">
            <a:extLst>
              <a:ext uri="{FF2B5EF4-FFF2-40B4-BE49-F238E27FC236}">
                <a16:creationId xmlns:a16="http://schemas.microsoft.com/office/drawing/2014/main" id="{0AF63200-112D-D580-1EA3-28BEB0E2D2AA}"/>
              </a:ext>
            </a:extLst>
          </p:cNvPr>
          <p:cNvSpPr>
            <a:spLocks/>
          </p:cNvSpPr>
          <p:nvPr/>
        </p:nvSpPr>
        <p:spPr bwMode="auto">
          <a:xfrm>
            <a:off x="3495902" y="5205867"/>
            <a:ext cx="6135687" cy="776741"/>
          </a:xfrm>
          <a:custGeom>
            <a:avLst/>
            <a:gdLst>
              <a:gd name="T0" fmla="*/ 0 w 8600"/>
              <a:gd name="T1" fmla="*/ 4135 h 4227"/>
              <a:gd name="T2" fmla="*/ 0 w 8600"/>
              <a:gd name="T3" fmla="*/ 4135 h 4227"/>
              <a:gd name="T4" fmla="*/ 782 w 8600"/>
              <a:gd name="T5" fmla="*/ 3584 h 4227"/>
              <a:gd name="T6" fmla="*/ 1564 w 8600"/>
              <a:gd name="T7" fmla="*/ 3596 h 4227"/>
              <a:gd name="T8" fmla="*/ 2346 w 8600"/>
              <a:gd name="T9" fmla="*/ 3841 h 4227"/>
              <a:gd name="T10" fmla="*/ 3128 w 8600"/>
              <a:gd name="T11" fmla="*/ 4135 h 4227"/>
              <a:gd name="T12" fmla="*/ 3910 w 8600"/>
              <a:gd name="T13" fmla="*/ 4090 h 4227"/>
              <a:gd name="T14" fmla="*/ 4691 w 8600"/>
              <a:gd name="T15" fmla="*/ 3317 h 4227"/>
              <a:gd name="T16" fmla="*/ 5473 w 8600"/>
              <a:gd name="T17" fmla="*/ 2525 h 4227"/>
              <a:gd name="T18" fmla="*/ 6255 w 8600"/>
              <a:gd name="T19" fmla="*/ 1511 h 4227"/>
              <a:gd name="T20" fmla="*/ 7037 w 8600"/>
              <a:gd name="T21" fmla="*/ 132 h 4227"/>
              <a:gd name="T22" fmla="*/ 7819 w 8600"/>
              <a:gd name="T23" fmla="*/ 2300 h 4227"/>
              <a:gd name="T24" fmla="*/ 8600 w 8600"/>
              <a:gd name="T25" fmla="*/ 3565 h 4227"/>
              <a:gd name="connsiteX0" fmla="*/ 2382 w 12382"/>
              <a:gd name="connsiteY0" fmla="*/ 9496 h 9602"/>
              <a:gd name="connsiteX1" fmla="*/ 0 w 12382"/>
              <a:gd name="connsiteY1" fmla="*/ 9440 h 9602"/>
              <a:gd name="connsiteX2" fmla="*/ 3291 w 12382"/>
              <a:gd name="connsiteY2" fmla="*/ 8193 h 9602"/>
              <a:gd name="connsiteX3" fmla="*/ 4201 w 12382"/>
              <a:gd name="connsiteY3" fmla="*/ 8221 h 9602"/>
              <a:gd name="connsiteX4" fmla="*/ 5110 w 12382"/>
              <a:gd name="connsiteY4" fmla="*/ 8801 h 9602"/>
              <a:gd name="connsiteX5" fmla="*/ 6019 w 12382"/>
              <a:gd name="connsiteY5" fmla="*/ 9496 h 9602"/>
              <a:gd name="connsiteX6" fmla="*/ 6929 w 12382"/>
              <a:gd name="connsiteY6" fmla="*/ 9390 h 9602"/>
              <a:gd name="connsiteX7" fmla="*/ 7837 w 12382"/>
              <a:gd name="connsiteY7" fmla="*/ 7561 h 9602"/>
              <a:gd name="connsiteX8" fmla="*/ 8746 w 12382"/>
              <a:gd name="connsiteY8" fmla="*/ 5688 h 9602"/>
              <a:gd name="connsiteX9" fmla="*/ 9655 w 12382"/>
              <a:gd name="connsiteY9" fmla="*/ 3289 h 9602"/>
              <a:gd name="connsiteX10" fmla="*/ 10565 w 12382"/>
              <a:gd name="connsiteY10" fmla="*/ 26 h 9602"/>
              <a:gd name="connsiteX11" fmla="*/ 11474 w 12382"/>
              <a:gd name="connsiteY11" fmla="*/ 5155 h 9602"/>
              <a:gd name="connsiteX12" fmla="*/ 12382 w 12382"/>
              <a:gd name="connsiteY12" fmla="*/ 8148 h 9602"/>
              <a:gd name="connsiteX0" fmla="*/ 0 w 16788"/>
              <a:gd name="connsiteY0" fmla="*/ 9715 h 10000"/>
              <a:gd name="connsiteX1" fmla="*/ 6788 w 16788"/>
              <a:gd name="connsiteY1" fmla="*/ 9831 h 10000"/>
              <a:gd name="connsiteX2" fmla="*/ 9446 w 16788"/>
              <a:gd name="connsiteY2" fmla="*/ 8533 h 10000"/>
              <a:gd name="connsiteX3" fmla="*/ 10181 w 16788"/>
              <a:gd name="connsiteY3" fmla="*/ 8562 h 10000"/>
              <a:gd name="connsiteX4" fmla="*/ 10915 w 16788"/>
              <a:gd name="connsiteY4" fmla="*/ 9166 h 10000"/>
              <a:gd name="connsiteX5" fmla="*/ 11649 w 16788"/>
              <a:gd name="connsiteY5" fmla="*/ 9890 h 10000"/>
              <a:gd name="connsiteX6" fmla="*/ 12384 w 16788"/>
              <a:gd name="connsiteY6" fmla="*/ 9779 h 10000"/>
              <a:gd name="connsiteX7" fmla="*/ 13117 w 16788"/>
              <a:gd name="connsiteY7" fmla="*/ 7874 h 10000"/>
              <a:gd name="connsiteX8" fmla="*/ 13851 w 16788"/>
              <a:gd name="connsiteY8" fmla="*/ 5924 h 10000"/>
              <a:gd name="connsiteX9" fmla="*/ 14586 w 16788"/>
              <a:gd name="connsiteY9" fmla="*/ 3425 h 10000"/>
              <a:gd name="connsiteX10" fmla="*/ 15321 w 16788"/>
              <a:gd name="connsiteY10" fmla="*/ 27 h 10000"/>
              <a:gd name="connsiteX11" fmla="*/ 16055 w 16788"/>
              <a:gd name="connsiteY11" fmla="*/ 5369 h 10000"/>
              <a:gd name="connsiteX12" fmla="*/ 16788 w 16788"/>
              <a:gd name="connsiteY12" fmla="*/ 8486 h 10000"/>
              <a:gd name="connsiteX0" fmla="*/ 0 w 16788"/>
              <a:gd name="connsiteY0" fmla="*/ 9715 h 10000"/>
              <a:gd name="connsiteX1" fmla="*/ 5820 w 16788"/>
              <a:gd name="connsiteY1" fmla="*/ 9810 h 10000"/>
              <a:gd name="connsiteX2" fmla="*/ 6788 w 16788"/>
              <a:gd name="connsiteY2" fmla="*/ 9831 h 10000"/>
              <a:gd name="connsiteX3" fmla="*/ 9446 w 16788"/>
              <a:gd name="connsiteY3" fmla="*/ 8533 h 10000"/>
              <a:gd name="connsiteX4" fmla="*/ 10181 w 16788"/>
              <a:gd name="connsiteY4" fmla="*/ 8562 h 10000"/>
              <a:gd name="connsiteX5" fmla="*/ 10915 w 16788"/>
              <a:gd name="connsiteY5" fmla="*/ 9166 h 10000"/>
              <a:gd name="connsiteX6" fmla="*/ 11649 w 16788"/>
              <a:gd name="connsiteY6" fmla="*/ 9890 h 10000"/>
              <a:gd name="connsiteX7" fmla="*/ 12384 w 16788"/>
              <a:gd name="connsiteY7" fmla="*/ 9779 h 10000"/>
              <a:gd name="connsiteX8" fmla="*/ 13117 w 16788"/>
              <a:gd name="connsiteY8" fmla="*/ 7874 h 10000"/>
              <a:gd name="connsiteX9" fmla="*/ 13851 w 16788"/>
              <a:gd name="connsiteY9" fmla="*/ 5924 h 10000"/>
              <a:gd name="connsiteX10" fmla="*/ 14586 w 16788"/>
              <a:gd name="connsiteY10" fmla="*/ 3425 h 10000"/>
              <a:gd name="connsiteX11" fmla="*/ 15321 w 16788"/>
              <a:gd name="connsiteY11" fmla="*/ 27 h 10000"/>
              <a:gd name="connsiteX12" fmla="*/ 16055 w 16788"/>
              <a:gd name="connsiteY12" fmla="*/ 5369 h 10000"/>
              <a:gd name="connsiteX13" fmla="*/ 16788 w 16788"/>
              <a:gd name="connsiteY13" fmla="*/ 8486 h 10000"/>
              <a:gd name="connsiteX0" fmla="*/ 0 w 16788"/>
              <a:gd name="connsiteY0" fmla="*/ 9715 h 10000"/>
              <a:gd name="connsiteX1" fmla="*/ 4368 w 16788"/>
              <a:gd name="connsiteY1" fmla="*/ 9810 h 10000"/>
              <a:gd name="connsiteX2" fmla="*/ 5820 w 16788"/>
              <a:gd name="connsiteY2" fmla="*/ 9810 h 10000"/>
              <a:gd name="connsiteX3" fmla="*/ 6788 w 16788"/>
              <a:gd name="connsiteY3" fmla="*/ 9831 h 10000"/>
              <a:gd name="connsiteX4" fmla="*/ 9446 w 16788"/>
              <a:gd name="connsiteY4" fmla="*/ 8533 h 10000"/>
              <a:gd name="connsiteX5" fmla="*/ 10181 w 16788"/>
              <a:gd name="connsiteY5" fmla="*/ 8562 h 10000"/>
              <a:gd name="connsiteX6" fmla="*/ 10915 w 16788"/>
              <a:gd name="connsiteY6" fmla="*/ 9166 h 10000"/>
              <a:gd name="connsiteX7" fmla="*/ 11649 w 16788"/>
              <a:gd name="connsiteY7" fmla="*/ 9890 h 10000"/>
              <a:gd name="connsiteX8" fmla="*/ 12384 w 16788"/>
              <a:gd name="connsiteY8" fmla="*/ 9779 h 10000"/>
              <a:gd name="connsiteX9" fmla="*/ 13117 w 16788"/>
              <a:gd name="connsiteY9" fmla="*/ 7874 h 10000"/>
              <a:gd name="connsiteX10" fmla="*/ 13851 w 16788"/>
              <a:gd name="connsiteY10" fmla="*/ 5924 h 10000"/>
              <a:gd name="connsiteX11" fmla="*/ 14586 w 16788"/>
              <a:gd name="connsiteY11" fmla="*/ 3425 h 10000"/>
              <a:gd name="connsiteX12" fmla="*/ 15321 w 16788"/>
              <a:gd name="connsiteY12" fmla="*/ 27 h 10000"/>
              <a:gd name="connsiteX13" fmla="*/ 16055 w 16788"/>
              <a:gd name="connsiteY13" fmla="*/ 5369 h 10000"/>
              <a:gd name="connsiteX14" fmla="*/ 16788 w 16788"/>
              <a:gd name="connsiteY14" fmla="*/ 8486 h 10000"/>
              <a:gd name="connsiteX0" fmla="*/ 0 w 16788"/>
              <a:gd name="connsiteY0" fmla="*/ 9715 h 10000"/>
              <a:gd name="connsiteX1" fmla="*/ 3226 w 16788"/>
              <a:gd name="connsiteY1" fmla="*/ 9810 h 10000"/>
              <a:gd name="connsiteX2" fmla="*/ 4368 w 16788"/>
              <a:gd name="connsiteY2" fmla="*/ 9810 h 10000"/>
              <a:gd name="connsiteX3" fmla="*/ 5820 w 16788"/>
              <a:gd name="connsiteY3" fmla="*/ 9810 h 10000"/>
              <a:gd name="connsiteX4" fmla="*/ 6788 w 16788"/>
              <a:gd name="connsiteY4" fmla="*/ 9831 h 10000"/>
              <a:gd name="connsiteX5" fmla="*/ 9446 w 16788"/>
              <a:gd name="connsiteY5" fmla="*/ 8533 h 10000"/>
              <a:gd name="connsiteX6" fmla="*/ 10181 w 16788"/>
              <a:gd name="connsiteY6" fmla="*/ 8562 h 10000"/>
              <a:gd name="connsiteX7" fmla="*/ 10915 w 16788"/>
              <a:gd name="connsiteY7" fmla="*/ 9166 h 10000"/>
              <a:gd name="connsiteX8" fmla="*/ 11649 w 16788"/>
              <a:gd name="connsiteY8" fmla="*/ 9890 h 10000"/>
              <a:gd name="connsiteX9" fmla="*/ 12384 w 16788"/>
              <a:gd name="connsiteY9" fmla="*/ 9779 h 10000"/>
              <a:gd name="connsiteX10" fmla="*/ 13117 w 16788"/>
              <a:gd name="connsiteY10" fmla="*/ 7874 h 10000"/>
              <a:gd name="connsiteX11" fmla="*/ 13851 w 16788"/>
              <a:gd name="connsiteY11" fmla="*/ 5924 h 10000"/>
              <a:gd name="connsiteX12" fmla="*/ 14586 w 16788"/>
              <a:gd name="connsiteY12" fmla="*/ 3425 h 10000"/>
              <a:gd name="connsiteX13" fmla="*/ 15321 w 16788"/>
              <a:gd name="connsiteY13" fmla="*/ 27 h 10000"/>
              <a:gd name="connsiteX14" fmla="*/ 16055 w 16788"/>
              <a:gd name="connsiteY14" fmla="*/ 5369 h 10000"/>
              <a:gd name="connsiteX15" fmla="*/ 16788 w 16788"/>
              <a:gd name="connsiteY15" fmla="*/ 8486 h 10000"/>
              <a:gd name="connsiteX0" fmla="*/ 0 w 16788"/>
              <a:gd name="connsiteY0" fmla="*/ 9715 h 10000"/>
              <a:gd name="connsiteX1" fmla="*/ 1600 w 16788"/>
              <a:gd name="connsiteY1" fmla="*/ 9810 h 10000"/>
              <a:gd name="connsiteX2" fmla="*/ 3226 w 16788"/>
              <a:gd name="connsiteY2" fmla="*/ 9810 h 10000"/>
              <a:gd name="connsiteX3" fmla="*/ 4368 w 16788"/>
              <a:gd name="connsiteY3" fmla="*/ 9810 h 10000"/>
              <a:gd name="connsiteX4" fmla="*/ 5820 w 16788"/>
              <a:gd name="connsiteY4" fmla="*/ 9810 h 10000"/>
              <a:gd name="connsiteX5" fmla="*/ 6788 w 16788"/>
              <a:gd name="connsiteY5" fmla="*/ 9831 h 10000"/>
              <a:gd name="connsiteX6" fmla="*/ 9446 w 16788"/>
              <a:gd name="connsiteY6" fmla="*/ 8533 h 10000"/>
              <a:gd name="connsiteX7" fmla="*/ 10181 w 16788"/>
              <a:gd name="connsiteY7" fmla="*/ 8562 h 10000"/>
              <a:gd name="connsiteX8" fmla="*/ 10915 w 16788"/>
              <a:gd name="connsiteY8" fmla="*/ 9166 h 10000"/>
              <a:gd name="connsiteX9" fmla="*/ 11649 w 16788"/>
              <a:gd name="connsiteY9" fmla="*/ 9890 h 10000"/>
              <a:gd name="connsiteX10" fmla="*/ 12384 w 16788"/>
              <a:gd name="connsiteY10" fmla="*/ 9779 h 10000"/>
              <a:gd name="connsiteX11" fmla="*/ 13117 w 16788"/>
              <a:gd name="connsiteY11" fmla="*/ 7874 h 10000"/>
              <a:gd name="connsiteX12" fmla="*/ 13851 w 16788"/>
              <a:gd name="connsiteY12" fmla="*/ 5924 h 10000"/>
              <a:gd name="connsiteX13" fmla="*/ 14586 w 16788"/>
              <a:gd name="connsiteY13" fmla="*/ 3425 h 10000"/>
              <a:gd name="connsiteX14" fmla="*/ 15321 w 16788"/>
              <a:gd name="connsiteY14" fmla="*/ 27 h 10000"/>
              <a:gd name="connsiteX15" fmla="*/ 16055 w 16788"/>
              <a:gd name="connsiteY15" fmla="*/ 5369 h 10000"/>
              <a:gd name="connsiteX16" fmla="*/ 16788 w 16788"/>
              <a:gd name="connsiteY16" fmla="*/ 8486 h 10000"/>
              <a:gd name="connsiteX0" fmla="*/ 0 w 16788"/>
              <a:gd name="connsiteY0" fmla="*/ 9715 h 10000"/>
              <a:gd name="connsiteX1" fmla="*/ 1575 w 16788"/>
              <a:gd name="connsiteY1" fmla="*/ 8934 h 10000"/>
              <a:gd name="connsiteX2" fmla="*/ 3226 w 16788"/>
              <a:gd name="connsiteY2" fmla="*/ 9810 h 10000"/>
              <a:gd name="connsiteX3" fmla="*/ 4368 w 16788"/>
              <a:gd name="connsiteY3" fmla="*/ 9810 h 10000"/>
              <a:gd name="connsiteX4" fmla="*/ 5820 w 16788"/>
              <a:gd name="connsiteY4" fmla="*/ 9810 h 10000"/>
              <a:gd name="connsiteX5" fmla="*/ 6788 w 16788"/>
              <a:gd name="connsiteY5" fmla="*/ 9831 h 10000"/>
              <a:gd name="connsiteX6" fmla="*/ 9446 w 16788"/>
              <a:gd name="connsiteY6" fmla="*/ 8533 h 10000"/>
              <a:gd name="connsiteX7" fmla="*/ 10181 w 16788"/>
              <a:gd name="connsiteY7" fmla="*/ 8562 h 10000"/>
              <a:gd name="connsiteX8" fmla="*/ 10915 w 16788"/>
              <a:gd name="connsiteY8" fmla="*/ 9166 h 10000"/>
              <a:gd name="connsiteX9" fmla="*/ 11649 w 16788"/>
              <a:gd name="connsiteY9" fmla="*/ 9890 h 10000"/>
              <a:gd name="connsiteX10" fmla="*/ 12384 w 16788"/>
              <a:gd name="connsiteY10" fmla="*/ 9779 h 10000"/>
              <a:gd name="connsiteX11" fmla="*/ 13117 w 16788"/>
              <a:gd name="connsiteY11" fmla="*/ 7874 h 10000"/>
              <a:gd name="connsiteX12" fmla="*/ 13851 w 16788"/>
              <a:gd name="connsiteY12" fmla="*/ 5924 h 10000"/>
              <a:gd name="connsiteX13" fmla="*/ 14586 w 16788"/>
              <a:gd name="connsiteY13" fmla="*/ 3425 h 10000"/>
              <a:gd name="connsiteX14" fmla="*/ 15321 w 16788"/>
              <a:gd name="connsiteY14" fmla="*/ 27 h 10000"/>
              <a:gd name="connsiteX15" fmla="*/ 16055 w 16788"/>
              <a:gd name="connsiteY15" fmla="*/ 5369 h 10000"/>
              <a:gd name="connsiteX16" fmla="*/ 16788 w 16788"/>
              <a:gd name="connsiteY16" fmla="*/ 8486 h 10000"/>
              <a:gd name="connsiteX0" fmla="*/ 0 w 16788"/>
              <a:gd name="connsiteY0" fmla="*/ 9715 h 10000"/>
              <a:gd name="connsiteX1" fmla="*/ 1575 w 16788"/>
              <a:gd name="connsiteY1" fmla="*/ 8934 h 10000"/>
              <a:gd name="connsiteX2" fmla="*/ 3226 w 16788"/>
              <a:gd name="connsiteY2" fmla="*/ 9810 h 10000"/>
              <a:gd name="connsiteX3" fmla="*/ 4368 w 16788"/>
              <a:gd name="connsiteY3" fmla="*/ 9810 h 10000"/>
              <a:gd name="connsiteX4" fmla="*/ 5820 w 16788"/>
              <a:gd name="connsiteY4" fmla="*/ 9810 h 10000"/>
              <a:gd name="connsiteX5" fmla="*/ 6788 w 16788"/>
              <a:gd name="connsiteY5" fmla="*/ 9831 h 10000"/>
              <a:gd name="connsiteX6" fmla="*/ 9446 w 16788"/>
              <a:gd name="connsiteY6" fmla="*/ 8533 h 10000"/>
              <a:gd name="connsiteX7" fmla="*/ 10181 w 16788"/>
              <a:gd name="connsiteY7" fmla="*/ 8562 h 10000"/>
              <a:gd name="connsiteX8" fmla="*/ 10915 w 16788"/>
              <a:gd name="connsiteY8" fmla="*/ 9166 h 10000"/>
              <a:gd name="connsiteX9" fmla="*/ 11649 w 16788"/>
              <a:gd name="connsiteY9" fmla="*/ 9890 h 10000"/>
              <a:gd name="connsiteX10" fmla="*/ 12384 w 16788"/>
              <a:gd name="connsiteY10" fmla="*/ 9779 h 10000"/>
              <a:gd name="connsiteX11" fmla="*/ 13117 w 16788"/>
              <a:gd name="connsiteY11" fmla="*/ 7874 h 10000"/>
              <a:gd name="connsiteX12" fmla="*/ 13851 w 16788"/>
              <a:gd name="connsiteY12" fmla="*/ 5924 h 10000"/>
              <a:gd name="connsiteX13" fmla="*/ 14586 w 16788"/>
              <a:gd name="connsiteY13" fmla="*/ 3425 h 10000"/>
              <a:gd name="connsiteX14" fmla="*/ 15321 w 16788"/>
              <a:gd name="connsiteY14" fmla="*/ 27 h 10000"/>
              <a:gd name="connsiteX15" fmla="*/ 16055 w 16788"/>
              <a:gd name="connsiteY15" fmla="*/ 5369 h 10000"/>
              <a:gd name="connsiteX16" fmla="*/ 16788 w 16788"/>
              <a:gd name="connsiteY16" fmla="*/ 8486 h 10000"/>
              <a:gd name="connsiteX0" fmla="*/ 0 w 16788"/>
              <a:gd name="connsiteY0" fmla="*/ 9715 h 10000"/>
              <a:gd name="connsiteX1" fmla="*/ 1575 w 16788"/>
              <a:gd name="connsiteY1" fmla="*/ 8934 h 10000"/>
              <a:gd name="connsiteX2" fmla="*/ 3226 w 16788"/>
              <a:gd name="connsiteY2" fmla="*/ 9810 h 10000"/>
              <a:gd name="connsiteX3" fmla="*/ 4368 w 16788"/>
              <a:gd name="connsiteY3" fmla="*/ 9810 h 10000"/>
              <a:gd name="connsiteX4" fmla="*/ 5820 w 16788"/>
              <a:gd name="connsiteY4" fmla="*/ 9810 h 10000"/>
              <a:gd name="connsiteX5" fmla="*/ 6788 w 16788"/>
              <a:gd name="connsiteY5" fmla="*/ 9831 h 10000"/>
              <a:gd name="connsiteX6" fmla="*/ 9446 w 16788"/>
              <a:gd name="connsiteY6" fmla="*/ 8533 h 10000"/>
              <a:gd name="connsiteX7" fmla="*/ 10181 w 16788"/>
              <a:gd name="connsiteY7" fmla="*/ 8562 h 10000"/>
              <a:gd name="connsiteX8" fmla="*/ 10915 w 16788"/>
              <a:gd name="connsiteY8" fmla="*/ 9166 h 10000"/>
              <a:gd name="connsiteX9" fmla="*/ 11649 w 16788"/>
              <a:gd name="connsiteY9" fmla="*/ 9890 h 10000"/>
              <a:gd name="connsiteX10" fmla="*/ 12384 w 16788"/>
              <a:gd name="connsiteY10" fmla="*/ 9779 h 10000"/>
              <a:gd name="connsiteX11" fmla="*/ 13117 w 16788"/>
              <a:gd name="connsiteY11" fmla="*/ 7874 h 10000"/>
              <a:gd name="connsiteX12" fmla="*/ 13851 w 16788"/>
              <a:gd name="connsiteY12" fmla="*/ 5924 h 10000"/>
              <a:gd name="connsiteX13" fmla="*/ 14586 w 16788"/>
              <a:gd name="connsiteY13" fmla="*/ 3425 h 10000"/>
              <a:gd name="connsiteX14" fmla="*/ 15321 w 16788"/>
              <a:gd name="connsiteY14" fmla="*/ 27 h 10000"/>
              <a:gd name="connsiteX15" fmla="*/ 16055 w 16788"/>
              <a:gd name="connsiteY15" fmla="*/ 5369 h 10000"/>
              <a:gd name="connsiteX16" fmla="*/ 16788 w 16788"/>
              <a:gd name="connsiteY16" fmla="*/ 8486 h 10000"/>
              <a:gd name="connsiteX0" fmla="*/ 0 w 16788"/>
              <a:gd name="connsiteY0" fmla="*/ 9715 h 10000"/>
              <a:gd name="connsiteX1" fmla="*/ 1575 w 16788"/>
              <a:gd name="connsiteY1" fmla="*/ 8934 h 10000"/>
              <a:gd name="connsiteX2" fmla="*/ 3251 w 16788"/>
              <a:gd name="connsiteY2" fmla="*/ 8758 h 10000"/>
              <a:gd name="connsiteX3" fmla="*/ 4368 w 16788"/>
              <a:gd name="connsiteY3" fmla="*/ 9810 h 10000"/>
              <a:gd name="connsiteX4" fmla="*/ 5820 w 16788"/>
              <a:gd name="connsiteY4" fmla="*/ 9810 h 10000"/>
              <a:gd name="connsiteX5" fmla="*/ 6788 w 16788"/>
              <a:gd name="connsiteY5" fmla="*/ 9831 h 10000"/>
              <a:gd name="connsiteX6" fmla="*/ 9446 w 16788"/>
              <a:gd name="connsiteY6" fmla="*/ 8533 h 10000"/>
              <a:gd name="connsiteX7" fmla="*/ 10181 w 16788"/>
              <a:gd name="connsiteY7" fmla="*/ 8562 h 10000"/>
              <a:gd name="connsiteX8" fmla="*/ 10915 w 16788"/>
              <a:gd name="connsiteY8" fmla="*/ 9166 h 10000"/>
              <a:gd name="connsiteX9" fmla="*/ 11649 w 16788"/>
              <a:gd name="connsiteY9" fmla="*/ 9890 h 10000"/>
              <a:gd name="connsiteX10" fmla="*/ 12384 w 16788"/>
              <a:gd name="connsiteY10" fmla="*/ 9779 h 10000"/>
              <a:gd name="connsiteX11" fmla="*/ 13117 w 16788"/>
              <a:gd name="connsiteY11" fmla="*/ 7874 h 10000"/>
              <a:gd name="connsiteX12" fmla="*/ 13851 w 16788"/>
              <a:gd name="connsiteY12" fmla="*/ 5924 h 10000"/>
              <a:gd name="connsiteX13" fmla="*/ 14586 w 16788"/>
              <a:gd name="connsiteY13" fmla="*/ 3425 h 10000"/>
              <a:gd name="connsiteX14" fmla="*/ 15321 w 16788"/>
              <a:gd name="connsiteY14" fmla="*/ 27 h 10000"/>
              <a:gd name="connsiteX15" fmla="*/ 16055 w 16788"/>
              <a:gd name="connsiteY15" fmla="*/ 5369 h 10000"/>
              <a:gd name="connsiteX16" fmla="*/ 16788 w 16788"/>
              <a:gd name="connsiteY16" fmla="*/ 8486 h 10000"/>
              <a:gd name="connsiteX0" fmla="*/ 0 w 16788"/>
              <a:gd name="connsiteY0" fmla="*/ 9715 h 10000"/>
              <a:gd name="connsiteX1" fmla="*/ 1575 w 16788"/>
              <a:gd name="connsiteY1" fmla="*/ 8934 h 10000"/>
              <a:gd name="connsiteX2" fmla="*/ 3251 w 16788"/>
              <a:gd name="connsiteY2" fmla="*/ 8758 h 10000"/>
              <a:gd name="connsiteX3" fmla="*/ 4368 w 16788"/>
              <a:gd name="connsiteY3" fmla="*/ 9810 h 10000"/>
              <a:gd name="connsiteX4" fmla="*/ 5820 w 16788"/>
              <a:gd name="connsiteY4" fmla="*/ 9810 h 10000"/>
              <a:gd name="connsiteX5" fmla="*/ 6788 w 16788"/>
              <a:gd name="connsiteY5" fmla="*/ 9831 h 10000"/>
              <a:gd name="connsiteX6" fmla="*/ 9446 w 16788"/>
              <a:gd name="connsiteY6" fmla="*/ 8533 h 10000"/>
              <a:gd name="connsiteX7" fmla="*/ 10181 w 16788"/>
              <a:gd name="connsiteY7" fmla="*/ 8562 h 10000"/>
              <a:gd name="connsiteX8" fmla="*/ 10915 w 16788"/>
              <a:gd name="connsiteY8" fmla="*/ 9166 h 10000"/>
              <a:gd name="connsiteX9" fmla="*/ 11649 w 16788"/>
              <a:gd name="connsiteY9" fmla="*/ 9890 h 10000"/>
              <a:gd name="connsiteX10" fmla="*/ 12384 w 16788"/>
              <a:gd name="connsiteY10" fmla="*/ 9779 h 10000"/>
              <a:gd name="connsiteX11" fmla="*/ 13117 w 16788"/>
              <a:gd name="connsiteY11" fmla="*/ 7874 h 10000"/>
              <a:gd name="connsiteX12" fmla="*/ 13851 w 16788"/>
              <a:gd name="connsiteY12" fmla="*/ 5924 h 10000"/>
              <a:gd name="connsiteX13" fmla="*/ 14586 w 16788"/>
              <a:gd name="connsiteY13" fmla="*/ 3425 h 10000"/>
              <a:gd name="connsiteX14" fmla="*/ 15321 w 16788"/>
              <a:gd name="connsiteY14" fmla="*/ 27 h 10000"/>
              <a:gd name="connsiteX15" fmla="*/ 16055 w 16788"/>
              <a:gd name="connsiteY15" fmla="*/ 5369 h 10000"/>
              <a:gd name="connsiteX16" fmla="*/ 16788 w 16788"/>
              <a:gd name="connsiteY16" fmla="*/ 8486 h 10000"/>
              <a:gd name="connsiteX0" fmla="*/ 0 w 16788"/>
              <a:gd name="connsiteY0" fmla="*/ 9715 h 10000"/>
              <a:gd name="connsiteX1" fmla="*/ 1575 w 16788"/>
              <a:gd name="connsiteY1" fmla="*/ 8934 h 10000"/>
              <a:gd name="connsiteX2" fmla="*/ 3251 w 16788"/>
              <a:gd name="connsiteY2" fmla="*/ 8758 h 10000"/>
              <a:gd name="connsiteX3" fmla="*/ 4442 w 16788"/>
              <a:gd name="connsiteY3" fmla="*/ 8583 h 10000"/>
              <a:gd name="connsiteX4" fmla="*/ 5820 w 16788"/>
              <a:gd name="connsiteY4" fmla="*/ 9810 h 10000"/>
              <a:gd name="connsiteX5" fmla="*/ 6788 w 16788"/>
              <a:gd name="connsiteY5" fmla="*/ 9831 h 10000"/>
              <a:gd name="connsiteX6" fmla="*/ 9446 w 16788"/>
              <a:gd name="connsiteY6" fmla="*/ 8533 h 10000"/>
              <a:gd name="connsiteX7" fmla="*/ 10181 w 16788"/>
              <a:gd name="connsiteY7" fmla="*/ 8562 h 10000"/>
              <a:gd name="connsiteX8" fmla="*/ 10915 w 16788"/>
              <a:gd name="connsiteY8" fmla="*/ 9166 h 10000"/>
              <a:gd name="connsiteX9" fmla="*/ 11649 w 16788"/>
              <a:gd name="connsiteY9" fmla="*/ 9890 h 10000"/>
              <a:gd name="connsiteX10" fmla="*/ 12384 w 16788"/>
              <a:gd name="connsiteY10" fmla="*/ 9779 h 10000"/>
              <a:gd name="connsiteX11" fmla="*/ 13117 w 16788"/>
              <a:gd name="connsiteY11" fmla="*/ 7874 h 10000"/>
              <a:gd name="connsiteX12" fmla="*/ 13851 w 16788"/>
              <a:gd name="connsiteY12" fmla="*/ 5924 h 10000"/>
              <a:gd name="connsiteX13" fmla="*/ 14586 w 16788"/>
              <a:gd name="connsiteY13" fmla="*/ 3425 h 10000"/>
              <a:gd name="connsiteX14" fmla="*/ 15321 w 16788"/>
              <a:gd name="connsiteY14" fmla="*/ 27 h 10000"/>
              <a:gd name="connsiteX15" fmla="*/ 16055 w 16788"/>
              <a:gd name="connsiteY15" fmla="*/ 5369 h 10000"/>
              <a:gd name="connsiteX16" fmla="*/ 16788 w 16788"/>
              <a:gd name="connsiteY16" fmla="*/ 8486 h 10000"/>
              <a:gd name="connsiteX0" fmla="*/ 0 w 16788"/>
              <a:gd name="connsiteY0" fmla="*/ 9715 h 10000"/>
              <a:gd name="connsiteX1" fmla="*/ 1575 w 16788"/>
              <a:gd name="connsiteY1" fmla="*/ 8934 h 10000"/>
              <a:gd name="connsiteX2" fmla="*/ 3164 w 16788"/>
              <a:gd name="connsiteY2" fmla="*/ 9225 h 10000"/>
              <a:gd name="connsiteX3" fmla="*/ 4442 w 16788"/>
              <a:gd name="connsiteY3" fmla="*/ 8583 h 10000"/>
              <a:gd name="connsiteX4" fmla="*/ 5820 w 16788"/>
              <a:gd name="connsiteY4" fmla="*/ 9810 h 10000"/>
              <a:gd name="connsiteX5" fmla="*/ 6788 w 16788"/>
              <a:gd name="connsiteY5" fmla="*/ 9831 h 10000"/>
              <a:gd name="connsiteX6" fmla="*/ 9446 w 16788"/>
              <a:gd name="connsiteY6" fmla="*/ 8533 h 10000"/>
              <a:gd name="connsiteX7" fmla="*/ 10181 w 16788"/>
              <a:gd name="connsiteY7" fmla="*/ 8562 h 10000"/>
              <a:gd name="connsiteX8" fmla="*/ 10915 w 16788"/>
              <a:gd name="connsiteY8" fmla="*/ 9166 h 10000"/>
              <a:gd name="connsiteX9" fmla="*/ 11649 w 16788"/>
              <a:gd name="connsiteY9" fmla="*/ 9890 h 10000"/>
              <a:gd name="connsiteX10" fmla="*/ 12384 w 16788"/>
              <a:gd name="connsiteY10" fmla="*/ 9779 h 10000"/>
              <a:gd name="connsiteX11" fmla="*/ 13117 w 16788"/>
              <a:gd name="connsiteY11" fmla="*/ 7874 h 10000"/>
              <a:gd name="connsiteX12" fmla="*/ 13851 w 16788"/>
              <a:gd name="connsiteY12" fmla="*/ 5924 h 10000"/>
              <a:gd name="connsiteX13" fmla="*/ 14586 w 16788"/>
              <a:gd name="connsiteY13" fmla="*/ 3425 h 10000"/>
              <a:gd name="connsiteX14" fmla="*/ 15321 w 16788"/>
              <a:gd name="connsiteY14" fmla="*/ 27 h 10000"/>
              <a:gd name="connsiteX15" fmla="*/ 16055 w 16788"/>
              <a:gd name="connsiteY15" fmla="*/ 5369 h 10000"/>
              <a:gd name="connsiteX16" fmla="*/ 16788 w 16788"/>
              <a:gd name="connsiteY16" fmla="*/ 8486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6788" h="10000">
                <a:moveTo>
                  <a:pt x="0" y="9715"/>
                </a:moveTo>
                <a:cubicBezTo>
                  <a:pt x="525" y="9455"/>
                  <a:pt x="851" y="8902"/>
                  <a:pt x="1575" y="8934"/>
                </a:cubicBezTo>
                <a:cubicBezTo>
                  <a:pt x="2224" y="9109"/>
                  <a:pt x="2614" y="8933"/>
                  <a:pt x="3164" y="9225"/>
                </a:cubicBezTo>
                <a:cubicBezTo>
                  <a:pt x="3685" y="9401"/>
                  <a:pt x="4070" y="8232"/>
                  <a:pt x="4442" y="8583"/>
                </a:cubicBezTo>
                <a:lnTo>
                  <a:pt x="5820" y="9810"/>
                </a:lnTo>
                <a:lnTo>
                  <a:pt x="6788" y="9831"/>
                </a:lnTo>
                <a:cubicBezTo>
                  <a:pt x="6911" y="9605"/>
                  <a:pt x="8881" y="8744"/>
                  <a:pt x="9446" y="8533"/>
                </a:cubicBezTo>
                <a:cubicBezTo>
                  <a:pt x="10011" y="8321"/>
                  <a:pt x="9936" y="8459"/>
                  <a:pt x="10181" y="8562"/>
                </a:cubicBezTo>
                <a:cubicBezTo>
                  <a:pt x="10426" y="8668"/>
                  <a:pt x="10669" y="8946"/>
                  <a:pt x="10915" y="9166"/>
                </a:cubicBezTo>
                <a:cubicBezTo>
                  <a:pt x="11160" y="9388"/>
                  <a:pt x="11404" y="9789"/>
                  <a:pt x="11649" y="9890"/>
                </a:cubicBezTo>
                <a:cubicBezTo>
                  <a:pt x="11894" y="9994"/>
                  <a:pt x="12139" y="10117"/>
                  <a:pt x="12384" y="9779"/>
                </a:cubicBezTo>
                <a:cubicBezTo>
                  <a:pt x="12628" y="9444"/>
                  <a:pt x="12873" y="8515"/>
                  <a:pt x="13117" y="7874"/>
                </a:cubicBezTo>
                <a:cubicBezTo>
                  <a:pt x="13362" y="7232"/>
                  <a:pt x="13608" y="6665"/>
                  <a:pt x="13851" y="5924"/>
                </a:cubicBezTo>
                <a:cubicBezTo>
                  <a:pt x="14096" y="5181"/>
                  <a:pt x="14341" y="4408"/>
                  <a:pt x="14586" y="3425"/>
                </a:cubicBezTo>
                <a:cubicBezTo>
                  <a:pt x="14831" y="2444"/>
                  <a:pt x="15075" y="-298"/>
                  <a:pt x="15321" y="27"/>
                </a:cubicBezTo>
                <a:cubicBezTo>
                  <a:pt x="15564" y="350"/>
                  <a:pt x="15809" y="3960"/>
                  <a:pt x="16055" y="5369"/>
                </a:cubicBezTo>
                <a:cubicBezTo>
                  <a:pt x="16299" y="6778"/>
                  <a:pt x="16666" y="7966"/>
                  <a:pt x="16788" y="8486"/>
                </a:cubicBezTo>
              </a:path>
            </a:pathLst>
          </a:custGeom>
          <a:noFill/>
          <a:ln w="14288" cap="rnd">
            <a:solidFill>
              <a:srgbClr val="70AD47"/>
            </a:solidFill>
            <a:prstDash val="solid"/>
            <a:round/>
            <a:headEnd/>
            <a:tailEnd/>
          </a:ln>
        </p:spPr>
        <p:txBody>
          <a:bodyPr lIns="65315" rIns="65315"/>
          <a:lstStyle/>
          <a:p>
            <a:pPr>
              <a:defRPr/>
            </a:pPr>
            <a:endParaRPr lang="en-US" sz="809"/>
          </a:p>
        </p:txBody>
      </p:sp>
      <p:sp>
        <p:nvSpPr>
          <p:cNvPr id="99" name="Полилиния 147">
            <a:extLst>
              <a:ext uri="{FF2B5EF4-FFF2-40B4-BE49-F238E27FC236}">
                <a16:creationId xmlns:a16="http://schemas.microsoft.com/office/drawing/2014/main" id="{4182EADD-3D13-9000-EC89-30599DB54E9B}"/>
              </a:ext>
            </a:extLst>
          </p:cNvPr>
          <p:cNvSpPr/>
          <p:nvPr/>
        </p:nvSpPr>
        <p:spPr>
          <a:xfrm>
            <a:off x="3642179" y="5439456"/>
            <a:ext cx="3537857" cy="510268"/>
          </a:xfrm>
          <a:custGeom>
            <a:avLst/>
            <a:gdLst>
              <a:gd name="connsiteX0" fmla="*/ 0 w 3717468"/>
              <a:gd name="connsiteY0" fmla="*/ 446316 h 446316"/>
              <a:gd name="connsiteX1" fmla="*/ 376238 w 3717468"/>
              <a:gd name="connsiteY1" fmla="*/ 265341 h 446316"/>
              <a:gd name="connsiteX2" fmla="*/ 885825 w 3717468"/>
              <a:gd name="connsiteY2" fmla="*/ 165329 h 446316"/>
              <a:gd name="connsiteX3" fmla="*/ 1223963 w 3717468"/>
              <a:gd name="connsiteY3" fmla="*/ 317729 h 446316"/>
              <a:gd name="connsiteX4" fmla="*/ 1647825 w 3717468"/>
              <a:gd name="connsiteY4" fmla="*/ 403454 h 446316"/>
              <a:gd name="connsiteX5" fmla="*/ 2624138 w 3717468"/>
              <a:gd name="connsiteY5" fmla="*/ 403454 h 446316"/>
              <a:gd name="connsiteX6" fmla="*/ 2943225 w 3717468"/>
              <a:gd name="connsiteY6" fmla="*/ 346304 h 446316"/>
              <a:gd name="connsiteX7" fmla="*/ 3162300 w 3717468"/>
              <a:gd name="connsiteY7" fmla="*/ 322491 h 446316"/>
              <a:gd name="connsiteX8" fmla="*/ 3357563 w 3717468"/>
              <a:gd name="connsiteY8" fmla="*/ 270104 h 446316"/>
              <a:gd name="connsiteX9" fmla="*/ 3695700 w 3717468"/>
              <a:gd name="connsiteY9" fmla="*/ 3404 h 446316"/>
              <a:gd name="connsiteX10" fmla="*/ 3681413 w 3717468"/>
              <a:gd name="connsiteY10" fmla="*/ 122466 h 446316"/>
              <a:gd name="connsiteX0" fmla="*/ 0 w 3986331"/>
              <a:gd name="connsiteY0" fmla="*/ 527344 h 527344"/>
              <a:gd name="connsiteX1" fmla="*/ 376238 w 3986331"/>
              <a:gd name="connsiteY1" fmla="*/ 346369 h 527344"/>
              <a:gd name="connsiteX2" fmla="*/ 885825 w 3986331"/>
              <a:gd name="connsiteY2" fmla="*/ 246357 h 527344"/>
              <a:gd name="connsiteX3" fmla="*/ 1223963 w 3986331"/>
              <a:gd name="connsiteY3" fmla="*/ 398757 h 527344"/>
              <a:gd name="connsiteX4" fmla="*/ 1647825 w 3986331"/>
              <a:gd name="connsiteY4" fmla="*/ 484482 h 527344"/>
              <a:gd name="connsiteX5" fmla="*/ 2624138 w 3986331"/>
              <a:gd name="connsiteY5" fmla="*/ 484482 h 527344"/>
              <a:gd name="connsiteX6" fmla="*/ 2943225 w 3986331"/>
              <a:gd name="connsiteY6" fmla="*/ 427332 h 527344"/>
              <a:gd name="connsiteX7" fmla="*/ 3162300 w 3986331"/>
              <a:gd name="connsiteY7" fmla="*/ 403519 h 527344"/>
              <a:gd name="connsiteX8" fmla="*/ 3357563 w 3986331"/>
              <a:gd name="connsiteY8" fmla="*/ 351132 h 527344"/>
              <a:gd name="connsiteX9" fmla="*/ 3695700 w 3986331"/>
              <a:gd name="connsiteY9" fmla="*/ 84432 h 527344"/>
              <a:gd name="connsiteX10" fmla="*/ 3986213 w 3986331"/>
              <a:gd name="connsiteY10" fmla="*/ 8232 h 527344"/>
              <a:gd name="connsiteX0" fmla="*/ 0 w 4067582"/>
              <a:gd name="connsiteY0" fmla="*/ 592914 h 592914"/>
              <a:gd name="connsiteX1" fmla="*/ 376238 w 4067582"/>
              <a:gd name="connsiteY1" fmla="*/ 411939 h 592914"/>
              <a:gd name="connsiteX2" fmla="*/ 885825 w 4067582"/>
              <a:gd name="connsiteY2" fmla="*/ 311927 h 592914"/>
              <a:gd name="connsiteX3" fmla="*/ 1223963 w 4067582"/>
              <a:gd name="connsiteY3" fmla="*/ 464327 h 592914"/>
              <a:gd name="connsiteX4" fmla="*/ 1647825 w 4067582"/>
              <a:gd name="connsiteY4" fmla="*/ 550052 h 592914"/>
              <a:gd name="connsiteX5" fmla="*/ 2624138 w 4067582"/>
              <a:gd name="connsiteY5" fmla="*/ 550052 h 592914"/>
              <a:gd name="connsiteX6" fmla="*/ 2943225 w 4067582"/>
              <a:gd name="connsiteY6" fmla="*/ 492902 h 592914"/>
              <a:gd name="connsiteX7" fmla="*/ 3162300 w 4067582"/>
              <a:gd name="connsiteY7" fmla="*/ 469089 h 592914"/>
              <a:gd name="connsiteX8" fmla="*/ 3357563 w 4067582"/>
              <a:gd name="connsiteY8" fmla="*/ 416702 h 592914"/>
              <a:gd name="connsiteX9" fmla="*/ 3695700 w 4067582"/>
              <a:gd name="connsiteY9" fmla="*/ 150002 h 592914"/>
              <a:gd name="connsiteX10" fmla="*/ 3986213 w 4067582"/>
              <a:gd name="connsiteY10" fmla="*/ 73802 h 592914"/>
              <a:gd name="connsiteX0" fmla="*/ 0 w 4988963"/>
              <a:gd name="connsiteY0" fmla="*/ 443698 h 443698"/>
              <a:gd name="connsiteX1" fmla="*/ 376238 w 4988963"/>
              <a:gd name="connsiteY1" fmla="*/ 262723 h 443698"/>
              <a:gd name="connsiteX2" fmla="*/ 885825 w 4988963"/>
              <a:gd name="connsiteY2" fmla="*/ 162711 h 443698"/>
              <a:gd name="connsiteX3" fmla="*/ 1223963 w 4988963"/>
              <a:gd name="connsiteY3" fmla="*/ 315111 h 443698"/>
              <a:gd name="connsiteX4" fmla="*/ 1647825 w 4988963"/>
              <a:gd name="connsiteY4" fmla="*/ 400836 h 443698"/>
              <a:gd name="connsiteX5" fmla="*/ 2624138 w 4988963"/>
              <a:gd name="connsiteY5" fmla="*/ 400836 h 443698"/>
              <a:gd name="connsiteX6" fmla="*/ 2943225 w 4988963"/>
              <a:gd name="connsiteY6" fmla="*/ 343686 h 443698"/>
              <a:gd name="connsiteX7" fmla="*/ 3162300 w 4988963"/>
              <a:gd name="connsiteY7" fmla="*/ 319873 h 443698"/>
              <a:gd name="connsiteX8" fmla="*/ 3357563 w 4988963"/>
              <a:gd name="connsiteY8" fmla="*/ 267486 h 443698"/>
              <a:gd name="connsiteX9" fmla="*/ 3695700 w 4988963"/>
              <a:gd name="connsiteY9" fmla="*/ 786 h 443698"/>
              <a:gd name="connsiteX10" fmla="*/ 4953001 w 4988963"/>
              <a:gd name="connsiteY10" fmla="*/ 362736 h 443698"/>
              <a:gd name="connsiteX0" fmla="*/ 0 w 4997759"/>
              <a:gd name="connsiteY0" fmla="*/ 567286 h 567286"/>
              <a:gd name="connsiteX1" fmla="*/ 376238 w 4997759"/>
              <a:gd name="connsiteY1" fmla="*/ 386311 h 567286"/>
              <a:gd name="connsiteX2" fmla="*/ 885825 w 4997759"/>
              <a:gd name="connsiteY2" fmla="*/ 286299 h 567286"/>
              <a:gd name="connsiteX3" fmla="*/ 1223963 w 4997759"/>
              <a:gd name="connsiteY3" fmla="*/ 438699 h 567286"/>
              <a:gd name="connsiteX4" fmla="*/ 1647825 w 4997759"/>
              <a:gd name="connsiteY4" fmla="*/ 524424 h 567286"/>
              <a:gd name="connsiteX5" fmla="*/ 2624138 w 4997759"/>
              <a:gd name="connsiteY5" fmla="*/ 524424 h 567286"/>
              <a:gd name="connsiteX6" fmla="*/ 2943225 w 4997759"/>
              <a:gd name="connsiteY6" fmla="*/ 467274 h 567286"/>
              <a:gd name="connsiteX7" fmla="*/ 3162300 w 4997759"/>
              <a:gd name="connsiteY7" fmla="*/ 443461 h 567286"/>
              <a:gd name="connsiteX8" fmla="*/ 3357563 w 4997759"/>
              <a:gd name="connsiteY8" fmla="*/ 391074 h 567286"/>
              <a:gd name="connsiteX9" fmla="*/ 3981450 w 4997759"/>
              <a:gd name="connsiteY9" fmla="*/ 549 h 567286"/>
              <a:gd name="connsiteX10" fmla="*/ 4953001 w 4997759"/>
              <a:gd name="connsiteY10" fmla="*/ 486324 h 567286"/>
              <a:gd name="connsiteX0" fmla="*/ 0 w 5009991"/>
              <a:gd name="connsiteY0" fmla="*/ 710020 h 710020"/>
              <a:gd name="connsiteX1" fmla="*/ 376238 w 5009991"/>
              <a:gd name="connsiteY1" fmla="*/ 529045 h 710020"/>
              <a:gd name="connsiteX2" fmla="*/ 885825 w 5009991"/>
              <a:gd name="connsiteY2" fmla="*/ 429033 h 710020"/>
              <a:gd name="connsiteX3" fmla="*/ 1223963 w 5009991"/>
              <a:gd name="connsiteY3" fmla="*/ 581433 h 710020"/>
              <a:gd name="connsiteX4" fmla="*/ 1647825 w 5009991"/>
              <a:gd name="connsiteY4" fmla="*/ 667158 h 710020"/>
              <a:gd name="connsiteX5" fmla="*/ 2624138 w 5009991"/>
              <a:gd name="connsiteY5" fmla="*/ 667158 h 710020"/>
              <a:gd name="connsiteX6" fmla="*/ 2943225 w 5009991"/>
              <a:gd name="connsiteY6" fmla="*/ 610008 h 710020"/>
              <a:gd name="connsiteX7" fmla="*/ 3162300 w 5009991"/>
              <a:gd name="connsiteY7" fmla="*/ 586195 h 710020"/>
              <a:gd name="connsiteX8" fmla="*/ 3357563 w 5009991"/>
              <a:gd name="connsiteY8" fmla="*/ 533808 h 710020"/>
              <a:gd name="connsiteX9" fmla="*/ 4233862 w 5009991"/>
              <a:gd name="connsiteY9" fmla="*/ 408 h 710020"/>
              <a:gd name="connsiteX10" fmla="*/ 4953001 w 5009991"/>
              <a:gd name="connsiteY10" fmla="*/ 629058 h 710020"/>
              <a:gd name="connsiteX0" fmla="*/ 0 w 4953001"/>
              <a:gd name="connsiteY0" fmla="*/ 710020 h 710020"/>
              <a:gd name="connsiteX1" fmla="*/ 376238 w 4953001"/>
              <a:gd name="connsiteY1" fmla="*/ 529045 h 710020"/>
              <a:gd name="connsiteX2" fmla="*/ 885825 w 4953001"/>
              <a:gd name="connsiteY2" fmla="*/ 429033 h 710020"/>
              <a:gd name="connsiteX3" fmla="*/ 1223963 w 4953001"/>
              <a:gd name="connsiteY3" fmla="*/ 581433 h 710020"/>
              <a:gd name="connsiteX4" fmla="*/ 1647825 w 4953001"/>
              <a:gd name="connsiteY4" fmla="*/ 667158 h 710020"/>
              <a:gd name="connsiteX5" fmla="*/ 2624138 w 4953001"/>
              <a:gd name="connsiteY5" fmla="*/ 667158 h 710020"/>
              <a:gd name="connsiteX6" fmla="*/ 2943225 w 4953001"/>
              <a:gd name="connsiteY6" fmla="*/ 610008 h 710020"/>
              <a:gd name="connsiteX7" fmla="*/ 3162300 w 4953001"/>
              <a:gd name="connsiteY7" fmla="*/ 586195 h 710020"/>
              <a:gd name="connsiteX8" fmla="*/ 3357563 w 4953001"/>
              <a:gd name="connsiteY8" fmla="*/ 533808 h 710020"/>
              <a:gd name="connsiteX9" fmla="*/ 4233862 w 4953001"/>
              <a:gd name="connsiteY9" fmla="*/ 408 h 710020"/>
              <a:gd name="connsiteX10" fmla="*/ 4953001 w 4953001"/>
              <a:gd name="connsiteY10" fmla="*/ 629058 h 710020"/>
              <a:gd name="connsiteX0" fmla="*/ 0 w 4953001"/>
              <a:gd name="connsiteY0" fmla="*/ 712673 h 712673"/>
              <a:gd name="connsiteX1" fmla="*/ 376238 w 4953001"/>
              <a:gd name="connsiteY1" fmla="*/ 531698 h 712673"/>
              <a:gd name="connsiteX2" fmla="*/ 885825 w 4953001"/>
              <a:gd name="connsiteY2" fmla="*/ 431686 h 712673"/>
              <a:gd name="connsiteX3" fmla="*/ 1223963 w 4953001"/>
              <a:gd name="connsiteY3" fmla="*/ 584086 h 712673"/>
              <a:gd name="connsiteX4" fmla="*/ 1647825 w 4953001"/>
              <a:gd name="connsiteY4" fmla="*/ 669811 h 712673"/>
              <a:gd name="connsiteX5" fmla="*/ 2624138 w 4953001"/>
              <a:gd name="connsiteY5" fmla="*/ 669811 h 712673"/>
              <a:gd name="connsiteX6" fmla="*/ 2943225 w 4953001"/>
              <a:gd name="connsiteY6" fmla="*/ 612661 h 712673"/>
              <a:gd name="connsiteX7" fmla="*/ 3162300 w 4953001"/>
              <a:gd name="connsiteY7" fmla="*/ 588848 h 712673"/>
              <a:gd name="connsiteX8" fmla="*/ 3544888 w 4953001"/>
              <a:gd name="connsiteY8" fmla="*/ 399936 h 712673"/>
              <a:gd name="connsiteX9" fmla="*/ 4233862 w 4953001"/>
              <a:gd name="connsiteY9" fmla="*/ 3061 h 712673"/>
              <a:gd name="connsiteX10" fmla="*/ 4953001 w 4953001"/>
              <a:gd name="connsiteY10" fmla="*/ 631711 h 712673"/>
              <a:gd name="connsiteX0" fmla="*/ 0 w 4953001"/>
              <a:gd name="connsiteY0" fmla="*/ 712992 h 712992"/>
              <a:gd name="connsiteX1" fmla="*/ 376238 w 4953001"/>
              <a:gd name="connsiteY1" fmla="*/ 532017 h 712992"/>
              <a:gd name="connsiteX2" fmla="*/ 885825 w 4953001"/>
              <a:gd name="connsiteY2" fmla="*/ 432005 h 712992"/>
              <a:gd name="connsiteX3" fmla="*/ 1223963 w 4953001"/>
              <a:gd name="connsiteY3" fmla="*/ 584405 h 712992"/>
              <a:gd name="connsiteX4" fmla="*/ 1647825 w 4953001"/>
              <a:gd name="connsiteY4" fmla="*/ 670130 h 712992"/>
              <a:gd name="connsiteX5" fmla="*/ 2624138 w 4953001"/>
              <a:gd name="connsiteY5" fmla="*/ 670130 h 712992"/>
              <a:gd name="connsiteX6" fmla="*/ 2943225 w 4953001"/>
              <a:gd name="connsiteY6" fmla="*/ 612980 h 712992"/>
              <a:gd name="connsiteX7" fmla="*/ 3162300 w 4953001"/>
              <a:gd name="connsiteY7" fmla="*/ 589167 h 712992"/>
              <a:gd name="connsiteX8" fmla="*/ 3557588 w 4953001"/>
              <a:gd name="connsiteY8" fmla="*/ 390730 h 712992"/>
              <a:gd name="connsiteX9" fmla="*/ 4233862 w 4953001"/>
              <a:gd name="connsiteY9" fmla="*/ 3380 h 712992"/>
              <a:gd name="connsiteX10" fmla="*/ 4953001 w 4953001"/>
              <a:gd name="connsiteY10" fmla="*/ 632030 h 712992"/>
              <a:gd name="connsiteX0" fmla="*/ 0 w 4953001"/>
              <a:gd name="connsiteY0" fmla="*/ 713409 h 713409"/>
              <a:gd name="connsiteX1" fmla="*/ 376238 w 4953001"/>
              <a:gd name="connsiteY1" fmla="*/ 532434 h 713409"/>
              <a:gd name="connsiteX2" fmla="*/ 885825 w 4953001"/>
              <a:gd name="connsiteY2" fmla="*/ 432422 h 713409"/>
              <a:gd name="connsiteX3" fmla="*/ 1223963 w 4953001"/>
              <a:gd name="connsiteY3" fmla="*/ 584822 h 713409"/>
              <a:gd name="connsiteX4" fmla="*/ 1647825 w 4953001"/>
              <a:gd name="connsiteY4" fmla="*/ 670547 h 713409"/>
              <a:gd name="connsiteX5" fmla="*/ 2624138 w 4953001"/>
              <a:gd name="connsiteY5" fmla="*/ 670547 h 713409"/>
              <a:gd name="connsiteX6" fmla="*/ 2943225 w 4953001"/>
              <a:gd name="connsiteY6" fmla="*/ 613397 h 713409"/>
              <a:gd name="connsiteX7" fmla="*/ 3162300 w 4953001"/>
              <a:gd name="connsiteY7" fmla="*/ 589584 h 713409"/>
              <a:gd name="connsiteX8" fmla="*/ 3557588 w 4953001"/>
              <a:gd name="connsiteY8" fmla="*/ 391147 h 713409"/>
              <a:gd name="connsiteX9" fmla="*/ 3584574 w 4953001"/>
              <a:gd name="connsiteY9" fmla="*/ 370510 h 713409"/>
              <a:gd name="connsiteX10" fmla="*/ 4233862 w 4953001"/>
              <a:gd name="connsiteY10" fmla="*/ 3797 h 713409"/>
              <a:gd name="connsiteX11" fmla="*/ 4953001 w 4953001"/>
              <a:gd name="connsiteY11" fmla="*/ 632447 h 713409"/>
              <a:gd name="connsiteX0" fmla="*/ 0 w 4953001"/>
              <a:gd name="connsiteY0" fmla="*/ 713409 h 713409"/>
              <a:gd name="connsiteX1" fmla="*/ 376238 w 4953001"/>
              <a:gd name="connsiteY1" fmla="*/ 532434 h 713409"/>
              <a:gd name="connsiteX2" fmla="*/ 885825 w 4953001"/>
              <a:gd name="connsiteY2" fmla="*/ 432422 h 713409"/>
              <a:gd name="connsiteX3" fmla="*/ 1223963 w 4953001"/>
              <a:gd name="connsiteY3" fmla="*/ 584822 h 713409"/>
              <a:gd name="connsiteX4" fmla="*/ 1647825 w 4953001"/>
              <a:gd name="connsiteY4" fmla="*/ 670547 h 713409"/>
              <a:gd name="connsiteX5" fmla="*/ 2624138 w 4953001"/>
              <a:gd name="connsiteY5" fmla="*/ 670547 h 713409"/>
              <a:gd name="connsiteX6" fmla="*/ 2943225 w 4953001"/>
              <a:gd name="connsiteY6" fmla="*/ 613397 h 713409"/>
              <a:gd name="connsiteX7" fmla="*/ 3162300 w 4953001"/>
              <a:gd name="connsiteY7" fmla="*/ 589584 h 713409"/>
              <a:gd name="connsiteX8" fmla="*/ 3414713 w 4953001"/>
              <a:gd name="connsiteY8" fmla="*/ 502272 h 713409"/>
              <a:gd name="connsiteX9" fmla="*/ 3584574 w 4953001"/>
              <a:gd name="connsiteY9" fmla="*/ 370510 h 713409"/>
              <a:gd name="connsiteX10" fmla="*/ 4233862 w 4953001"/>
              <a:gd name="connsiteY10" fmla="*/ 3797 h 713409"/>
              <a:gd name="connsiteX11" fmla="*/ 4953001 w 4953001"/>
              <a:gd name="connsiteY11" fmla="*/ 632447 h 713409"/>
              <a:gd name="connsiteX0" fmla="*/ 0 w 4953001"/>
              <a:gd name="connsiteY0" fmla="*/ 720616 h 720616"/>
              <a:gd name="connsiteX1" fmla="*/ 376238 w 4953001"/>
              <a:gd name="connsiteY1" fmla="*/ 539641 h 720616"/>
              <a:gd name="connsiteX2" fmla="*/ 885825 w 4953001"/>
              <a:gd name="connsiteY2" fmla="*/ 439629 h 720616"/>
              <a:gd name="connsiteX3" fmla="*/ 1223963 w 4953001"/>
              <a:gd name="connsiteY3" fmla="*/ 592029 h 720616"/>
              <a:gd name="connsiteX4" fmla="*/ 1647825 w 4953001"/>
              <a:gd name="connsiteY4" fmla="*/ 677754 h 720616"/>
              <a:gd name="connsiteX5" fmla="*/ 2624138 w 4953001"/>
              <a:gd name="connsiteY5" fmla="*/ 677754 h 720616"/>
              <a:gd name="connsiteX6" fmla="*/ 2943225 w 4953001"/>
              <a:gd name="connsiteY6" fmla="*/ 620604 h 720616"/>
              <a:gd name="connsiteX7" fmla="*/ 3162300 w 4953001"/>
              <a:gd name="connsiteY7" fmla="*/ 596791 h 720616"/>
              <a:gd name="connsiteX8" fmla="*/ 3414713 w 4953001"/>
              <a:gd name="connsiteY8" fmla="*/ 509479 h 720616"/>
              <a:gd name="connsiteX9" fmla="*/ 3771899 w 4953001"/>
              <a:gd name="connsiteY9" fmla="*/ 250717 h 720616"/>
              <a:gd name="connsiteX10" fmla="*/ 4233862 w 4953001"/>
              <a:gd name="connsiteY10" fmla="*/ 11004 h 720616"/>
              <a:gd name="connsiteX11" fmla="*/ 4953001 w 4953001"/>
              <a:gd name="connsiteY11" fmla="*/ 639654 h 720616"/>
              <a:gd name="connsiteX0" fmla="*/ 0 w 4953001"/>
              <a:gd name="connsiteY0" fmla="*/ 721483 h 721483"/>
              <a:gd name="connsiteX1" fmla="*/ 376238 w 4953001"/>
              <a:gd name="connsiteY1" fmla="*/ 540508 h 721483"/>
              <a:gd name="connsiteX2" fmla="*/ 885825 w 4953001"/>
              <a:gd name="connsiteY2" fmla="*/ 440496 h 721483"/>
              <a:gd name="connsiteX3" fmla="*/ 1223963 w 4953001"/>
              <a:gd name="connsiteY3" fmla="*/ 592896 h 721483"/>
              <a:gd name="connsiteX4" fmla="*/ 1647825 w 4953001"/>
              <a:gd name="connsiteY4" fmla="*/ 678621 h 721483"/>
              <a:gd name="connsiteX5" fmla="*/ 2624138 w 4953001"/>
              <a:gd name="connsiteY5" fmla="*/ 678621 h 721483"/>
              <a:gd name="connsiteX6" fmla="*/ 2943225 w 4953001"/>
              <a:gd name="connsiteY6" fmla="*/ 621471 h 721483"/>
              <a:gd name="connsiteX7" fmla="*/ 3162300 w 4953001"/>
              <a:gd name="connsiteY7" fmla="*/ 597658 h 721483"/>
              <a:gd name="connsiteX8" fmla="*/ 3414713 w 4953001"/>
              <a:gd name="connsiteY8" fmla="*/ 510346 h 721483"/>
              <a:gd name="connsiteX9" fmla="*/ 3771899 w 4953001"/>
              <a:gd name="connsiteY9" fmla="*/ 251584 h 721483"/>
              <a:gd name="connsiteX10" fmla="*/ 4233862 w 4953001"/>
              <a:gd name="connsiteY10" fmla="*/ 11871 h 721483"/>
              <a:gd name="connsiteX11" fmla="*/ 4953001 w 4953001"/>
              <a:gd name="connsiteY11" fmla="*/ 640521 h 721483"/>
              <a:gd name="connsiteX0" fmla="*/ 0 w 4953001"/>
              <a:gd name="connsiteY0" fmla="*/ 722486 h 722486"/>
              <a:gd name="connsiteX1" fmla="*/ 376238 w 4953001"/>
              <a:gd name="connsiteY1" fmla="*/ 541511 h 722486"/>
              <a:gd name="connsiteX2" fmla="*/ 885825 w 4953001"/>
              <a:gd name="connsiteY2" fmla="*/ 441499 h 722486"/>
              <a:gd name="connsiteX3" fmla="*/ 1223963 w 4953001"/>
              <a:gd name="connsiteY3" fmla="*/ 593899 h 722486"/>
              <a:gd name="connsiteX4" fmla="*/ 1647825 w 4953001"/>
              <a:gd name="connsiteY4" fmla="*/ 679624 h 722486"/>
              <a:gd name="connsiteX5" fmla="*/ 2624138 w 4953001"/>
              <a:gd name="connsiteY5" fmla="*/ 679624 h 722486"/>
              <a:gd name="connsiteX6" fmla="*/ 2943225 w 4953001"/>
              <a:gd name="connsiteY6" fmla="*/ 622474 h 722486"/>
              <a:gd name="connsiteX7" fmla="*/ 3162300 w 4953001"/>
              <a:gd name="connsiteY7" fmla="*/ 598661 h 722486"/>
              <a:gd name="connsiteX8" fmla="*/ 3414713 w 4953001"/>
              <a:gd name="connsiteY8" fmla="*/ 511349 h 722486"/>
              <a:gd name="connsiteX9" fmla="*/ 3771899 w 4953001"/>
              <a:gd name="connsiteY9" fmla="*/ 252587 h 722486"/>
              <a:gd name="connsiteX10" fmla="*/ 4233862 w 4953001"/>
              <a:gd name="connsiteY10" fmla="*/ 12874 h 722486"/>
              <a:gd name="connsiteX11" fmla="*/ 4953001 w 4953001"/>
              <a:gd name="connsiteY11" fmla="*/ 641524 h 722486"/>
              <a:gd name="connsiteX0" fmla="*/ 0 w 4953001"/>
              <a:gd name="connsiteY0" fmla="*/ 713468 h 713468"/>
              <a:gd name="connsiteX1" fmla="*/ 376238 w 4953001"/>
              <a:gd name="connsiteY1" fmla="*/ 532493 h 713468"/>
              <a:gd name="connsiteX2" fmla="*/ 885825 w 4953001"/>
              <a:gd name="connsiteY2" fmla="*/ 432481 h 713468"/>
              <a:gd name="connsiteX3" fmla="*/ 1223963 w 4953001"/>
              <a:gd name="connsiteY3" fmla="*/ 584881 h 713468"/>
              <a:gd name="connsiteX4" fmla="*/ 1647825 w 4953001"/>
              <a:gd name="connsiteY4" fmla="*/ 670606 h 713468"/>
              <a:gd name="connsiteX5" fmla="*/ 2624138 w 4953001"/>
              <a:gd name="connsiteY5" fmla="*/ 670606 h 713468"/>
              <a:gd name="connsiteX6" fmla="*/ 2943225 w 4953001"/>
              <a:gd name="connsiteY6" fmla="*/ 613456 h 713468"/>
              <a:gd name="connsiteX7" fmla="*/ 3162300 w 4953001"/>
              <a:gd name="connsiteY7" fmla="*/ 589643 h 713468"/>
              <a:gd name="connsiteX8" fmla="*/ 3414713 w 4953001"/>
              <a:gd name="connsiteY8" fmla="*/ 502331 h 713468"/>
              <a:gd name="connsiteX9" fmla="*/ 3771899 w 4953001"/>
              <a:gd name="connsiteY9" fmla="*/ 243569 h 713468"/>
              <a:gd name="connsiteX10" fmla="*/ 4305299 w 4953001"/>
              <a:gd name="connsiteY10" fmla="*/ 13381 h 713468"/>
              <a:gd name="connsiteX11" fmla="*/ 4953001 w 4953001"/>
              <a:gd name="connsiteY11" fmla="*/ 632506 h 713468"/>
              <a:gd name="connsiteX0" fmla="*/ 0 w 4953001"/>
              <a:gd name="connsiteY0" fmla="*/ 713468 h 713468"/>
              <a:gd name="connsiteX1" fmla="*/ 376238 w 4953001"/>
              <a:gd name="connsiteY1" fmla="*/ 532493 h 713468"/>
              <a:gd name="connsiteX2" fmla="*/ 885825 w 4953001"/>
              <a:gd name="connsiteY2" fmla="*/ 432481 h 713468"/>
              <a:gd name="connsiteX3" fmla="*/ 1223963 w 4953001"/>
              <a:gd name="connsiteY3" fmla="*/ 584881 h 713468"/>
              <a:gd name="connsiteX4" fmla="*/ 1647825 w 4953001"/>
              <a:gd name="connsiteY4" fmla="*/ 670606 h 713468"/>
              <a:gd name="connsiteX5" fmla="*/ 2624138 w 4953001"/>
              <a:gd name="connsiteY5" fmla="*/ 670606 h 713468"/>
              <a:gd name="connsiteX6" fmla="*/ 2905125 w 4953001"/>
              <a:gd name="connsiteY6" fmla="*/ 625363 h 713468"/>
              <a:gd name="connsiteX7" fmla="*/ 3162300 w 4953001"/>
              <a:gd name="connsiteY7" fmla="*/ 589643 h 713468"/>
              <a:gd name="connsiteX8" fmla="*/ 3414713 w 4953001"/>
              <a:gd name="connsiteY8" fmla="*/ 502331 h 713468"/>
              <a:gd name="connsiteX9" fmla="*/ 3771899 w 4953001"/>
              <a:gd name="connsiteY9" fmla="*/ 243569 h 713468"/>
              <a:gd name="connsiteX10" fmla="*/ 4305299 w 4953001"/>
              <a:gd name="connsiteY10" fmla="*/ 13381 h 713468"/>
              <a:gd name="connsiteX11" fmla="*/ 4953001 w 4953001"/>
              <a:gd name="connsiteY11" fmla="*/ 632506 h 713468"/>
              <a:gd name="connsiteX0" fmla="*/ 0 w 4953001"/>
              <a:gd name="connsiteY0" fmla="*/ 713468 h 713468"/>
              <a:gd name="connsiteX1" fmla="*/ 376238 w 4953001"/>
              <a:gd name="connsiteY1" fmla="*/ 532493 h 713468"/>
              <a:gd name="connsiteX2" fmla="*/ 885825 w 4953001"/>
              <a:gd name="connsiteY2" fmla="*/ 432481 h 713468"/>
              <a:gd name="connsiteX3" fmla="*/ 1223963 w 4953001"/>
              <a:gd name="connsiteY3" fmla="*/ 584881 h 713468"/>
              <a:gd name="connsiteX4" fmla="*/ 1647825 w 4953001"/>
              <a:gd name="connsiteY4" fmla="*/ 670606 h 713468"/>
              <a:gd name="connsiteX5" fmla="*/ 2624138 w 4953001"/>
              <a:gd name="connsiteY5" fmla="*/ 670606 h 713468"/>
              <a:gd name="connsiteX6" fmla="*/ 2905125 w 4953001"/>
              <a:gd name="connsiteY6" fmla="*/ 625363 h 713468"/>
              <a:gd name="connsiteX7" fmla="*/ 3414713 w 4953001"/>
              <a:gd name="connsiteY7" fmla="*/ 502331 h 713468"/>
              <a:gd name="connsiteX8" fmla="*/ 3771899 w 4953001"/>
              <a:gd name="connsiteY8" fmla="*/ 243569 h 713468"/>
              <a:gd name="connsiteX9" fmla="*/ 4305299 w 4953001"/>
              <a:gd name="connsiteY9" fmla="*/ 13381 h 713468"/>
              <a:gd name="connsiteX10" fmla="*/ 4953001 w 4953001"/>
              <a:gd name="connsiteY10" fmla="*/ 632506 h 713468"/>
              <a:gd name="connsiteX0" fmla="*/ 0 w 4953001"/>
              <a:gd name="connsiteY0" fmla="*/ 713468 h 713468"/>
              <a:gd name="connsiteX1" fmla="*/ 376238 w 4953001"/>
              <a:gd name="connsiteY1" fmla="*/ 532493 h 713468"/>
              <a:gd name="connsiteX2" fmla="*/ 885825 w 4953001"/>
              <a:gd name="connsiteY2" fmla="*/ 432481 h 713468"/>
              <a:gd name="connsiteX3" fmla="*/ 1223963 w 4953001"/>
              <a:gd name="connsiteY3" fmla="*/ 584881 h 713468"/>
              <a:gd name="connsiteX4" fmla="*/ 1647825 w 4953001"/>
              <a:gd name="connsiteY4" fmla="*/ 670606 h 713468"/>
              <a:gd name="connsiteX5" fmla="*/ 2624138 w 4953001"/>
              <a:gd name="connsiteY5" fmla="*/ 670606 h 713468"/>
              <a:gd name="connsiteX6" fmla="*/ 2905125 w 4953001"/>
              <a:gd name="connsiteY6" fmla="*/ 625363 h 713468"/>
              <a:gd name="connsiteX7" fmla="*/ 3414713 w 4953001"/>
              <a:gd name="connsiteY7" fmla="*/ 502331 h 713468"/>
              <a:gd name="connsiteX8" fmla="*/ 3771899 w 4953001"/>
              <a:gd name="connsiteY8" fmla="*/ 243569 h 713468"/>
              <a:gd name="connsiteX9" fmla="*/ 4305299 w 4953001"/>
              <a:gd name="connsiteY9" fmla="*/ 13381 h 713468"/>
              <a:gd name="connsiteX10" fmla="*/ 4953001 w 4953001"/>
              <a:gd name="connsiteY10" fmla="*/ 632506 h 713468"/>
              <a:gd name="connsiteX0" fmla="*/ 0 w 4953001"/>
              <a:gd name="connsiteY0" fmla="*/ 713468 h 713468"/>
              <a:gd name="connsiteX1" fmla="*/ 376238 w 4953001"/>
              <a:gd name="connsiteY1" fmla="*/ 532493 h 713468"/>
              <a:gd name="connsiteX2" fmla="*/ 885825 w 4953001"/>
              <a:gd name="connsiteY2" fmla="*/ 432481 h 713468"/>
              <a:gd name="connsiteX3" fmla="*/ 1223963 w 4953001"/>
              <a:gd name="connsiteY3" fmla="*/ 584881 h 713468"/>
              <a:gd name="connsiteX4" fmla="*/ 1647825 w 4953001"/>
              <a:gd name="connsiteY4" fmla="*/ 670606 h 713468"/>
              <a:gd name="connsiteX5" fmla="*/ 2624138 w 4953001"/>
              <a:gd name="connsiteY5" fmla="*/ 670606 h 713468"/>
              <a:gd name="connsiteX6" fmla="*/ 2905125 w 4953001"/>
              <a:gd name="connsiteY6" fmla="*/ 625363 h 713468"/>
              <a:gd name="connsiteX7" fmla="*/ 3414713 w 4953001"/>
              <a:gd name="connsiteY7" fmla="*/ 502331 h 713468"/>
              <a:gd name="connsiteX8" fmla="*/ 3771899 w 4953001"/>
              <a:gd name="connsiteY8" fmla="*/ 243569 h 713468"/>
              <a:gd name="connsiteX9" fmla="*/ 4305299 w 4953001"/>
              <a:gd name="connsiteY9" fmla="*/ 13381 h 713468"/>
              <a:gd name="connsiteX10" fmla="*/ 4953001 w 4953001"/>
              <a:gd name="connsiteY10" fmla="*/ 632506 h 713468"/>
              <a:gd name="connsiteX0" fmla="*/ 0 w 4953001"/>
              <a:gd name="connsiteY0" fmla="*/ 713468 h 713468"/>
              <a:gd name="connsiteX1" fmla="*/ 376238 w 4953001"/>
              <a:gd name="connsiteY1" fmla="*/ 532493 h 713468"/>
              <a:gd name="connsiteX2" fmla="*/ 911225 w 4953001"/>
              <a:gd name="connsiteY2" fmla="*/ 448356 h 713468"/>
              <a:gd name="connsiteX3" fmla="*/ 1223963 w 4953001"/>
              <a:gd name="connsiteY3" fmla="*/ 584881 h 713468"/>
              <a:gd name="connsiteX4" fmla="*/ 1647825 w 4953001"/>
              <a:gd name="connsiteY4" fmla="*/ 670606 h 713468"/>
              <a:gd name="connsiteX5" fmla="*/ 2624138 w 4953001"/>
              <a:gd name="connsiteY5" fmla="*/ 670606 h 713468"/>
              <a:gd name="connsiteX6" fmla="*/ 2905125 w 4953001"/>
              <a:gd name="connsiteY6" fmla="*/ 625363 h 713468"/>
              <a:gd name="connsiteX7" fmla="*/ 3414713 w 4953001"/>
              <a:gd name="connsiteY7" fmla="*/ 502331 h 713468"/>
              <a:gd name="connsiteX8" fmla="*/ 3771899 w 4953001"/>
              <a:gd name="connsiteY8" fmla="*/ 243569 h 713468"/>
              <a:gd name="connsiteX9" fmla="*/ 4305299 w 4953001"/>
              <a:gd name="connsiteY9" fmla="*/ 13381 h 713468"/>
              <a:gd name="connsiteX10" fmla="*/ 4953001 w 4953001"/>
              <a:gd name="connsiteY10" fmla="*/ 632506 h 713468"/>
              <a:gd name="connsiteX0" fmla="*/ 0 w 4953001"/>
              <a:gd name="connsiteY0" fmla="*/ 713468 h 713468"/>
              <a:gd name="connsiteX1" fmla="*/ 379413 w 4953001"/>
              <a:gd name="connsiteY1" fmla="*/ 557893 h 713468"/>
              <a:gd name="connsiteX2" fmla="*/ 911225 w 4953001"/>
              <a:gd name="connsiteY2" fmla="*/ 448356 h 713468"/>
              <a:gd name="connsiteX3" fmla="*/ 1223963 w 4953001"/>
              <a:gd name="connsiteY3" fmla="*/ 584881 h 713468"/>
              <a:gd name="connsiteX4" fmla="*/ 1647825 w 4953001"/>
              <a:gd name="connsiteY4" fmla="*/ 670606 h 713468"/>
              <a:gd name="connsiteX5" fmla="*/ 2624138 w 4953001"/>
              <a:gd name="connsiteY5" fmla="*/ 670606 h 713468"/>
              <a:gd name="connsiteX6" fmla="*/ 2905125 w 4953001"/>
              <a:gd name="connsiteY6" fmla="*/ 625363 h 713468"/>
              <a:gd name="connsiteX7" fmla="*/ 3414713 w 4953001"/>
              <a:gd name="connsiteY7" fmla="*/ 502331 h 713468"/>
              <a:gd name="connsiteX8" fmla="*/ 3771899 w 4953001"/>
              <a:gd name="connsiteY8" fmla="*/ 243569 h 713468"/>
              <a:gd name="connsiteX9" fmla="*/ 4305299 w 4953001"/>
              <a:gd name="connsiteY9" fmla="*/ 13381 h 713468"/>
              <a:gd name="connsiteX10" fmla="*/ 4953001 w 4953001"/>
              <a:gd name="connsiteY10" fmla="*/ 632506 h 713468"/>
              <a:gd name="connsiteX0" fmla="*/ 0 w 4953001"/>
              <a:gd name="connsiteY0" fmla="*/ 713468 h 713468"/>
              <a:gd name="connsiteX1" fmla="*/ 379413 w 4953001"/>
              <a:gd name="connsiteY1" fmla="*/ 557893 h 713468"/>
              <a:gd name="connsiteX2" fmla="*/ 911225 w 4953001"/>
              <a:gd name="connsiteY2" fmla="*/ 448356 h 713468"/>
              <a:gd name="connsiteX3" fmla="*/ 1223963 w 4953001"/>
              <a:gd name="connsiteY3" fmla="*/ 584881 h 713468"/>
              <a:gd name="connsiteX4" fmla="*/ 1647825 w 4953001"/>
              <a:gd name="connsiteY4" fmla="*/ 670606 h 713468"/>
              <a:gd name="connsiteX5" fmla="*/ 2624138 w 4953001"/>
              <a:gd name="connsiteY5" fmla="*/ 670606 h 713468"/>
              <a:gd name="connsiteX6" fmla="*/ 3414713 w 4953001"/>
              <a:gd name="connsiteY6" fmla="*/ 502331 h 713468"/>
              <a:gd name="connsiteX7" fmla="*/ 3771899 w 4953001"/>
              <a:gd name="connsiteY7" fmla="*/ 243569 h 713468"/>
              <a:gd name="connsiteX8" fmla="*/ 4305299 w 4953001"/>
              <a:gd name="connsiteY8" fmla="*/ 13381 h 713468"/>
              <a:gd name="connsiteX9" fmla="*/ 4953001 w 4953001"/>
              <a:gd name="connsiteY9" fmla="*/ 632506 h 713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953001" h="713468">
                <a:moveTo>
                  <a:pt x="0" y="713468"/>
                </a:moveTo>
                <a:cubicBezTo>
                  <a:pt x="114300" y="646396"/>
                  <a:pt x="227542" y="602078"/>
                  <a:pt x="379413" y="557893"/>
                </a:cubicBezTo>
                <a:cubicBezTo>
                  <a:pt x="531284" y="513708"/>
                  <a:pt x="770467" y="443858"/>
                  <a:pt x="911225" y="448356"/>
                </a:cubicBezTo>
                <a:cubicBezTo>
                  <a:pt x="1051983" y="452854"/>
                  <a:pt x="1101196" y="547839"/>
                  <a:pt x="1223963" y="584881"/>
                </a:cubicBezTo>
                <a:cubicBezTo>
                  <a:pt x="1346730" y="621923"/>
                  <a:pt x="1414463" y="656319"/>
                  <a:pt x="1647825" y="670606"/>
                </a:cubicBezTo>
                <a:cubicBezTo>
                  <a:pt x="1881187" y="684893"/>
                  <a:pt x="2329657" y="698652"/>
                  <a:pt x="2624138" y="670606"/>
                </a:cubicBezTo>
                <a:cubicBezTo>
                  <a:pt x="2918619" y="642560"/>
                  <a:pt x="3223420" y="573504"/>
                  <a:pt x="3414713" y="502331"/>
                </a:cubicBezTo>
                <a:cubicBezTo>
                  <a:pt x="3575843" y="410124"/>
                  <a:pt x="3659187" y="308127"/>
                  <a:pt x="3771899" y="243569"/>
                </a:cubicBezTo>
                <a:cubicBezTo>
                  <a:pt x="3944936" y="134561"/>
                  <a:pt x="4108449" y="-51442"/>
                  <a:pt x="4305299" y="13381"/>
                </a:cubicBezTo>
                <a:cubicBezTo>
                  <a:pt x="4502149" y="78204"/>
                  <a:pt x="4453732" y="509475"/>
                  <a:pt x="4953001" y="632506"/>
                </a:cubicBezTo>
              </a:path>
            </a:pathLst>
          </a:custGeom>
          <a:noFill/>
          <a:ln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809"/>
          </a:p>
        </p:txBody>
      </p:sp>
      <p:sp>
        <p:nvSpPr>
          <p:cNvPr id="100" name="Заголовок 2">
            <a:extLst>
              <a:ext uri="{FF2B5EF4-FFF2-40B4-BE49-F238E27FC236}">
                <a16:creationId xmlns:a16="http://schemas.microsoft.com/office/drawing/2014/main" id="{C5C5944D-8FA6-BCF4-7945-0A09712B8F2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 rot="16200000">
            <a:off x="-1421720" y="3283819"/>
            <a:ext cx="5530850" cy="508000"/>
          </a:xfrm>
        </p:spPr>
        <p:txBody>
          <a:bodyPr rtlCol="0">
            <a:normAutofit/>
          </a:bodyPr>
          <a:lstStyle/>
          <a:p>
            <a:pPr algn="ctr" defTabSz="914418">
              <a:defRPr/>
            </a:pPr>
            <a:r>
              <a:rPr lang="ru-RU" sz="1786" b="0" dirty="0">
                <a:solidFill>
                  <a:schemeClr val="bg1">
                    <a:lumMod val="50000"/>
                  </a:schemeClr>
                </a:solidFill>
              </a:rPr>
              <a:t>СЦЕНАРИИ РЕАЛИЗАЦИИ ПРОЕКТА ОФ</a:t>
            </a:r>
            <a:endParaRPr lang="en-US" sz="1786" b="0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101" name="Прямая со стрелкой 100">
            <a:extLst>
              <a:ext uri="{FF2B5EF4-FFF2-40B4-BE49-F238E27FC236}">
                <a16:creationId xmlns:a16="http://schemas.microsoft.com/office/drawing/2014/main" id="{C24D1843-B252-485E-3985-116751E4A846}"/>
              </a:ext>
            </a:extLst>
          </p:cNvPr>
          <p:cNvCxnSpPr>
            <a:cxnSpLocks/>
          </p:cNvCxnSpPr>
          <p:nvPr/>
        </p:nvCxnSpPr>
        <p:spPr>
          <a:xfrm>
            <a:off x="5422447" y="3630839"/>
            <a:ext cx="1004661" cy="0"/>
          </a:xfrm>
          <a:prstGeom prst="straightConnector1">
            <a:avLst/>
          </a:prstGeom>
          <a:ln w="19050"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TextBox 28">
            <a:extLst>
              <a:ext uri="{FF2B5EF4-FFF2-40B4-BE49-F238E27FC236}">
                <a16:creationId xmlns:a16="http://schemas.microsoft.com/office/drawing/2014/main" id="{A3454663-44A0-6DF4-97EA-C32AF1757E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90545" y="3392715"/>
            <a:ext cx="199571" cy="290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ru-RU" altLang="ru-RU" sz="1286" b="1">
                <a:solidFill>
                  <a:schemeClr val="accent2"/>
                </a:solidFill>
              </a:rPr>
              <a:t>? </a:t>
            </a:r>
            <a:endParaRPr lang="en-US" altLang="ru-RU" sz="1286" b="1">
              <a:solidFill>
                <a:schemeClr val="accent2"/>
              </a:solidFill>
            </a:endParaRPr>
          </a:p>
        </p:txBody>
      </p:sp>
      <p:cxnSp>
        <p:nvCxnSpPr>
          <p:cNvPr id="103" name="Прямая со стрелкой 102">
            <a:extLst>
              <a:ext uri="{FF2B5EF4-FFF2-40B4-BE49-F238E27FC236}">
                <a16:creationId xmlns:a16="http://schemas.microsoft.com/office/drawing/2014/main" id="{E0B88F0B-A4B2-B79A-B4B6-1414A0B14B15}"/>
              </a:ext>
            </a:extLst>
          </p:cNvPr>
          <p:cNvCxnSpPr>
            <a:cxnSpLocks/>
          </p:cNvCxnSpPr>
          <p:nvPr/>
        </p:nvCxnSpPr>
        <p:spPr>
          <a:xfrm>
            <a:off x="4596946" y="3492500"/>
            <a:ext cx="208643" cy="0"/>
          </a:xfrm>
          <a:prstGeom prst="straightConnector1">
            <a:avLst/>
          </a:prstGeom>
          <a:ln w="19050" cap="rnd">
            <a:solidFill>
              <a:srgbClr val="FF0000"/>
            </a:solidFill>
            <a:round/>
            <a:headEnd type="none" w="sm" len="sm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Овал 103">
            <a:extLst>
              <a:ext uri="{FF2B5EF4-FFF2-40B4-BE49-F238E27FC236}">
                <a16:creationId xmlns:a16="http://schemas.microsoft.com/office/drawing/2014/main" id="{F5D90830-74BF-0EE5-0232-814183F04BC7}"/>
              </a:ext>
            </a:extLst>
          </p:cNvPr>
          <p:cNvSpPr/>
          <p:nvPr/>
        </p:nvSpPr>
        <p:spPr>
          <a:xfrm>
            <a:off x="4809564" y="3465286"/>
            <a:ext cx="51027" cy="51027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809"/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5A8348FE-0834-7644-D503-FAA0B3D1E695}"/>
              </a:ext>
            </a:extLst>
          </p:cNvPr>
          <p:cNvSpPr txBox="1"/>
          <p:nvPr/>
        </p:nvSpPr>
        <p:spPr>
          <a:xfrm>
            <a:off x="4868528" y="3456214"/>
            <a:ext cx="175759" cy="65852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>
              <a:defRPr/>
            </a:pPr>
            <a:r>
              <a:rPr lang="ru-RU" sz="428" dirty="0"/>
              <a:t>15.12</a:t>
            </a:r>
            <a:endParaRPr lang="en-US" sz="428" dirty="0"/>
          </a:p>
        </p:txBody>
      </p:sp>
      <p:cxnSp>
        <p:nvCxnSpPr>
          <p:cNvPr id="106" name="Прямая со стрелкой 105">
            <a:extLst>
              <a:ext uri="{FF2B5EF4-FFF2-40B4-BE49-F238E27FC236}">
                <a16:creationId xmlns:a16="http://schemas.microsoft.com/office/drawing/2014/main" id="{E9071100-6442-63BB-E7DD-3AE57C8E4BF9}"/>
              </a:ext>
            </a:extLst>
          </p:cNvPr>
          <p:cNvCxnSpPr>
            <a:cxnSpLocks/>
          </p:cNvCxnSpPr>
          <p:nvPr/>
        </p:nvCxnSpPr>
        <p:spPr>
          <a:xfrm>
            <a:off x="4602617" y="3670527"/>
            <a:ext cx="88446" cy="0"/>
          </a:xfrm>
          <a:prstGeom prst="straightConnector1">
            <a:avLst/>
          </a:prstGeom>
          <a:ln w="19050" cap="rnd">
            <a:solidFill>
              <a:srgbClr val="FF0000"/>
            </a:solidFill>
            <a:round/>
            <a:headEnd type="none" w="sm" len="sm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Овал 106">
            <a:extLst>
              <a:ext uri="{FF2B5EF4-FFF2-40B4-BE49-F238E27FC236}">
                <a16:creationId xmlns:a16="http://schemas.microsoft.com/office/drawing/2014/main" id="{B417D4CA-84EE-D693-13C9-1A7DE9D6B459}"/>
              </a:ext>
            </a:extLst>
          </p:cNvPr>
          <p:cNvSpPr/>
          <p:nvPr/>
        </p:nvSpPr>
        <p:spPr>
          <a:xfrm>
            <a:off x="4702403" y="3645581"/>
            <a:ext cx="51026" cy="5102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809"/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2809A6E4-CE18-8711-F6ED-9A89EFC4DC81}"/>
              </a:ext>
            </a:extLst>
          </p:cNvPr>
          <p:cNvSpPr txBox="1"/>
          <p:nvPr/>
        </p:nvSpPr>
        <p:spPr>
          <a:xfrm>
            <a:off x="4761366" y="3634242"/>
            <a:ext cx="175759" cy="65852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>
              <a:defRPr/>
            </a:pPr>
            <a:r>
              <a:rPr lang="ru-RU" sz="428" dirty="0"/>
              <a:t>19.11</a:t>
            </a:r>
            <a:endParaRPr lang="en-US" sz="428" dirty="0"/>
          </a:p>
        </p:txBody>
      </p:sp>
      <p:pic>
        <p:nvPicPr>
          <p:cNvPr id="109" name="Таблица 3">
            <a:extLst>
              <a:ext uri="{FF2B5EF4-FFF2-40B4-BE49-F238E27FC236}">
                <a16:creationId xmlns:a16="http://schemas.microsoft.com/office/drawing/2014/main" id="{3092F82C-830E-9813-6638-C7C3CEB8D844}"/>
              </a:ext>
            </a:extLst>
          </p:cNvPr>
          <p:cNvPicPr>
            <a:picLocks noGrp="1"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27" r="2722"/>
          <a:stretch/>
        </p:blipFill>
        <p:spPr bwMode="auto">
          <a:xfrm>
            <a:off x="1942623" y="4203713"/>
            <a:ext cx="635364" cy="18491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0" name="Таблица 3">
            <a:extLst>
              <a:ext uri="{FF2B5EF4-FFF2-40B4-BE49-F238E27FC236}">
                <a16:creationId xmlns:a16="http://schemas.microsoft.com/office/drawing/2014/main" id="{3092F82C-830E-9813-6638-C7C3CEB8D844}"/>
              </a:ext>
            </a:extLst>
          </p:cNvPr>
          <p:cNvPicPr>
            <a:picLocks noGrp="1"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044" b="33412"/>
          <a:stretch/>
        </p:blipFill>
        <p:spPr bwMode="auto">
          <a:xfrm>
            <a:off x="1944874" y="2360820"/>
            <a:ext cx="653143" cy="18531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4869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0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6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5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8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1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8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1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4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4" fill="hold">
                            <p:stCondLst>
                              <p:cond delay="500"/>
                            </p:stCondLst>
                            <p:childTnLst>
                              <p:par>
                                <p:cTn id="2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 animBg="1"/>
      <p:bldP spid="1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 animBg="1"/>
      <p:bldP spid="40" grpId="0" animBg="1"/>
      <p:bldP spid="41" grpId="0" animBg="1"/>
      <p:bldP spid="43" grpId="0" animBg="1"/>
      <p:bldP spid="46" grpId="0"/>
      <p:bldP spid="47" grpId="0"/>
      <p:bldP spid="48" grpId="0" animBg="1"/>
      <p:bldP spid="49" grpId="0" animBg="1"/>
      <p:bldP spid="50" grpId="0"/>
      <p:bldP spid="51" grpId="0"/>
      <p:bldP spid="52" grpId="0" animBg="1"/>
      <p:bldP spid="53" grpId="0"/>
      <p:bldP spid="54" grpId="0" animBg="1"/>
      <p:bldP spid="55" grpId="0" animBg="1"/>
      <p:bldP spid="56" grpId="0" animBg="1"/>
      <p:bldP spid="57" grpId="0" animBg="1"/>
      <p:bldP spid="58" grpId="0" animBg="1"/>
      <p:bldP spid="59" grpId="0"/>
      <p:bldP spid="60" grpId="0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/>
      <p:bldP spid="68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2" grpId="0" animBg="1"/>
      <p:bldP spid="83" grpId="0" animBg="1"/>
      <p:bldP spid="84" grpId="0" animBg="1"/>
      <p:bldP spid="85" grpId="0" animBg="1"/>
      <p:bldP spid="86" grpId="0" animBg="1"/>
      <p:bldP spid="87" grpId="0" animBg="1"/>
      <p:bldP spid="88" grpId="0" animBg="1"/>
      <p:bldP spid="89" grpId="0" animBg="1"/>
      <p:bldP spid="91" grpId="0"/>
      <p:bldP spid="92" grpId="0"/>
      <p:bldP spid="93" grpId="0"/>
      <p:bldP spid="94" grpId="0" animBg="1"/>
      <p:bldP spid="95" grpId="0" animBg="1"/>
      <p:bldP spid="96" grpId="0" animBg="1"/>
      <p:bldP spid="97" grpId="0" animBg="1"/>
      <p:bldP spid="98" grpId="0" animBg="1"/>
      <p:bldP spid="99" grpId="0" animBg="1"/>
      <p:bldP spid="100" grpId="0"/>
      <p:bldP spid="102" grpId="0"/>
      <p:bldP spid="104" grpId="0" animBg="1"/>
      <p:bldP spid="105" grpId="0"/>
      <p:bldP spid="107" grpId="0" animBg="1"/>
      <p:bldP spid="10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99C198-96D0-40FE-6092-D58004E04C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1225" y="445572"/>
            <a:ext cx="7288928" cy="506775"/>
          </a:xfrm>
        </p:spPr>
        <p:txBody>
          <a:bodyPr>
            <a:normAutofit/>
          </a:bodyPr>
          <a:lstStyle/>
          <a:p>
            <a:r>
              <a:rPr lang="ru-RU" sz="1800" dirty="0"/>
              <a:t>Ценность </a:t>
            </a:r>
            <a:r>
              <a:rPr lang="en-GB" sz="1800" dirty="0"/>
              <a:t>PMC</a:t>
            </a:r>
            <a:r>
              <a:rPr lang="ru-RU" sz="1800" dirty="0"/>
              <a:t> – подряда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146800A-79CA-ED45-9EA2-235632BCCAE7}"/>
              </a:ext>
            </a:extLst>
          </p:cNvPr>
          <p:cNvSpPr txBox="1"/>
          <p:nvPr/>
        </p:nvSpPr>
        <p:spPr>
          <a:xfrm>
            <a:off x="9034917" y="2755965"/>
            <a:ext cx="2710149" cy="2213372"/>
          </a:xfrm>
          <a:prstGeom prst="wedgeRoundRectCallout">
            <a:avLst>
              <a:gd name="adj1" fmla="val -47434"/>
              <a:gd name="adj2" fmla="val 86191"/>
              <a:gd name="adj3" fmla="val 16667"/>
            </a:avLst>
          </a:prstGeom>
          <a:solidFill>
            <a:schemeClr val="bg1">
              <a:lumMod val="85000"/>
            </a:schemeClr>
          </a:solidFill>
        </p:spPr>
        <p:txBody>
          <a:bodyPr wrap="square" rtlCol="0" anchor="ctr">
            <a:spAutoFit/>
          </a:bodyPr>
          <a:lstStyle/>
          <a:p>
            <a:pPr algn="r"/>
            <a:r>
              <a:rPr lang="ru-RU" sz="2500" b="1" dirty="0">
                <a:latin typeface="Segoe UI" panose="020B0502040204020203" pitchFamily="34" charset="0"/>
                <a:cs typeface="Segoe UI" panose="020B0502040204020203" pitchFamily="34" charset="0"/>
              </a:rPr>
              <a:t>«Ошибаться можно, врать нельзя</a:t>
            </a:r>
            <a:r>
              <a:rPr lang="ru-RU" sz="25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»</a:t>
            </a:r>
            <a:endParaRPr lang="en-GB" sz="2500" b="1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r"/>
            <a:endParaRPr lang="ru-RU" sz="2500" b="1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r"/>
            <a:r>
              <a:rPr lang="ru-RU" sz="1200" dirty="0">
                <a:latin typeface="Segoe UI" panose="020B0502040204020203" pitchFamily="34" charset="0"/>
                <a:cs typeface="Segoe UI" panose="020B0502040204020203" pitchFamily="34" charset="0"/>
              </a:rPr>
              <a:t>А.Р. Белоусов, </a:t>
            </a:r>
            <a:endParaRPr lang="ru-RU" sz="12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r"/>
            <a:r>
              <a:rPr lang="ru-RU" sz="1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министр </a:t>
            </a:r>
            <a:r>
              <a:rPr lang="ru-RU" sz="1200" dirty="0">
                <a:latin typeface="Segoe UI" panose="020B0502040204020203" pitchFamily="34" charset="0"/>
                <a:cs typeface="Segoe UI" panose="020B0502040204020203" pitchFamily="34" charset="0"/>
              </a:rPr>
              <a:t>обороны РФ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B2D18B8-C845-37F9-8C0C-0C4D6C2746EC}"/>
              </a:ext>
            </a:extLst>
          </p:cNvPr>
          <p:cNvSpPr txBox="1"/>
          <p:nvPr/>
        </p:nvSpPr>
        <p:spPr>
          <a:xfrm>
            <a:off x="795479" y="1133882"/>
            <a:ext cx="7844938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ru-RU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ru-RU" sz="2000" b="1" dirty="0">
                <a:solidFill>
                  <a:srgbClr val="8C271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Независимость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endParaRPr lang="ru-RU" sz="20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У крупного проекта всегда есть множество заинтересованных сторон. Внешний </a:t>
            </a:r>
            <a:r>
              <a:rPr lang="en-US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PMC </a:t>
            </a: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подрядчик не аффилирован ни с одной стороной.</a:t>
            </a:r>
            <a:endParaRPr lang="ru-RU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ru-RU" sz="2000" b="1" dirty="0">
                <a:solidFill>
                  <a:srgbClr val="8C271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Профессионализм</a:t>
            </a:r>
          </a:p>
          <a:p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Как правило, </a:t>
            </a:r>
            <a:r>
              <a:rPr lang="en-US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PMC – </a:t>
            </a: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подрядчик обладает значительным опытом и квалификацией в управлении реализацией крупных проектов</a:t>
            </a:r>
            <a:r>
              <a:rPr lang="en-US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У </a:t>
            </a:r>
            <a:r>
              <a:rPr lang="en-US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PM Excellence </a:t>
            </a: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одна из самых профессиональных команд по управлению проектами в стране.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ru-RU" sz="2000" b="1" dirty="0">
                <a:solidFill>
                  <a:srgbClr val="8C271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Окупаемость</a:t>
            </a:r>
          </a:p>
          <a:p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Один день задержки запуска  крупного проекта требует значительных финансовых затрат (сотни миллионов рублей). Сервис </a:t>
            </a:r>
            <a:r>
              <a:rPr lang="en-US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PMC </a:t>
            </a: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многократно окупается.</a:t>
            </a:r>
            <a:endParaRPr lang="ru-RU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640417" y="3684850"/>
            <a:ext cx="788999" cy="20159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500" dirty="0" smtClean="0">
                <a:solidFill>
                  <a:srgbClr val="8C271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“</a:t>
            </a:r>
            <a:endParaRPr lang="en-US" sz="12500" dirty="0">
              <a:solidFill>
                <a:srgbClr val="8C271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1411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64379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D0F93DC5-C4ED-BA68-67DB-A66331A87275}"/>
              </a:ext>
            </a:extLst>
          </p:cNvPr>
          <p:cNvSpPr txBox="1"/>
          <p:nvPr/>
        </p:nvSpPr>
        <p:spPr>
          <a:xfrm>
            <a:off x="826120" y="2143332"/>
            <a:ext cx="107302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b="1" dirty="0">
                <a:latin typeface="Segoe UI" panose="020B0502040204020203" pitchFamily="34" charset="0"/>
                <a:cs typeface="Segoe UI" panose="020B0502040204020203" pitchFamily="34" charset="0"/>
              </a:rPr>
              <a:t>Что мы делаем ?</a:t>
            </a:r>
          </a:p>
        </p:txBody>
      </p:sp>
      <p:sp>
        <p:nvSpPr>
          <p:cNvPr id="23" name="Прямоугольник: скругленные углы 22">
            <a:extLst>
              <a:ext uri="{FF2B5EF4-FFF2-40B4-BE49-F238E27FC236}">
                <a16:creationId xmlns:a16="http://schemas.microsoft.com/office/drawing/2014/main" id="{0DF4BA97-947F-6865-F175-4AF243D987CF}"/>
              </a:ext>
            </a:extLst>
          </p:cNvPr>
          <p:cNvSpPr/>
          <p:nvPr/>
        </p:nvSpPr>
        <p:spPr>
          <a:xfrm>
            <a:off x="2164532" y="2036971"/>
            <a:ext cx="2510635" cy="785346"/>
          </a:xfrm>
          <a:prstGeom prst="roundRect">
            <a:avLst>
              <a:gd name="adj" fmla="val 4584"/>
            </a:avLst>
          </a:prstGeom>
          <a:noFill/>
          <a:ln w="19050">
            <a:solidFill>
              <a:srgbClr val="8C271A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F590EEB4-A8F1-FCA4-772D-95FFD20AC75B}"/>
              </a:ext>
            </a:extLst>
          </p:cNvPr>
          <p:cNvCxnSpPr>
            <a:cxnSpLocks/>
          </p:cNvCxnSpPr>
          <p:nvPr/>
        </p:nvCxnSpPr>
        <p:spPr>
          <a:xfrm>
            <a:off x="0" y="3144727"/>
            <a:ext cx="12192000" cy="0"/>
          </a:xfrm>
          <a:prstGeom prst="line">
            <a:avLst/>
          </a:prstGeom>
          <a:ln w="19050">
            <a:solidFill>
              <a:srgbClr val="8C271A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Стрелка: вправо 27">
            <a:extLst>
              <a:ext uri="{FF2B5EF4-FFF2-40B4-BE49-F238E27FC236}">
                <a16:creationId xmlns:a16="http://schemas.microsoft.com/office/drawing/2014/main" id="{EC59EBBC-3545-10EE-513B-F27CFBA95FBC}"/>
              </a:ext>
            </a:extLst>
          </p:cNvPr>
          <p:cNvSpPr/>
          <p:nvPr/>
        </p:nvSpPr>
        <p:spPr>
          <a:xfrm rot="5400000">
            <a:off x="2300967" y="2785283"/>
            <a:ext cx="310051" cy="384234"/>
          </a:xfrm>
          <a:prstGeom prst="rightArrow">
            <a:avLst>
              <a:gd name="adj1" fmla="val 50000"/>
              <a:gd name="adj2" fmla="val 62161"/>
            </a:avLst>
          </a:prstGeom>
          <a:solidFill>
            <a:srgbClr val="8C271A"/>
          </a:solidFill>
          <a:ln w="190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825676" y="314654"/>
            <a:ext cx="942250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 smtClean="0">
                <a:solidFill>
                  <a:srgbClr val="8C271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PM EXCELLENCE – PMC-ПОДРЯДЧИК, </a:t>
            </a:r>
            <a:r>
              <a:rPr lang="en-US" sz="14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оказывающий</a:t>
            </a:r>
            <a:r>
              <a:rPr lang="en-US" sz="1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сервисы</a:t>
            </a:r>
            <a:r>
              <a:rPr lang="ru-RU" sz="1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управления</a:t>
            </a:r>
            <a:r>
              <a:rPr lang="en-US" sz="1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крупными</a:t>
            </a:r>
            <a:r>
              <a:rPr lang="ru-RU" sz="1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и </a:t>
            </a:r>
            <a:r>
              <a:rPr lang="en-US" sz="1400" dirty="0" err="1">
                <a:latin typeface="Segoe UI" panose="020B0502040204020203" pitchFamily="34" charset="0"/>
                <a:cs typeface="Segoe UI" panose="020B0502040204020203" pitchFamily="34" charset="0"/>
              </a:rPr>
              <a:t>мегапроектами</a:t>
            </a:r>
            <a:r>
              <a:rPr lang="en-US" sz="1400" dirty="0">
                <a:latin typeface="Segoe UI" panose="020B0502040204020203" pitchFamily="34" charset="0"/>
                <a:cs typeface="Segoe UI" panose="020B0502040204020203" pitchFamily="34" charset="0"/>
              </a:rPr>
              <a:t> (</a:t>
            </a:r>
            <a:r>
              <a:rPr lang="en-US" sz="1400" dirty="0" err="1">
                <a:latin typeface="Segoe UI" panose="020B0502040204020203" pitchFamily="34" charset="0"/>
                <a:cs typeface="Segoe UI" panose="020B0502040204020203" pitchFamily="34" charset="0"/>
              </a:rPr>
              <a:t>нефтегазовая</a:t>
            </a:r>
            <a:r>
              <a:rPr lang="en-US" sz="1400" dirty="0"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en-US" sz="1400" dirty="0" err="1">
                <a:latin typeface="Segoe UI" panose="020B0502040204020203" pitchFamily="34" charset="0"/>
                <a:cs typeface="Segoe UI" panose="020B0502040204020203" pitchFamily="34" charset="0"/>
              </a:rPr>
              <a:t>нефтехимическая</a:t>
            </a:r>
            <a:r>
              <a:rPr lang="en-US" sz="1400" dirty="0"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en-US" sz="1400" dirty="0" err="1">
                <a:latin typeface="Segoe UI" panose="020B0502040204020203" pitchFamily="34" charset="0"/>
                <a:cs typeface="Segoe UI" panose="020B0502040204020203" pitchFamily="34" charset="0"/>
              </a:rPr>
              <a:t>строительная</a:t>
            </a:r>
            <a:r>
              <a:rPr lang="en-US" sz="1400" dirty="0"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en-US" sz="1400" dirty="0" err="1">
                <a:latin typeface="Segoe UI" panose="020B0502040204020203" pitchFamily="34" charset="0"/>
                <a:cs typeface="Segoe UI" panose="020B0502040204020203" pitchFamily="34" charset="0"/>
              </a:rPr>
              <a:t>горнорудная</a:t>
            </a:r>
            <a:r>
              <a:rPr lang="en-US" sz="14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cs typeface="Segoe UI" panose="020B0502040204020203" pitchFamily="34" charset="0"/>
              </a:rPr>
              <a:t>промышленность</a:t>
            </a:r>
            <a:r>
              <a:rPr lang="en-US" sz="1400" dirty="0"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en-US" sz="1400" dirty="0" err="1">
                <a:latin typeface="Segoe UI" panose="020B0502040204020203" pitchFamily="34" charset="0"/>
                <a:cs typeface="Segoe UI" panose="020B0502040204020203" pitchFamily="34" charset="0"/>
              </a:rPr>
              <a:t>инфраструктура</a:t>
            </a:r>
            <a:r>
              <a:rPr lang="en-US" sz="1400" dirty="0"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en-US" sz="1400" dirty="0" err="1">
                <a:latin typeface="Segoe UI" panose="020B0502040204020203" pitchFamily="34" charset="0"/>
                <a:cs typeface="Segoe UI" panose="020B0502040204020203" pitchFamily="34" charset="0"/>
              </a:rPr>
              <a:t>энергетика</a:t>
            </a:r>
            <a:r>
              <a:rPr lang="en-US" sz="1400" dirty="0"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en-US" sz="1400" dirty="0" err="1">
                <a:latin typeface="Segoe UI" panose="020B0502040204020203" pitchFamily="34" charset="0"/>
                <a:cs typeface="Segoe UI" panose="020B0502040204020203" pitchFamily="34" charset="0"/>
              </a:rPr>
              <a:t>морские</a:t>
            </a:r>
            <a:r>
              <a:rPr lang="en-US" sz="1400" dirty="0">
                <a:latin typeface="Segoe UI" panose="020B0502040204020203" pitchFamily="34" charset="0"/>
                <a:cs typeface="Segoe UI" panose="020B0502040204020203" pitchFamily="34" charset="0"/>
              </a:rPr>
              <a:t> и </a:t>
            </a:r>
            <a:r>
              <a:rPr lang="en-US" sz="1400" dirty="0" err="1">
                <a:latin typeface="Segoe UI" panose="020B0502040204020203" pitchFamily="34" charset="0"/>
                <a:cs typeface="Segoe UI" panose="020B0502040204020203" pitchFamily="34" charset="0"/>
              </a:rPr>
              <a:t>речные</a:t>
            </a:r>
            <a:r>
              <a:rPr lang="en-US" sz="14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cs typeface="Segoe UI" panose="020B0502040204020203" pitchFamily="34" charset="0"/>
              </a:rPr>
              <a:t>порты</a:t>
            </a:r>
            <a:r>
              <a:rPr lang="en-US" sz="1400" dirty="0"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en-US" sz="1400" dirty="0" err="1">
                <a:latin typeface="Segoe UI" panose="020B0502040204020203" pitchFamily="34" charset="0"/>
                <a:cs typeface="Segoe UI" panose="020B0502040204020203" pitchFamily="34" charset="0"/>
              </a:rPr>
              <a:t>другие</a:t>
            </a:r>
            <a:r>
              <a:rPr lang="en-US" sz="14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cs typeface="Segoe UI" panose="020B0502040204020203" pitchFamily="34" charset="0"/>
              </a:rPr>
              <a:t>области</a:t>
            </a:r>
            <a:r>
              <a:rPr lang="en-US" sz="1400" dirty="0"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en-US" sz="1400" dirty="0" err="1">
                <a:latin typeface="Segoe UI" panose="020B0502040204020203" pitchFamily="34" charset="0"/>
                <a:cs typeface="Segoe UI" panose="020B0502040204020203" pitchFamily="34" charset="0"/>
              </a:rPr>
              <a:t>бюджеты</a:t>
            </a:r>
            <a:r>
              <a:rPr lang="en-US" sz="1400" dirty="0">
                <a:latin typeface="Segoe UI" panose="020B0502040204020203" pitchFamily="34" charset="0"/>
                <a:cs typeface="Segoe UI" panose="020B0502040204020203" pitchFamily="34" charset="0"/>
              </a:rPr>
              <a:t> 10-100+ </a:t>
            </a:r>
            <a:r>
              <a:rPr lang="en-US" sz="1400" dirty="0" err="1">
                <a:latin typeface="Segoe UI" panose="020B0502040204020203" pitchFamily="34" charset="0"/>
                <a:cs typeface="Segoe UI" panose="020B0502040204020203" pitchFamily="34" charset="0"/>
              </a:rPr>
              <a:t>млрд</a:t>
            </a:r>
            <a:r>
              <a:rPr lang="en-US" sz="14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atin typeface="Segoe UI" panose="020B0502040204020203" pitchFamily="34" charset="0"/>
                <a:cs typeface="Segoe UI" panose="020B0502040204020203" pitchFamily="34" charset="0"/>
              </a:rPr>
              <a:t>рублей</a:t>
            </a:r>
            <a:r>
              <a:rPr lang="en-US" sz="1400" dirty="0">
                <a:latin typeface="Segoe UI" panose="020B0502040204020203" pitchFamily="34" charset="0"/>
                <a:cs typeface="Segoe UI" panose="020B0502040204020203" pitchFamily="34" charset="0"/>
              </a:rPr>
              <a:t>).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209366" y="1236887"/>
            <a:ext cx="24975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MD" b="1" dirty="0" smtClean="0">
                <a:solidFill>
                  <a:srgbClr val="8C271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"ЧЕРНЫЙ ЯЩИК"</a:t>
            </a:r>
            <a:endParaRPr lang="en-US" b="1" dirty="0">
              <a:solidFill>
                <a:srgbClr val="8C271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219458" y="1252452"/>
            <a:ext cx="24975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MD" b="1" dirty="0" smtClean="0">
                <a:solidFill>
                  <a:srgbClr val="8C271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«НУЖНЫ ЛЮДИ"</a:t>
            </a:r>
            <a:endParaRPr lang="en-US" b="1" dirty="0">
              <a:solidFill>
                <a:srgbClr val="8C271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561637" y="1237206"/>
            <a:ext cx="24975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MD" b="1" dirty="0" smtClean="0">
                <a:solidFill>
                  <a:srgbClr val="8C271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«ГОРЯТ СРОКИ"</a:t>
            </a:r>
            <a:endParaRPr lang="en-US" b="1" dirty="0">
              <a:solidFill>
                <a:srgbClr val="8C271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19092" y="1302626"/>
            <a:ext cx="1122423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00" b="1" dirty="0">
                <a:latin typeface="Segoe UI" panose="020B0502040204020203" pitchFamily="34" charset="0"/>
                <a:cs typeface="Segoe UI" panose="020B0502040204020203" pitchFamily="34" charset="0"/>
              </a:rPr>
              <a:t>Проблемы </a:t>
            </a:r>
          </a:p>
          <a:p>
            <a:r>
              <a:rPr lang="ru-RU" sz="1300" b="1" dirty="0">
                <a:latin typeface="Segoe UI" panose="020B0502040204020203" pitchFamily="34" charset="0"/>
                <a:cs typeface="Segoe UI" panose="020B0502040204020203" pitchFamily="34" charset="0"/>
              </a:rPr>
              <a:t>заказчика</a:t>
            </a:r>
            <a:endParaRPr lang="en-US" sz="13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09366" y="1507535"/>
            <a:ext cx="26253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/>
              <a:t>Нет прозрачной картины по проекту</a:t>
            </a:r>
            <a:endParaRPr lang="en-US" sz="12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5219458" y="1513614"/>
            <a:ext cx="30559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/>
              <a:t>Не хватает специалистов или компетенций</a:t>
            </a:r>
            <a:endParaRPr lang="en-US" sz="12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8561637" y="1507534"/>
            <a:ext cx="25903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/>
              <a:t>Проект идет с отставанием от плана</a:t>
            </a:r>
            <a:endParaRPr lang="en-US" sz="12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2209366" y="2023285"/>
            <a:ext cx="19312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solidFill>
                  <a:srgbClr val="686F8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Независимая </a:t>
            </a:r>
          </a:p>
          <a:p>
            <a:r>
              <a:rPr lang="ru-RU" sz="1400" b="1" dirty="0" smtClean="0">
                <a:solidFill>
                  <a:srgbClr val="686F8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Экспертиза проекта</a:t>
            </a:r>
            <a:endParaRPr lang="en-US" sz="1400" b="1" dirty="0">
              <a:solidFill>
                <a:srgbClr val="686F8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219458" y="2012203"/>
            <a:ext cx="19989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solidFill>
                  <a:srgbClr val="686F8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Поддержка</a:t>
            </a:r>
          </a:p>
          <a:p>
            <a:r>
              <a:rPr lang="ru-RU" sz="1400" b="1" dirty="0" smtClean="0">
                <a:solidFill>
                  <a:srgbClr val="686F8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Управления проекта</a:t>
            </a:r>
            <a:endParaRPr lang="en-US" sz="1400" b="1" dirty="0">
              <a:solidFill>
                <a:srgbClr val="686F8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561637" y="2002307"/>
            <a:ext cx="25154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solidFill>
                  <a:srgbClr val="686F8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Обеспечение уверенности</a:t>
            </a:r>
          </a:p>
          <a:p>
            <a:r>
              <a:rPr lang="ru-RU" sz="1400" b="1" dirty="0" smtClean="0">
                <a:solidFill>
                  <a:srgbClr val="686F8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 соблюдении сроков</a:t>
            </a:r>
            <a:endParaRPr lang="en-US" sz="1400" b="1" dirty="0">
              <a:solidFill>
                <a:srgbClr val="686F8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09366" y="2493016"/>
            <a:ext cx="11705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PM Check-Up</a:t>
            </a:r>
            <a:endParaRPr lang="en-US" sz="12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219458" y="2501455"/>
            <a:ext cx="10595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PM Support</a:t>
            </a:r>
            <a:endParaRPr lang="en-US" sz="12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8561637" y="2501497"/>
            <a:ext cx="119936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PM Assurance</a:t>
            </a:r>
            <a:endParaRPr lang="en-US" sz="12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900763" y="1890340"/>
            <a:ext cx="1050063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4958499" y="1252452"/>
            <a:ext cx="0" cy="1569865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8363147" y="1227270"/>
            <a:ext cx="0" cy="1569865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2012265" y="1302626"/>
            <a:ext cx="0" cy="1569865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825676" y="3350895"/>
            <a:ext cx="16193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MD" b="1" dirty="0" smtClean="0">
                <a:solidFill>
                  <a:srgbClr val="8C271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РЕЗУЛЬТАТЫ</a:t>
            </a:r>
            <a:endParaRPr lang="en-US" b="1" dirty="0">
              <a:solidFill>
                <a:srgbClr val="8C271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825676" y="3691315"/>
            <a:ext cx="20798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MD" sz="1200" dirty="0">
                <a:solidFill>
                  <a:srgbClr val="8C271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Дадим ответы на вопросы:</a:t>
            </a:r>
            <a:endParaRPr lang="en-US" sz="1200" dirty="0">
              <a:solidFill>
                <a:srgbClr val="8C271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393372" y="4174307"/>
            <a:ext cx="27746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MD" sz="1400" b="1" dirty="0">
                <a:latin typeface="Segoe UI" panose="020B0502040204020203" pitchFamily="34" charset="0"/>
                <a:cs typeface="Segoe UI" panose="020B0502040204020203" pitchFamily="34" charset="0"/>
              </a:rPr>
              <a:t>Реальный статус исполнения</a:t>
            </a:r>
            <a:endParaRPr lang="en-US" sz="14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393372" y="4640899"/>
            <a:ext cx="30498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MD" sz="1400" b="1" dirty="0">
                <a:latin typeface="Segoe UI" panose="020B0502040204020203" pitchFamily="34" charset="0"/>
                <a:cs typeface="Segoe UI" panose="020B0502040204020203" pitchFamily="34" charset="0"/>
              </a:rPr>
              <a:t>Прогноз и сценарии реализации</a:t>
            </a:r>
            <a:endParaRPr lang="en-US" sz="14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1393372" y="5194764"/>
            <a:ext cx="212301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smtClean="0">
                <a:latin typeface="Segoe UI" panose="020B0502040204020203" pitchFamily="34" charset="0"/>
                <a:cs typeface="Segoe UI" panose="020B0502040204020203" pitchFamily="34" charset="0"/>
              </a:rPr>
              <a:t>Какая нужна команда</a:t>
            </a:r>
            <a:endParaRPr lang="en-US" sz="14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393372" y="5676745"/>
            <a:ext cx="24641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MD" sz="1400" b="1" dirty="0">
                <a:latin typeface="Segoe UI" panose="020B0502040204020203" pitchFamily="34" charset="0"/>
                <a:cs typeface="Segoe UI" panose="020B0502040204020203" pitchFamily="34" charset="0"/>
              </a:rPr>
              <a:t>Основные риски проекта </a:t>
            </a:r>
            <a:endParaRPr lang="en-US" sz="14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393372" y="6158726"/>
            <a:ext cx="26629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MD" sz="1400" b="1" dirty="0">
                <a:latin typeface="Segoe UI" panose="020B0502040204020203" pitchFamily="34" charset="0"/>
                <a:cs typeface="Segoe UI" panose="020B0502040204020203" pitchFamily="34" charset="0"/>
              </a:rPr>
              <a:t>План ближайших действий </a:t>
            </a:r>
            <a:endParaRPr lang="en-US" sz="14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38" name="Рисунок 3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7961" y="4106858"/>
            <a:ext cx="447963" cy="430222"/>
          </a:xfrm>
          <a:prstGeom prst="rect">
            <a:avLst/>
          </a:prstGeom>
        </p:spPr>
      </p:pic>
      <p:pic>
        <p:nvPicPr>
          <p:cNvPr id="39" name="Рисунок 3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6914" y="4617262"/>
            <a:ext cx="510057" cy="456834"/>
          </a:xfrm>
          <a:prstGeom prst="rect">
            <a:avLst/>
          </a:prstGeom>
        </p:spPr>
      </p:pic>
      <p:pic>
        <p:nvPicPr>
          <p:cNvPr id="40" name="Рисунок 3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520" y="5133214"/>
            <a:ext cx="558845" cy="470139"/>
          </a:xfrm>
          <a:prstGeom prst="rect">
            <a:avLst/>
          </a:prstGeom>
        </p:spPr>
      </p:pic>
      <p:pic>
        <p:nvPicPr>
          <p:cNvPr id="41" name="Рисунок 4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6955" y="5604434"/>
            <a:ext cx="549974" cy="452398"/>
          </a:xfrm>
          <a:prstGeom prst="rect">
            <a:avLst/>
          </a:prstGeom>
        </p:spPr>
      </p:pic>
      <p:pic>
        <p:nvPicPr>
          <p:cNvPr id="42" name="Рисунок 4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0261" y="6057585"/>
            <a:ext cx="523363" cy="510057"/>
          </a:xfrm>
          <a:prstGeom prst="rect">
            <a:avLst/>
          </a:prstGeom>
        </p:spPr>
      </p:pic>
      <p:sp>
        <p:nvSpPr>
          <p:cNvPr id="43" name="TextBox 42"/>
          <p:cNvSpPr txBox="1"/>
          <p:nvPr/>
        </p:nvSpPr>
        <p:spPr>
          <a:xfrm>
            <a:off x="5780472" y="3640772"/>
            <a:ext cx="1244338" cy="5593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900"/>
              </a:lnSpc>
            </a:pPr>
            <a:r>
              <a:rPr lang="ru-MD" sz="4500" b="1" dirty="0">
                <a:latin typeface="Segoe UI" panose="020B0502040204020203" pitchFamily="34" charset="0"/>
                <a:cs typeface="Segoe UI" panose="020B0502040204020203" pitchFamily="34" charset="0"/>
              </a:rPr>
              <a:t>1-3</a:t>
            </a:r>
          </a:p>
          <a:p>
            <a:pPr>
              <a:lnSpc>
                <a:spcPts val="1900"/>
              </a:lnSpc>
            </a:pPr>
            <a:r>
              <a:rPr lang="ru-MD" sz="1400" b="1" dirty="0">
                <a:latin typeface="Segoe UI" panose="020B0502040204020203" pitchFamily="34" charset="0"/>
                <a:cs typeface="Segoe UI" panose="020B0502040204020203" pitchFamily="34" charset="0"/>
              </a:rPr>
              <a:t>месяца</a:t>
            </a:r>
            <a:endParaRPr lang="en-US" sz="14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7566644" y="3640772"/>
            <a:ext cx="1537948" cy="5593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900"/>
              </a:lnSpc>
            </a:pPr>
            <a:r>
              <a:rPr lang="ru-MD" sz="4500" b="1" dirty="0">
                <a:latin typeface="Segoe UI" panose="020B0502040204020203" pitchFamily="34" charset="0"/>
                <a:cs typeface="Segoe UI" panose="020B0502040204020203" pitchFamily="34" charset="0"/>
              </a:rPr>
              <a:t>3-15</a:t>
            </a:r>
          </a:p>
          <a:p>
            <a:pPr>
              <a:lnSpc>
                <a:spcPts val="1900"/>
              </a:lnSpc>
            </a:pPr>
            <a:r>
              <a:rPr lang="ru-MD" sz="1400" b="1" dirty="0">
                <a:latin typeface="Segoe UI" panose="020B0502040204020203" pitchFamily="34" charset="0"/>
                <a:cs typeface="Segoe UI" panose="020B0502040204020203" pitchFamily="34" charset="0"/>
              </a:rPr>
              <a:t>млн рублей 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9701541" y="3377208"/>
            <a:ext cx="216945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latin typeface="Segoe UI" panose="020B0502040204020203" pitchFamily="34" charset="0"/>
                <a:cs typeface="Segoe UI" panose="020B0502040204020203" pitchFamily="34" charset="0"/>
              </a:rPr>
              <a:t>Отчет по результатам</a:t>
            </a:r>
          </a:p>
          <a:p>
            <a:r>
              <a:rPr lang="ru-RU" sz="1400" b="1" dirty="0">
                <a:latin typeface="Segoe UI" panose="020B0502040204020203" pitchFamily="34" charset="0"/>
                <a:cs typeface="Segoe UI" panose="020B0502040204020203" pitchFamily="34" charset="0"/>
              </a:rPr>
              <a:t>независимой</a:t>
            </a:r>
          </a:p>
          <a:p>
            <a:r>
              <a:rPr lang="ru-RU" sz="1400" b="1" dirty="0">
                <a:latin typeface="Segoe UI" panose="020B0502040204020203" pitchFamily="34" charset="0"/>
                <a:cs typeface="Segoe UI" panose="020B0502040204020203" pitchFamily="34" charset="0"/>
              </a:rPr>
              <a:t>экспертизы</a:t>
            </a:r>
            <a:endParaRPr lang="ru-MD" sz="14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46" name="Рисунок 4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12104" y="3348541"/>
            <a:ext cx="631733" cy="706054"/>
          </a:xfrm>
          <a:prstGeom prst="rect">
            <a:avLst/>
          </a:prstGeom>
        </p:spPr>
      </p:pic>
      <p:pic>
        <p:nvPicPr>
          <p:cNvPr id="47" name="Рисунок 4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41926" y="3348541"/>
            <a:ext cx="580637" cy="696764"/>
          </a:xfrm>
          <a:prstGeom prst="rect">
            <a:avLst/>
          </a:prstGeom>
        </p:spPr>
      </p:pic>
      <p:pic>
        <p:nvPicPr>
          <p:cNvPr id="48" name="Рисунок 4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213806" y="3348541"/>
            <a:ext cx="487735" cy="645668"/>
          </a:xfrm>
          <a:prstGeom prst="rect">
            <a:avLst/>
          </a:prstGeom>
        </p:spPr>
      </p:pic>
      <p:sp>
        <p:nvSpPr>
          <p:cNvPr id="49" name="TextBox 48"/>
          <p:cNvSpPr txBox="1"/>
          <p:nvPr/>
        </p:nvSpPr>
        <p:spPr>
          <a:xfrm>
            <a:off x="5246913" y="4355921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MD" b="1" dirty="0" smtClean="0">
                <a:solidFill>
                  <a:srgbClr val="8C271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ОПЫТ</a:t>
            </a:r>
            <a:endParaRPr lang="en-US" b="1" dirty="0">
              <a:solidFill>
                <a:srgbClr val="8C271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51" name="Прямая соединительная линия 50"/>
          <p:cNvCxnSpPr/>
          <p:nvPr/>
        </p:nvCxnSpPr>
        <p:spPr>
          <a:xfrm>
            <a:off x="4980472" y="3377208"/>
            <a:ext cx="0" cy="323977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>
            <a:off x="4980472" y="4264094"/>
            <a:ext cx="6890524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5" name="Рисунок 54"/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4520" y="4767029"/>
            <a:ext cx="673473" cy="634767"/>
          </a:xfrm>
          <a:prstGeom prst="rect">
            <a:avLst/>
          </a:prstGeom>
        </p:spPr>
      </p:pic>
      <p:pic>
        <p:nvPicPr>
          <p:cNvPr id="56" name="Рисунок 55"/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0117" y="4933123"/>
            <a:ext cx="861694" cy="302579"/>
          </a:xfrm>
          <a:prstGeom prst="rect">
            <a:avLst/>
          </a:prstGeom>
        </p:spPr>
      </p:pic>
      <p:pic>
        <p:nvPicPr>
          <p:cNvPr id="57" name="Рисунок 56"/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1549" y="4885639"/>
            <a:ext cx="722811" cy="397546"/>
          </a:xfrm>
          <a:prstGeom prst="rect">
            <a:avLst/>
          </a:prstGeom>
        </p:spPr>
      </p:pic>
      <p:pic>
        <p:nvPicPr>
          <p:cNvPr id="62" name="Рисунок 61"/>
          <p:cNvPicPr>
            <a:picLocks noChangeAspect="1"/>
          </p:cNvPicPr>
          <p:nvPr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0383" y="6150216"/>
            <a:ext cx="541746" cy="259688"/>
          </a:xfrm>
          <a:prstGeom prst="rect">
            <a:avLst/>
          </a:prstGeom>
        </p:spPr>
      </p:pic>
      <p:pic>
        <p:nvPicPr>
          <p:cNvPr id="64" name="Рисунок 63"/>
          <p:cNvPicPr>
            <a:picLocks noChangeAspect="1"/>
          </p:cNvPicPr>
          <p:nvPr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8973" y="5559636"/>
            <a:ext cx="715843" cy="294702"/>
          </a:xfrm>
          <a:prstGeom prst="rect">
            <a:avLst/>
          </a:prstGeom>
        </p:spPr>
      </p:pic>
      <p:pic>
        <p:nvPicPr>
          <p:cNvPr id="65" name="Рисунок 64"/>
          <p:cNvPicPr>
            <a:picLocks noChangeAspect="1"/>
          </p:cNvPicPr>
          <p:nvPr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1057" y="5009863"/>
            <a:ext cx="791674" cy="149099"/>
          </a:xfrm>
          <a:prstGeom prst="rect">
            <a:avLst/>
          </a:prstGeom>
        </p:spPr>
      </p:pic>
      <p:pic>
        <p:nvPicPr>
          <p:cNvPr id="66" name="Рисунок 65"/>
          <p:cNvPicPr>
            <a:picLocks noChangeAspect="1"/>
          </p:cNvPicPr>
          <p:nvPr/>
        </p:nvPicPr>
        <p:blipFill>
          <a:blip r:embed="rId1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3897" y="5572792"/>
            <a:ext cx="754134" cy="268390"/>
          </a:xfrm>
          <a:prstGeom prst="rect">
            <a:avLst/>
          </a:prstGeom>
        </p:spPr>
      </p:pic>
      <p:pic>
        <p:nvPicPr>
          <p:cNvPr id="67" name="Рисунок 66"/>
          <p:cNvPicPr>
            <a:picLocks noChangeAspect="1"/>
          </p:cNvPicPr>
          <p:nvPr/>
        </p:nvPicPr>
        <p:blipFill>
          <a:blip r:embed="rId1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3054" y="6036809"/>
            <a:ext cx="462821" cy="461185"/>
          </a:xfrm>
          <a:prstGeom prst="rect">
            <a:avLst/>
          </a:prstGeom>
        </p:spPr>
      </p:pic>
      <p:pic>
        <p:nvPicPr>
          <p:cNvPr id="68" name="Рисунок 67"/>
          <p:cNvPicPr>
            <a:picLocks noChangeAspect="1"/>
          </p:cNvPicPr>
          <p:nvPr/>
        </p:nvPicPr>
        <p:blipFill>
          <a:blip r:embed="rId1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5077" y="6183285"/>
            <a:ext cx="611774" cy="193550"/>
          </a:xfrm>
          <a:prstGeom prst="rect">
            <a:avLst/>
          </a:prstGeom>
        </p:spPr>
      </p:pic>
      <p:pic>
        <p:nvPicPr>
          <p:cNvPr id="69" name="Рисунок 68"/>
          <p:cNvPicPr>
            <a:picLocks noChangeAspect="1"/>
          </p:cNvPicPr>
          <p:nvPr/>
        </p:nvPicPr>
        <p:blipFill>
          <a:blip r:embed="rId1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0918" y="6188148"/>
            <a:ext cx="711953" cy="183824"/>
          </a:xfrm>
          <a:prstGeom prst="rect">
            <a:avLst/>
          </a:prstGeom>
        </p:spPr>
      </p:pic>
      <p:pic>
        <p:nvPicPr>
          <p:cNvPr id="70" name="Рисунок 69"/>
          <p:cNvPicPr>
            <a:picLocks noChangeAspect="1"/>
          </p:cNvPicPr>
          <p:nvPr/>
        </p:nvPicPr>
        <p:blipFill>
          <a:blip r:embed="rId2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1646" y="5587842"/>
            <a:ext cx="545636" cy="238290"/>
          </a:xfrm>
          <a:prstGeom prst="rect">
            <a:avLst/>
          </a:prstGeom>
        </p:spPr>
      </p:pic>
      <p:pic>
        <p:nvPicPr>
          <p:cNvPr id="71" name="Рисунок 70"/>
          <p:cNvPicPr>
            <a:picLocks noChangeAspect="1"/>
          </p:cNvPicPr>
          <p:nvPr/>
        </p:nvPicPr>
        <p:blipFill>
          <a:blip r:embed="rId2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0164" y="6112284"/>
            <a:ext cx="405580" cy="335552"/>
          </a:xfrm>
          <a:prstGeom prst="rect">
            <a:avLst/>
          </a:prstGeom>
        </p:spPr>
      </p:pic>
      <p:pic>
        <p:nvPicPr>
          <p:cNvPr id="72" name="Рисунок 71"/>
          <p:cNvPicPr>
            <a:picLocks noChangeAspect="1"/>
          </p:cNvPicPr>
          <p:nvPr/>
        </p:nvPicPr>
        <p:blipFill>
          <a:blip r:embed="rId2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9237" y="5577021"/>
            <a:ext cx="687435" cy="259932"/>
          </a:xfrm>
          <a:prstGeom prst="rect">
            <a:avLst/>
          </a:prstGeom>
        </p:spPr>
      </p:pic>
      <p:pic>
        <p:nvPicPr>
          <p:cNvPr id="73" name="Рисунок 72"/>
          <p:cNvPicPr>
            <a:picLocks noChangeAspect="1"/>
          </p:cNvPicPr>
          <p:nvPr/>
        </p:nvPicPr>
        <p:blipFill>
          <a:blip r:embed="rId2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8590" y="5548281"/>
            <a:ext cx="425333" cy="317413"/>
          </a:xfrm>
          <a:prstGeom prst="rect">
            <a:avLst/>
          </a:prstGeom>
        </p:spPr>
      </p:pic>
      <p:pic>
        <p:nvPicPr>
          <p:cNvPr id="74" name="Рисунок 73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490564" y="4895203"/>
            <a:ext cx="750986" cy="378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8842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8"/>
          <p:cNvSpPr txBox="1"/>
          <p:nvPr/>
        </p:nvSpPr>
        <p:spPr>
          <a:xfrm>
            <a:off x="912813" y="438656"/>
            <a:ext cx="7383021" cy="3600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173"/>
              </a:lnSpc>
              <a:spcBef>
                <a:spcPct val="0"/>
              </a:spcBef>
            </a:pPr>
            <a:r>
              <a:rPr lang="ru-RU" b="1" dirty="0">
                <a:solidFill>
                  <a:srgbClr val="8C271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Сдвиг сроков Крупного проекта – принять нельзя отклонить…..</a:t>
            </a:r>
            <a:endParaRPr lang="en-US" b="1" dirty="0">
              <a:solidFill>
                <a:srgbClr val="8C271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DF05F5B-BAFE-6A4F-5DED-B9CD3928191A}"/>
              </a:ext>
            </a:extLst>
          </p:cNvPr>
          <p:cNvSpPr txBox="1"/>
          <p:nvPr/>
        </p:nvSpPr>
        <p:spPr>
          <a:xfrm>
            <a:off x="864907" y="1958121"/>
            <a:ext cx="1901478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/>
              <a:t>ЕСЛИ ПРИНЯТЬ СДВИГ СРОКОВ:</a:t>
            </a:r>
            <a:endParaRPr lang="ru-RU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1F92EC6-2B6C-C99B-473E-CEA83EB2B787}"/>
              </a:ext>
            </a:extLst>
          </p:cNvPr>
          <p:cNvSpPr txBox="1"/>
          <p:nvPr/>
        </p:nvSpPr>
        <p:spPr>
          <a:xfrm>
            <a:off x="8665537" y="1958121"/>
            <a:ext cx="2859353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/>
              <a:t>ЕСЛИ </a:t>
            </a:r>
            <a:r>
              <a:rPr lang="ru-RU" b="1" dirty="0" smtClean="0">
                <a:solidFill>
                  <a:srgbClr val="8C271A"/>
                </a:solidFill>
              </a:rPr>
              <a:t>НЕ</a:t>
            </a:r>
            <a:r>
              <a:rPr lang="ru-RU" b="1" dirty="0" smtClean="0"/>
              <a:t> ПРИНЯТЬ СДВИГ СРОКОВ ВОВРЕМЯ:</a:t>
            </a:r>
            <a:endParaRPr lang="ru-RU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D6791A9-69CE-09F2-7CB7-DECE96BB67E0}"/>
              </a:ext>
            </a:extLst>
          </p:cNvPr>
          <p:cNvSpPr txBox="1"/>
          <p:nvPr/>
        </p:nvSpPr>
        <p:spPr>
          <a:xfrm>
            <a:off x="912813" y="2764649"/>
            <a:ext cx="235726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b="1" dirty="0">
                <a:solidFill>
                  <a:srgbClr val="C00000"/>
                </a:solidFill>
              </a:rPr>
              <a:t>Ущерб от 1 дня сдвига сроков - </a:t>
            </a:r>
            <a:r>
              <a:rPr lang="en-US" sz="1500" b="1" dirty="0" smtClean="0">
                <a:solidFill>
                  <a:srgbClr val="C00000"/>
                </a:solidFill>
              </a:rPr>
              <a:t>100 </a:t>
            </a:r>
            <a:r>
              <a:rPr lang="ru-RU" sz="1500" b="1" dirty="0">
                <a:solidFill>
                  <a:srgbClr val="C00000"/>
                </a:solidFill>
              </a:rPr>
              <a:t>млн. рублей, </a:t>
            </a:r>
            <a:r>
              <a:rPr lang="ru-RU" sz="1500" b="1" dirty="0" smtClean="0">
                <a:solidFill>
                  <a:srgbClr val="C00000"/>
                </a:solidFill>
              </a:rPr>
              <a:t>из-за</a:t>
            </a:r>
            <a:r>
              <a:rPr lang="ru-RU" sz="1500" b="1" dirty="0">
                <a:solidFill>
                  <a:srgbClr val="C00000"/>
                </a:solidFill>
              </a:rPr>
              <a:t>:</a:t>
            </a:r>
          </a:p>
          <a:p>
            <a:endParaRPr lang="ru-RU" sz="1500" dirty="0">
              <a:solidFill>
                <a:srgbClr val="C00000"/>
              </a:solidFill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400" b="1" dirty="0" smtClean="0"/>
              <a:t>Упущенной</a:t>
            </a:r>
            <a:r>
              <a:rPr lang="en-US" sz="1400" b="1" dirty="0" smtClean="0"/>
              <a:t> </a:t>
            </a:r>
            <a:r>
              <a:rPr lang="ru-RU" sz="1400" b="1" dirty="0" smtClean="0"/>
              <a:t>выгоды </a:t>
            </a:r>
            <a:endParaRPr lang="ru-RU" sz="1400" b="1" dirty="0"/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400" b="1" dirty="0"/>
              <a:t>Доп. проценты по кредитам</a:t>
            </a:r>
          </a:p>
          <a:p>
            <a:endParaRPr lang="ru-RU" sz="1500" dirty="0">
              <a:solidFill>
                <a:srgbClr val="C0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E652163-6F78-4D81-B819-70CC622CA22B}"/>
              </a:ext>
            </a:extLst>
          </p:cNvPr>
          <p:cNvSpPr txBox="1"/>
          <p:nvPr/>
        </p:nvSpPr>
        <p:spPr>
          <a:xfrm>
            <a:off x="8665537" y="2764649"/>
            <a:ext cx="3212235" cy="2754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b="1" dirty="0">
                <a:solidFill>
                  <a:srgbClr val="C00000"/>
                </a:solidFill>
              </a:rPr>
              <a:t>Дополнительный ущерб:</a:t>
            </a:r>
          </a:p>
          <a:p>
            <a:endParaRPr lang="ru-RU" sz="1600" dirty="0">
              <a:solidFill>
                <a:srgbClr val="C00000"/>
              </a:solidFill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400" b="1" dirty="0"/>
              <a:t>Штрафы за простои от </a:t>
            </a:r>
            <a:r>
              <a:rPr lang="ru-RU" sz="1400" b="1" dirty="0" smtClean="0"/>
              <a:t>подрядчиков</a:t>
            </a:r>
            <a:endParaRPr lang="ru-RU" sz="1400" b="1" dirty="0"/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400" b="1" dirty="0"/>
              <a:t>Бросовые затраты на компенсирующие </a:t>
            </a:r>
            <a:r>
              <a:rPr lang="ru-RU" sz="1400" b="1" dirty="0" smtClean="0"/>
              <a:t>мероприятия</a:t>
            </a:r>
            <a:endParaRPr lang="ru-RU" sz="1400" b="1" dirty="0"/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400" b="1" dirty="0"/>
              <a:t>Простои персонала для эксплуатации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1600" b="1" dirty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5366" y="2100132"/>
            <a:ext cx="4344881" cy="3120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938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cxnSp>
        <p:nvCxnSpPr>
          <p:cNvPr id="46" name="Соединитель: уступ 45">
            <a:extLst>
              <a:ext uri="{FF2B5EF4-FFF2-40B4-BE49-F238E27FC236}">
                <a16:creationId xmlns:a16="http://schemas.microsoft.com/office/drawing/2014/main" id="{DEE2C1D1-F72C-95B7-C142-AB064D65A553}"/>
              </a:ext>
            </a:extLst>
          </p:cNvPr>
          <p:cNvCxnSpPr>
            <a:cxnSpLocks/>
            <a:stCxn id="451" idx="3"/>
            <a:endCxn id="454" idx="1"/>
          </p:cNvCxnSpPr>
          <p:nvPr/>
        </p:nvCxnSpPr>
        <p:spPr bwMode="auto">
          <a:xfrm flipH="1">
            <a:off x="2954380" y="3155000"/>
            <a:ext cx="1735" cy="1092797"/>
          </a:xfrm>
          <a:prstGeom prst="bentConnector5">
            <a:avLst>
              <a:gd name="adj1" fmla="val -2734467"/>
              <a:gd name="adj2" fmla="val 22217"/>
              <a:gd name="adj3" fmla="val 8120058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>
            <a:cxnSpLocks/>
            <a:stCxn id="116" idx="4"/>
            <a:endCxn id="550" idx="0"/>
          </p:cNvCxnSpPr>
          <p:nvPr/>
        </p:nvCxnSpPr>
        <p:spPr bwMode="auto">
          <a:xfrm>
            <a:off x="6294121" y="2707443"/>
            <a:ext cx="3135" cy="2736367"/>
          </a:xfrm>
          <a:prstGeom prst="straightConnector1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>
            <a:cxnSpLocks/>
          </p:cNvCxnSpPr>
          <p:nvPr/>
        </p:nvCxnSpPr>
        <p:spPr bwMode="auto">
          <a:xfrm>
            <a:off x="7646099" y="2557830"/>
            <a:ext cx="3135" cy="2893683"/>
          </a:xfrm>
          <a:prstGeom prst="straightConnector1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>
            <a:cxnSpLocks/>
            <a:stCxn id="115" idx="4"/>
            <a:endCxn id="549" idx="0"/>
          </p:cNvCxnSpPr>
          <p:nvPr/>
        </p:nvCxnSpPr>
        <p:spPr bwMode="auto">
          <a:xfrm flipH="1">
            <a:off x="3812902" y="2707443"/>
            <a:ext cx="804" cy="2074697"/>
          </a:xfrm>
          <a:prstGeom prst="straightConnector1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>
            <a:cxnSpLocks/>
            <a:stCxn id="114" idx="4"/>
            <a:endCxn id="544" idx="0"/>
          </p:cNvCxnSpPr>
          <p:nvPr/>
        </p:nvCxnSpPr>
        <p:spPr bwMode="auto">
          <a:xfrm>
            <a:off x="3424266" y="2707443"/>
            <a:ext cx="941" cy="868131"/>
          </a:xfrm>
          <a:prstGeom prst="straightConnector1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Соединитель: уступ 140"/>
          <p:cNvCxnSpPr>
            <a:cxnSpLocks/>
            <a:stCxn id="41" idx="3"/>
            <a:endCxn id="474" idx="1"/>
          </p:cNvCxnSpPr>
          <p:nvPr/>
        </p:nvCxnSpPr>
        <p:spPr bwMode="auto">
          <a:xfrm>
            <a:off x="6466833" y="4134677"/>
            <a:ext cx="1040519" cy="1248532"/>
          </a:xfrm>
          <a:prstGeom prst="bentConnector3">
            <a:avLst>
              <a:gd name="adj1" fmla="val 50000"/>
            </a:avLst>
          </a:prstGeom>
          <a:ln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Соединитель: уступ 70"/>
          <p:cNvCxnSpPr>
            <a:cxnSpLocks/>
            <a:stCxn id="38" idx="3"/>
            <a:endCxn id="41" idx="1"/>
          </p:cNvCxnSpPr>
          <p:nvPr/>
        </p:nvCxnSpPr>
        <p:spPr bwMode="auto">
          <a:xfrm>
            <a:off x="5121862" y="3510559"/>
            <a:ext cx="117021" cy="624118"/>
          </a:xfrm>
          <a:prstGeom prst="bentConnector3">
            <a:avLst>
              <a:gd name="adj1" fmla="val 50000"/>
            </a:avLst>
          </a:prstGeom>
          <a:ln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Соединитель: уступ 73"/>
          <p:cNvCxnSpPr>
            <a:cxnSpLocks/>
            <a:stCxn id="467" idx="3"/>
            <a:endCxn id="487" idx="1"/>
          </p:cNvCxnSpPr>
          <p:nvPr/>
        </p:nvCxnSpPr>
        <p:spPr bwMode="auto">
          <a:xfrm>
            <a:off x="3238058" y="3027530"/>
            <a:ext cx="63794" cy="1709359"/>
          </a:xfrm>
          <a:prstGeom prst="bentConnector3">
            <a:avLst>
              <a:gd name="adj1" fmla="val 50000"/>
            </a:avLst>
          </a:prstGeom>
          <a:ln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Прямая со стрелкой 83"/>
          <p:cNvCxnSpPr>
            <a:cxnSpLocks/>
            <a:stCxn id="114" idx="6"/>
            <a:endCxn id="115" idx="2"/>
          </p:cNvCxnSpPr>
          <p:nvPr/>
        </p:nvCxnSpPr>
        <p:spPr bwMode="auto">
          <a:xfrm>
            <a:off x="3515405" y="2616304"/>
            <a:ext cx="207163" cy="0"/>
          </a:xfrm>
          <a:prstGeom prst="straightConnector1">
            <a:avLst/>
          </a:prstGeom>
          <a:ln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Прямая со стрелкой 84"/>
          <p:cNvCxnSpPr>
            <a:cxnSpLocks/>
            <a:stCxn id="115" idx="6"/>
            <a:endCxn id="116" idx="2"/>
          </p:cNvCxnSpPr>
          <p:nvPr/>
        </p:nvCxnSpPr>
        <p:spPr bwMode="auto">
          <a:xfrm>
            <a:off x="3904846" y="2616304"/>
            <a:ext cx="2298136" cy="0"/>
          </a:xfrm>
          <a:prstGeom prst="straightConnector1">
            <a:avLst/>
          </a:prstGeom>
          <a:ln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Прямая со стрелкой 87"/>
          <p:cNvCxnSpPr>
            <a:cxnSpLocks/>
            <a:stCxn id="116" idx="6"/>
            <a:endCxn id="117" idx="2"/>
          </p:cNvCxnSpPr>
          <p:nvPr/>
        </p:nvCxnSpPr>
        <p:spPr bwMode="auto">
          <a:xfrm>
            <a:off x="6385260" y="2616304"/>
            <a:ext cx="1154723" cy="0"/>
          </a:xfrm>
          <a:prstGeom prst="straightConnector1">
            <a:avLst/>
          </a:prstGeom>
          <a:ln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Прямоугольник 88"/>
          <p:cNvSpPr/>
          <p:nvPr/>
        </p:nvSpPr>
        <p:spPr bwMode="auto">
          <a:xfrm>
            <a:off x="2076199" y="3095382"/>
            <a:ext cx="879049" cy="108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"/>
              <a:cs typeface="Arial"/>
            </a:endParaRPr>
          </a:p>
        </p:txBody>
      </p:sp>
      <p:sp>
        <p:nvSpPr>
          <p:cNvPr id="93" name="Прямоугольник 92"/>
          <p:cNvSpPr/>
          <p:nvPr/>
        </p:nvSpPr>
        <p:spPr bwMode="auto">
          <a:xfrm>
            <a:off x="2718021" y="3577748"/>
            <a:ext cx="576000" cy="108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"/>
              <a:cs typeface="Arial"/>
            </a:endParaRPr>
          </a:p>
        </p:txBody>
      </p:sp>
      <p:sp>
        <p:nvSpPr>
          <p:cNvPr id="96" name="Прямоугольник 95"/>
          <p:cNvSpPr/>
          <p:nvPr/>
        </p:nvSpPr>
        <p:spPr bwMode="auto">
          <a:xfrm>
            <a:off x="4203941" y="4778232"/>
            <a:ext cx="1609783" cy="108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"/>
              <a:cs typeface="Arial"/>
            </a:endParaRPr>
          </a:p>
        </p:txBody>
      </p:sp>
      <p:sp>
        <p:nvSpPr>
          <p:cNvPr id="114" name="Овал 113"/>
          <p:cNvSpPr/>
          <p:nvPr/>
        </p:nvSpPr>
        <p:spPr bwMode="auto">
          <a:xfrm>
            <a:off x="3333127" y="2525165"/>
            <a:ext cx="182278" cy="182278"/>
          </a:xfrm>
          <a:prstGeom prst="ellipse">
            <a:avLst/>
          </a:prstGeom>
          <a:solidFill>
            <a:schemeClr val="bg2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"/>
                <a:cs typeface="Arial"/>
              </a:rPr>
              <a:t>1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  <p:sp>
        <p:nvSpPr>
          <p:cNvPr id="115" name="Овал 114"/>
          <p:cNvSpPr/>
          <p:nvPr/>
        </p:nvSpPr>
        <p:spPr bwMode="auto">
          <a:xfrm>
            <a:off x="3722568" y="2525165"/>
            <a:ext cx="182278" cy="182278"/>
          </a:xfrm>
          <a:prstGeom prst="ellipse">
            <a:avLst/>
          </a:prstGeom>
          <a:solidFill>
            <a:schemeClr val="bg2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"/>
                <a:cs typeface="Arial"/>
              </a:rPr>
              <a:t>2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  <p:sp>
        <p:nvSpPr>
          <p:cNvPr id="116" name="Овал 115"/>
          <p:cNvSpPr/>
          <p:nvPr/>
        </p:nvSpPr>
        <p:spPr bwMode="auto">
          <a:xfrm>
            <a:off x="6202982" y="2525165"/>
            <a:ext cx="182278" cy="182278"/>
          </a:xfrm>
          <a:prstGeom prst="ellipse">
            <a:avLst/>
          </a:prstGeom>
          <a:solidFill>
            <a:schemeClr val="bg2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"/>
                <a:cs typeface="Arial"/>
              </a:rPr>
              <a:t>3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  <p:sp>
        <p:nvSpPr>
          <p:cNvPr id="117" name="Овал 116"/>
          <p:cNvSpPr/>
          <p:nvPr/>
        </p:nvSpPr>
        <p:spPr bwMode="auto">
          <a:xfrm>
            <a:off x="7539984" y="2525165"/>
            <a:ext cx="182278" cy="182278"/>
          </a:xfrm>
          <a:prstGeom prst="ellipse">
            <a:avLst/>
          </a:prstGeom>
          <a:solidFill>
            <a:schemeClr val="bg2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"/>
                <a:cs typeface="Arial"/>
              </a:rPr>
              <a:t>4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  <p:sp>
        <p:nvSpPr>
          <p:cNvPr id="182" name="Прямоугольник 181"/>
          <p:cNvSpPr/>
          <p:nvPr/>
        </p:nvSpPr>
        <p:spPr bwMode="auto">
          <a:xfrm>
            <a:off x="6597033" y="5429422"/>
            <a:ext cx="935061" cy="108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"/>
              <a:cs typeface="Arial"/>
            </a:endParaRPr>
          </a:p>
        </p:txBody>
      </p:sp>
      <p:sp>
        <p:nvSpPr>
          <p:cNvPr id="186" name="Прямоугольник 185"/>
          <p:cNvSpPr/>
          <p:nvPr/>
        </p:nvSpPr>
        <p:spPr bwMode="auto">
          <a:xfrm>
            <a:off x="612471" y="5759563"/>
            <a:ext cx="612000" cy="72000"/>
          </a:xfrm>
          <a:prstGeom prst="rect">
            <a:avLst/>
          </a:prstGeom>
          <a:pattFill prst="ltUpDiag">
            <a:fgClr>
              <a:srgbClr val="FF7979"/>
            </a:fgClr>
            <a:bgClr>
              <a:schemeClr val="bg1">
                <a:lumMod val="50000"/>
              </a:schemeClr>
            </a:bgClr>
          </a:pattFill>
          <a:ln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"/>
              <a:cs typeface="Arial"/>
            </a:endParaRPr>
          </a:p>
        </p:txBody>
      </p:sp>
      <p:sp>
        <p:nvSpPr>
          <p:cNvPr id="188" name="Прямоугольник 187"/>
          <p:cNvSpPr/>
          <p:nvPr/>
        </p:nvSpPr>
        <p:spPr bwMode="auto">
          <a:xfrm>
            <a:off x="4198364" y="5436879"/>
            <a:ext cx="1165621" cy="108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"/>
              <a:cs typeface="Arial"/>
            </a:endParaRPr>
          </a:p>
        </p:txBody>
      </p:sp>
      <p:sp>
        <p:nvSpPr>
          <p:cNvPr id="4" name="TextBox 3"/>
          <p:cNvSpPr txBox="1"/>
          <p:nvPr/>
        </p:nvSpPr>
        <p:spPr bwMode="auto">
          <a:xfrm>
            <a:off x="835458" y="1938717"/>
            <a:ext cx="28263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lvl="0">
              <a:defRPr lang="ru-RU"/>
            </a:defPPr>
            <a:lvl1pPr algn="ctr">
              <a:defRPr b="1">
                <a:latin typeface="Segoe UI"/>
                <a:cs typeface="Segoe UI"/>
              </a:defRPr>
            </a:lvl1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"/>
                <a:cs typeface="Segoe UI"/>
              </a:rPr>
              <a:t>Директивные КТ </a:t>
            </a:r>
            <a:endParaRPr kumimoji="0" sz="100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Segoe UI"/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"/>
                <a:cs typeface="Segoe UI"/>
              </a:rPr>
              <a:t>(устанавливаются сверху)</a:t>
            </a:r>
            <a:endParaRPr kumimoji="0" sz="60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Segoe UI"/>
            </a:endParaRPr>
          </a:p>
        </p:txBody>
      </p:sp>
      <p:pic>
        <p:nvPicPr>
          <p:cNvPr id="39" name="Рисунок 38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 flipH="1">
            <a:off x="3470663" y="3635526"/>
            <a:ext cx="216000" cy="138129"/>
          </a:xfrm>
          <a:prstGeom prst="rect">
            <a:avLst/>
          </a:prstGeom>
        </p:spPr>
      </p:pic>
      <p:sp>
        <p:nvSpPr>
          <p:cNvPr id="256" name="Прямоугольник 255"/>
          <p:cNvSpPr/>
          <p:nvPr/>
        </p:nvSpPr>
        <p:spPr bwMode="auto">
          <a:xfrm>
            <a:off x="5738839" y="5432246"/>
            <a:ext cx="432000" cy="108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"/>
              <a:cs typeface="Arial"/>
            </a:endParaRPr>
          </a:p>
        </p:txBody>
      </p:sp>
      <p:sp>
        <p:nvSpPr>
          <p:cNvPr id="293" name="Овал 292"/>
          <p:cNvSpPr/>
          <p:nvPr/>
        </p:nvSpPr>
        <p:spPr bwMode="auto">
          <a:xfrm>
            <a:off x="7571071" y="5444913"/>
            <a:ext cx="181935" cy="1440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"/>
                <a:cs typeface="Arial"/>
              </a:rPr>
              <a:t>4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  <p:sp>
        <p:nvSpPr>
          <p:cNvPr id="313" name="Прямоугольник 312"/>
          <p:cNvSpPr/>
          <p:nvPr/>
        </p:nvSpPr>
        <p:spPr bwMode="auto">
          <a:xfrm>
            <a:off x="2764120" y="4786313"/>
            <a:ext cx="927419" cy="108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"/>
              <a:cs typeface="Arial"/>
            </a:endParaRPr>
          </a:p>
        </p:txBody>
      </p:sp>
      <p:sp>
        <p:nvSpPr>
          <p:cNvPr id="467" name="Прямоугольник 466"/>
          <p:cNvSpPr/>
          <p:nvPr/>
        </p:nvSpPr>
        <p:spPr bwMode="auto">
          <a:xfrm>
            <a:off x="2086058" y="2961530"/>
            <a:ext cx="1152000" cy="132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"/>
              <a:cs typeface="Arial"/>
            </a:endParaRPr>
          </a:p>
        </p:txBody>
      </p:sp>
      <p:sp>
        <p:nvSpPr>
          <p:cNvPr id="468" name="Прямоугольник 467"/>
          <p:cNvSpPr/>
          <p:nvPr/>
        </p:nvSpPr>
        <p:spPr bwMode="auto">
          <a:xfrm>
            <a:off x="3295721" y="3463814"/>
            <a:ext cx="576000" cy="10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"/>
              <a:cs typeface="Arial"/>
            </a:endParaRPr>
          </a:p>
        </p:txBody>
      </p:sp>
      <p:sp>
        <p:nvSpPr>
          <p:cNvPr id="469" name="Прямоугольник 468"/>
          <p:cNvSpPr/>
          <p:nvPr/>
        </p:nvSpPr>
        <p:spPr bwMode="auto">
          <a:xfrm>
            <a:off x="4960190" y="4680910"/>
            <a:ext cx="1692000" cy="10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"/>
              <a:cs typeface="Arial"/>
            </a:endParaRPr>
          </a:p>
        </p:txBody>
      </p:sp>
      <p:sp>
        <p:nvSpPr>
          <p:cNvPr id="474" name="Прямоугольник 473"/>
          <p:cNvSpPr/>
          <p:nvPr/>
        </p:nvSpPr>
        <p:spPr bwMode="auto">
          <a:xfrm>
            <a:off x="7507351" y="5329210"/>
            <a:ext cx="2520000" cy="10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"/>
              <a:cs typeface="Arial"/>
            </a:endParaRPr>
          </a:p>
        </p:txBody>
      </p:sp>
      <p:sp>
        <p:nvSpPr>
          <p:cNvPr id="475" name="Прямоугольник 474"/>
          <p:cNvSpPr/>
          <p:nvPr/>
        </p:nvSpPr>
        <p:spPr bwMode="auto">
          <a:xfrm>
            <a:off x="3871275" y="4078759"/>
            <a:ext cx="1235053" cy="10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"/>
              <a:cs typeface="Arial"/>
            </a:endParaRPr>
          </a:p>
        </p:txBody>
      </p:sp>
      <p:sp>
        <p:nvSpPr>
          <p:cNvPr id="476" name="Прямоугольник 475"/>
          <p:cNvSpPr/>
          <p:nvPr/>
        </p:nvSpPr>
        <p:spPr bwMode="auto">
          <a:xfrm>
            <a:off x="4061024" y="5329667"/>
            <a:ext cx="1548000" cy="10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"/>
              <a:cs typeface="Arial"/>
            </a:endParaRPr>
          </a:p>
        </p:txBody>
      </p:sp>
      <p:sp>
        <p:nvSpPr>
          <p:cNvPr id="480" name="Прямоугольник 479"/>
          <p:cNvSpPr/>
          <p:nvPr/>
        </p:nvSpPr>
        <p:spPr bwMode="auto">
          <a:xfrm>
            <a:off x="5727881" y="5335621"/>
            <a:ext cx="576000" cy="10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"/>
              <a:cs typeface="Arial"/>
            </a:endParaRPr>
          </a:p>
        </p:txBody>
      </p:sp>
      <p:sp>
        <p:nvSpPr>
          <p:cNvPr id="487" name="Прямоугольник 486"/>
          <p:cNvSpPr/>
          <p:nvPr/>
        </p:nvSpPr>
        <p:spPr bwMode="auto">
          <a:xfrm>
            <a:off x="3301852" y="4682889"/>
            <a:ext cx="1152000" cy="10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"/>
              <a:cs typeface="Arial"/>
            </a:endParaRPr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4081413" y="3572910"/>
            <a:ext cx="927419" cy="108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"/>
              <a:cs typeface="Arial"/>
            </a:endParaRPr>
          </a:p>
        </p:txBody>
      </p:sp>
      <p:sp>
        <p:nvSpPr>
          <p:cNvPr id="6" name="Прямоугольник 5"/>
          <p:cNvSpPr/>
          <p:nvPr/>
        </p:nvSpPr>
        <p:spPr bwMode="auto">
          <a:xfrm>
            <a:off x="5009789" y="4190446"/>
            <a:ext cx="1227950" cy="108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"/>
              <a:cs typeface="Arial"/>
            </a:endParaRPr>
          </a:p>
        </p:txBody>
      </p:sp>
      <p:sp>
        <p:nvSpPr>
          <p:cNvPr id="7" name="Прямоугольник 6"/>
          <p:cNvSpPr/>
          <p:nvPr/>
        </p:nvSpPr>
        <p:spPr bwMode="auto">
          <a:xfrm>
            <a:off x="6035895" y="4787157"/>
            <a:ext cx="648000" cy="108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"/>
              <a:cs typeface="Arial"/>
            </a:endParaRPr>
          </a:p>
        </p:txBody>
      </p:sp>
      <p:sp>
        <p:nvSpPr>
          <p:cNvPr id="8" name="TextBox 7"/>
          <p:cNvSpPr txBox="1"/>
          <p:nvPr/>
        </p:nvSpPr>
        <p:spPr bwMode="auto">
          <a:xfrm>
            <a:off x="1877411" y="3084566"/>
            <a:ext cx="27283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"/>
                <a:cs typeface="Arial"/>
              </a:rPr>
              <a:t>1.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  <p:sp>
        <p:nvSpPr>
          <p:cNvPr id="11" name="TextBox 10"/>
          <p:cNvSpPr txBox="1"/>
          <p:nvPr/>
        </p:nvSpPr>
        <p:spPr bwMode="auto">
          <a:xfrm>
            <a:off x="4810871" y="4279591"/>
            <a:ext cx="33534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"/>
                <a:cs typeface="Arial"/>
              </a:rPr>
              <a:t>3.1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  <p:sp>
        <p:nvSpPr>
          <p:cNvPr id="12" name="TextBox 11"/>
          <p:cNvSpPr txBox="1"/>
          <p:nvPr/>
        </p:nvSpPr>
        <p:spPr bwMode="auto">
          <a:xfrm>
            <a:off x="2803148" y="4246676"/>
            <a:ext cx="27283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"/>
                <a:cs typeface="Arial"/>
              </a:rPr>
              <a:t>3.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  <p:sp>
        <p:nvSpPr>
          <p:cNvPr id="13" name="TextBox 12"/>
          <p:cNvSpPr txBox="1"/>
          <p:nvPr/>
        </p:nvSpPr>
        <p:spPr bwMode="auto">
          <a:xfrm>
            <a:off x="3950457" y="4808859"/>
            <a:ext cx="33534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"/>
                <a:cs typeface="Arial"/>
              </a:rPr>
              <a:t>4.1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 bwMode="auto">
          <a:xfrm>
            <a:off x="4008165" y="5504168"/>
            <a:ext cx="27122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"/>
                <a:cs typeface="Arial"/>
              </a:rPr>
              <a:t>5.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  <p:sp>
        <p:nvSpPr>
          <p:cNvPr id="15" name="TextBox 14"/>
          <p:cNvSpPr txBox="1"/>
          <p:nvPr/>
        </p:nvSpPr>
        <p:spPr bwMode="auto">
          <a:xfrm>
            <a:off x="2573562" y="4788960"/>
            <a:ext cx="27283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"/>
                <a:cs typeface="Arial"/>
              </a:rPr>
              <a:t>4.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  <p:sp>
        <p:nvSpPr>
          <p:cNvPr id="17" name="TextBox 16"/>
          <p:cNvSpPr txBox="1"/>
          <p:nvPr/>
        </p:nvSpPr>
        <p:spPr bwMode="auto">
          <a:xfrm>
            <a:off x="5496980" y="5449926"/>
            <a:ext cx="33689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"/>
                <a:cs typeface="Arial"/>
              </a:rPr>
              <a:t>5.1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  <p:sp>
        <p:nvSpPr>
          <p:cNvPr id="18" name="TextBox 17"/>
          <p:cNvSpPr txBox="1"/>
          <p:nvPr/>
        </p:nvSpPr>
        <p:spPr bwMode="auto">
          <a:xfrm>
            <a:off x="2551923" y="3626428"/>
            <a:ext cx="27283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"/>
                <a:cs typeface="Arial"/>
              </a:rPr>
              <a:t>2.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  <p:sp>
        <p:nvSpPr>
          <p:cNvPr id="37" name="TextBox 36"/>
          <p:cNvSpPr txBox="1"/>
          <p:nvPr/>
        </p:nvSpPr>
        <p:spPr bwMode="auto">
          <a:xfrm>
            <a:off x="5783977" y="4781915"/>
            <a:ext cx="33534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"/>
                <a:cs typeface="Arial"/>
              </a:rPr>
              <a:t>4.2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  <p:sp>
        <p:nvSpPr>
          <p:cNvPr id="38" name="Прямоугольник 37"/>
          <p:cNvSpPr/>
          <p:nvPr/>
        </p:nvSpPr>
        <p:spPr bwMode="auto">
          <a:xfrm>
            <a:off x="4185862" y="3456559"/>
            <a:ext cx="936000" cy="10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"/>
              <a:cs typeface="Arial"/>
            </a:endParaRPr>
          </a:p>
        </p:txBody>
      </p:sp>
      <p:sp>
        <p:nvSpPr>
          <p:cNvPr id="41" name="Прямоугольник 40"/>
          <p:cNvSpPr/>
          <p:nvPr/>
        </p:nvSpPr>
        <p:spPr bwMode="auto">
          <a:xfrm>
            <a:off x="5238883" y="4080677"/>
            <a:ext cx="1227950" cy="10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"/>
              <a:cs typeface="Arial"/>
            </a:endParaRPr>
          </a:p>
        </p:txBody>
      </p:sp>
      <p:sp>
        <p:nvSpPr>
          <p:cNvPr id="42" name="Прямоугольник 41"/>
          <p:cNvSpPr/>
          <p:nvPr/>
        </p:nvSpPr>
        <p:spPr bwMode="auto">
          <a:xfrm>
            <a:off x="6765176" y="4680697"/>
            <a:ext cx="648000" cy="10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"/>
              <a:cs typeface="Arial"/>
            </a:endParaRPr>
          </a:p>
        </p:txBody>
      </p:sp>
      <p:sp>
        <p:nvSpPr>
          <p:cNvPr id="482" name="Прямоугольник 481"/>
          <p:cNvSpPr/>
          <p:nvPr/>
        </p:nvSpPr>
        <p:spPr bwMode="auto">
          <a:xfrm>
            <a:off x="2110426" y="2038308"/>
            <a:ext cx="281029" cy="176858"/>
          </a:xfrm>
          <a:prstGeom prst="rect">
            <a:avLst/>
          </a:prstGeom>
          <a:solidFill>
            <a:schemeClr val="bg2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"/>
              <a:cs typeface="Arial"/>
            </a:endParaRPr>
          </a:p>
        </p:txBody>
      </p:sp>
      <p:sp>
        <p:nvSpPr>
          <p:cNvPr id="485" name="Прямоугольник 484"/>
          <p:cNvSpPr/>
          <p:nvPr/>
        </p:nvSpPr>
        <p:spPr bwMode="auto">
          <a:xfrm>
            <a:off x="2391455" y="2038308"/>
            <a:ext cx="281029" cy="176858"/>
          </a:xfrm>
          <a:prstGeom prst="rect">
            <a:avLst/>
          </a:prstGeom>
          <a:solidFill>
            <a:schemeClr val="bg2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"/>
              <a:cs typeface="Arial"/>
            </a:endParaRPr>
          </a:p>
        </p:txBody>
      </p:sp>
      <p:sp>
        <p:nvSpPr>
          <p:cNvPr id="486" name="Прямоугольник 485"/>
          <p:cNvSpPr/>
          <p:nvPr/>
        </p:nvSpPr>
        <p:spPr bwMode="auto">
          <a:xfrm>
            <a:off x="2672483" y="2038308"/>
            <a:ext cx="281029" cy="176858"/>
          </a:xfrm>
          <a:prstGeom prst="rect">
            <a:avLst/>
          </a:prstGeom>
          <a:solidFill>
            <a:schemeClr val="bg2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"/>
              <a:cs typeface="Arial"/>
            </a:endParaRPr>
          </a:p>
        </p:txBody>
      </p:sp>
      <p:sp>
        <p:nvSpPr>
          <p:cNvPr id="501" name="Прямоугольник 500"/>
          <p:cNvSpPr/>
          <p:nvPr/>
        </p:nvSpPr>
        <p:spPr bwMode="auto">
          <a:xfrm>
            <a:off x="2953513" y="2038308"/>
            <a:ext cx="281029" cy="176858"/>
          </a:xfrm>
          <a:prstGeom prst="rect">
            <a:avLst/>
          </a:prstGeom>
          <a:solidFill>
            <a:schemeClr val="bg2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"/>
              <a:cs typeface="Arial"/>
            </a:endParaRPr>
          </a:p>
        </p:txBody>
      </p:sp>
      <p:sp>
        <p:nvSpPr>
          <p:cNvPr id="502" name="Прямоугольник 501"/>
          <p:cNvSpPr/>
          <p:nvPr/>
        </p:nvSpPr>
        <p:spPr bwMode="auto">
          <a:xfrm>
            <a:off x="3237764" y="2038308"/>
            <a:ext cx="281029" cy="176858"/>
          </a:xfrm>
          <a:prstGeom prst="rect">
            <a:avLst/>
          </a:prstGeom>
          <a:solidFill>
            <a:schemeClr val="bg2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"/>
              <a:cs typeface="Arial"/>
            </a:endParaRPr>
          </a:p>
        </p:txBody>
      </p:sp>
      <p:sp>
        <p:nvSpPr>
          <p:cNvPr id="503" name="Прямоугольник 502"/>
          <p:cNvSpPr/>
          <p:nvPr/>
        </p:nvSpPr>
        <p:spPr bwMode="auto">
          <a:xfrm>
            <a:off x="3518793" y="2038308"/>
            <a:ext cx="281029" cy="176858"/>
          </a:xfrm>
          <a:prstGeom prst="rect">
            <a:avLst/>
          </a:prstGeom>
          <a:solidFill>
            <a:schemeClr val="bg2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"/>
              <a:cs typeface="Arial"/>
            </a:endParaRPr>
          </a:p>
        </p:txBody>
      </p:sp>
      <p:sp>
        <p:nvSpPr>
          <p:cNvPr id="504" name="Прямоугольник 503"/>
          <p:cNvSpPr/>
          <p:nvPr/>
        </p:nvSpPr>
        <p:spPr bwMode="auto">
          <a:xfrm>
            <a:off x="3799822" y="2038308"/>
            <a:ext cx="281029" cy="176858"/>
          </a:xfrm>
          <a:prstGeom prst="rect">
            <a:avLst/>
          </a:prstGeom>
          <a:solidFill>
            <a:schemeClr val="bg2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"/>
              <a:cs typeface="Arial"/>
            </a:endParaRPr>
          </a:p>
        </p:txBody>
      </p:sp>
      <p:sp>
        <p:nvSpPr>
          <p:cNvPr id="505" name="Прямоугольник 504"/>
          <p:cNvSpPr/>
          <p:nvPr/>
        </p:nvSpPr>
        <p:spPr bwMode="auto">
          <a:xfrm>
            <a:off x="4080851" y="2038308"/>
            <a:ext cx="281029" cy="176858"/>
          </a:xfrm>
          <a:prstGeom prst="rect">
            <a:avLst/>
          </a:prstGeom>
          <a:solidFill>
            <a:schemeClr val="bg2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"/>
              <a:cs typeface="Arial"/>
            </a:endParaRPr>
          </a:p>
        </p:txBody>
      </p:sp>
      <p:sp>
        <p:nvSpPr>
          <p:cNvPr id="506" name="Прямоугольник 505"/>
          <p:cNvSpPr/>
          <p:nvPr/>
        </p:nvSpPr>
        <p:spPr bwMode="auto">
          <a:xfrm>
            <a:off x="4366630" y="2038308"/>
            <a:ext cx="281029" cy="176858"/>
          </a:xfrm>
          <a:prstGeom prst="rect">
            <a:avLst/>
          </a:prstGeom>
          <a:solidFill>
            <a:schemeClr val="bg2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"/>
              <a:cs typeface="Arial"/>
            </a:endParaRPr>
          </a:p>
        </p:txBody>
      </p:sp>
      <p:sp>
        <p:nvSpPr>
          <p:cNvPr id="507" name="Прямоугольник 506"/>
          <p:cNvSpPr/>
          <p:nvPr/>
        </p:nvSpPr>
        <p:spPr bwMode="auto">
          <a:xfrm>
            <a:off x="4647659" y="2038308"/>
            <a:ext cx="281029" cy="176858"/>
          </a:xfrm>
          <a:prstGeom prst="rect">
            <a:avLst/>
          </a:prstGeom>
          <a:solidFill>
            <a:schemeClr val="bg2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"/>
              <a:cs typeface="Arial"/>
            </a:endParaRPr>
          </a:p>
        </p:txBody>
      </p:sp>
      <p:sp>
        <p:nvSpPr>
          <p:cNvPr id="509" name="Прямоугольник 508"/>
          <p:cNvSpPr/>
          <p:nvPr/>
        </p:nvSpPr>
        <p:spPr bwMode="auto">
          <a:xfrm>
            <a:off x="4928687" y="2038308"/>
            <a:ext cx="281029" cy="176858"/>
          </a:xfrm>
          <a:prstGeom prst="rect">
            <a:avLst/>
          </a:prstGeom>
          <a:solidFill>
            <a:schemeClr val="bg2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"/>
              <a:cs typeface="Arial"/>
            </a:endParaRPr>
          </a:p>
        </p:txBody>
      </p:sp>
      <p:sp>
        <p:nvSpPr>
          <p:cNvPr id="510" name="Прямоугольник 509"/>
          <p:cNvSpPr/>
          <p:nvPr/>
        </p:nvSpPr>
        <p:spPr bwMode="auto">
          <a:xfrm>
            <a:off x="5209717" y="2038308"/>
            <a:ext cx="281029" cy="176858"/>
          </a:xfrm>
          <a:prstGeom prst="rect">
            <a:avLst/>
          </a:prstGeom>
          <a:solidFill>
            <a:schemeClr val="bg2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"/>
              <a:cs typeface="Arial"/>
            </a:endParaRPr>
          </a:p>
        </p:txBody>
      </p:sp>
      <p:sp>
        <p:nvSpPr>
          <p:cNvPr id="511" name="Прямоугольник 510"/>
          <p:cNvSpPr/>
          <p:nvPr/>
        </p:nvSpPr>
        <p:spPr bwMode="auto">
          <a:xfrm>
            <a:off x="5493968" y="2038308"/>
            <a:ext cx="281029" cy="176858"/>
          </a:xfrm>
          <a:prstGeom prst="rect">
            <a:avLst/>
          </a:prstGeom>
          <a:solidFill>
            <a:schemeClr val="bg2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"/>
              <a:cs typeface="Arial"/>
            </a:endParaRPr>
          </a:p>
        </p:txBody>
      </p:sp>
      <p:sp>
        <p:nvSpPr>
          <p:cNvPr id="512" name="Прямоугольник 511"/>
          <p:cNvSpPr/>
          <p:nvPr/>
        </p:nvSpPr>
        <p:spPr bwMode="auto">
          <a:xfrm>
            <a:off x="5774997" y="2038308"/>
            <a:ext cx="281029" cy="176858"/>
          </a:xfrm>
          <a:prstGeom prst="rect">
            <a:avLst/>
          </a:prstGeom>
          <a:solidFill>
            <a:schemeClr val="bg2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"/>
              <a:cs typeface="Arial"/>
            </a:endParaRPr>
          </a:p>
        </p:txBody>
      </p:sp>
      <p:sp>
        <p:nvSpPr>
          <p:cNvPr id="513" name="Прямоугольник 512"/>
          <p:cNvSpPr/>
          <p:nvPr/>
        </p:nvSpPr>
        <p:spPr bwMode="auto">
          <a:xfrm>
            <a:off x="6056026" y="2038308"/>
            <a:ext cx="281029" cy="176858"/>
          </a:xfrm>
          <a:prstGeom prst="rect">
            <a:avLst/>
          </a:prstGeom>
          <a:solidFill>
            <a:schemeClr val="bg2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"/>
              <a:cs typeface="Arial"/>
            </a:endParaRPr>
          </a:p>
        </p:txBody>
      </p:sp>
      <p:sp>
        <p:nvSpPr>
          <p:cNvPr id="514" name="Прямоугольник 513"/>
          <p:cNvSpPr/>
          <p:nvPr/>
        </p:nvSpPr>
        <p:spPr bwMode="auto">
          <a:xfrm>
            <a:off x="6337055" y="2038308"/>
            <a:ext cx="281029" cy="176858"/>
          </a:xfrm>
          <a:prstGeom prst="rect">
            <a:avLst/>
          </a:prstGeom>
          <a:solidFill>
            <a:schemeClr val="bg2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"/>
              <a:cs typeface="Arial"/>
            </a:endParaRPr>
          </a:p>
        </p:txBody>
      </p:sp>
      <p:sp>
        <p:nvSpPr>
          <p:cNvPr id="516" name="Прямоугольник 515"/>
          <p:cNvSpPr/>
          <p:nvPr/>
        </p:nvSpPr>
        <p:spPr bwMode="auto">
          <a:xfrm>
            <a:off x="6625047" y="2038308"/>
            <a:ext cx="281029" cy="176858"/>
          </a:xfrm>
          <a:prstGeom prst="rect">
            <a:avLst/>
          </a:prstGeom>
          <a:solidFill>
            <a:schemeClr val="bg2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"/>
              <a:cs typeface="Arial"/>
            </a:endParaRPr>
          </a:p>
        </p:txBody>
      </p:sp>
      <p:sp>
        <p:nvSpPr>
          <p:cNvPr id="517" name="Прямоугольник 516"/>
          <p:cNvSpPr/>
          <p:nvPr/>
        </p:nvSpPr>
        <p:spPr bwMode="auto">
          <a:xfrm>
            <a:off x="6906076" y="2038308"/>
            <a:ext cx="281029" cy="176858"/>
          </a:xfrm>
          <a:prstGeom prst="rect">
            <a:avLst/>
          </a:prstGeom>
          <a:solidFill>
            <a:schemeClr val="bg2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"/>
              <a:cs typeface="Arial"/>
            </a:endParaRPr>
          </a:p>
        </p:txBody>
      </p:sp>
      <p:sp>
        <p:nvSpPr>
          <p:cNvPr id="518" name="Прямоугольник 517"/>
          <p:cNvSpPr/>
          <p:nvPr/>
        </p:nvSpPr>
        <p:spPr bwMode="auto">
          <a:xfrm>
            <a:off x="7187105" y="2038308"/>
            <a:ext cx="281029" cy="176858"/>
          </a:xfrm>
          <a:prstGeom prst="rect">
            <a:avLst/>
          </a:prstGeom>
          <a:solidFill>
            <a:schemeClr val="bg2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"/>
              <a:cs typeface="Arial"/>
            </a:endParaRPr>
          </a:p>
        </p:txBody>
      </p:sp>
      <p:sp>
        <p:nvSpPr>
          <p:cNvPr id="520" name="Прямоугольник 519"/>
          <p:cNvSpPr/>
          <p:nvPr/>
        </p:nvSpPr>
        <p:spPr bwMode="auto">
          <a:xfrm>
            <a:off x="7468134" y="2038308"/>
            <a:ext cx="281029" cy="176858"/>
          </a:xfrm>
          <a:prstGeom prst="rect">
            <a:avLst/>
          </a:prstGeom>
          <a:solidFill>
            <a:schemeClr val="bg2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"/>
              <a:cs typeface="Arial"/>
            </a:endParaRPr>
          </a:p>
        </p:txBody>
      </p:sp>
      <p:sp>
        <p:nvSpPr>
          <p:cNvPr id="521" name="Прямоугольник 520"/>
          <p:cNvSpPr/>
          <p:nvPr/>
        </p:nvSpPr>
        <p:spPr bwMode="auto">
          <a:xfrm>
            <a:off x="7752385" y="2038308"/>
            <a:ext cx="281029" cy="176858"/>
          </a:xfrm>
          <a:prstGeom prst="rect">
            <a:avLst/>
          </a:prstGeom>
          <a:solidFill>
            <a:schemeClr val="bg2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"/>
              <a:cs typeface="Arial"/>
            </a:endParaRPr>
          </a:p>
        </p:txBody>
      </p:sp>
      <p:sp>
        <p:nvSpPr>
          <p:cNvPr id="522" name="Прямоугольник 521"/>
          <p:cNvSpPr/>
          <p:nvPr/>
        </p:nvSpPr>
        <p:spPr bwMode="auto">
          <a:xfrm>
            <a:off x="8033414" y="2038308"/>
            <a:ext cx="281029" cy="176858"/>
          </a:xfrm>
          <a:prstGeom prst="rect">
            <a:avLst/>
          </a:prstGeom>
          <a:solidFill>
            <a:schemeClr val="bg2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"/>
              <a:cs typeface="Arial"/>
            </a:endParaRPr>
          </a:p>
        </p:txBody>
      </p:sp>
      <p:sp>
        <p:nvSpPr>
          <p:cNvPr id="523" name="Прямоугольник 522"/>
          <p:cNvSpPr/>
          <p:nvPr/>
        </p:nvSpPr>
        <p:spPr bwMode="auto">
          <a:xfrm>
            <a:off x="8314443" y="2038308"/>
            <a:ext cx="281029" cy="176858"/>
          </a:xfrm>
          <a:prstGeom prst="rect">
            <a:avLst/>
          </a:prstGeom>
          <a:solidFill>
            <a:schemeClr val="bg2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"/>
              <a:cs typeface="Arial"/>
            </a:endParaRPr>
          </a:p>
        </p:txBody>
      </p:sp>
      <p:sp>
        <p:nvSpPr>
          <p:cNvPr id="524" name="Прямоугольник 523"/>
          <p:cNvSpPr/>
          <p:nvPr/>
        </p:nvSpPr>
        <p:spPr bwMode="auto">
          <a:xfrm>
            <a:off x="8595472" y="2038308"/>
            <a:ext cx="281029" cy="176858"/>
          </a:xfrm>
          <a:prstGeom prst="rect">
            <a:avLst/>
          </a:prstGeom>
          <a:solidFill>
            <a:schemeClr val="bg2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"/>
              <a:cs typeface="Arial"/>
            </a:endParaRPr>
          </a:p>
        </p:txBody>
      </p:sp>
      <p:sp>
        <p:nvSpPr>
          <p:cNvPr id="525" name="Прямоугольник 524"/>
          <p:cNvSpPr/>
          <p:nvPr/>
        </p:nvSpPr>
        <p:spPr bwMode="auto">
          <a:xfrm>
            <a:off x="8876549" y="2038308"/>
            <a:ext cx="281029" cy="176858"/>
          </a:xfrm>
          <a:prstGeom prst="rect">
            <a:avLst/>
          </a:prstGeom>
          <a:solidFill>
            <a:schemeClr val="bg2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"/>
              <a:cs typeface="Arial"/>
            </a:endParaRPr>
          </a:p>
        </p:txBody>
      </p:sp>
      <p:sp>
        <p:nvSpPr>
          <p:cNvPr id="526" name="Прямоугольник 525"/>
          <p:cNvSpPr/>
          <p:nvPr/>
        </p:nvSpPr>
        <p:spPr bwMode="auto">
          <a:xfrm>
            <a:off x="9157578" y="2038308"/>
            <a:ext cx="281029" cy="176858"/>
          </a:xfrm>
          <a:prstGeom prst="rect">
            <a:avLst/>
          </a:prstGeom>
          <a:solidFill>
            <a:schemeClr val="bg2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"/>
              <a:cs typeface="Arial"/>
            </a:endParaRPr>
          </a:p>
        </p:txBody>
      </p:sp>
      <p:sp>
        <p:nvSpPr>
          <p:cNvPr id="527" name="Прямоугольник 526"/>
          <p:cNvSpPr/>
          <p:nvPr/>
        </p:nvSpPr>
        <p:spPr bwMode="auto">
          <a:xfrm>
            <a:off x="9438607" y="2038308"/>
            <a:ext cx="281029" cy="176858"/>
          </a:xfrm>
          <a:prstGeom prst="rect">
            <a:avLst/>
          </a:prstGeom>
          <a:solidFill>
            <a:schemeClr val="bg2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"/>
              <a:cs typeface="Arial"/>
            </a:endParaRPr>
          </a:p>
        </p:txBody>
      </p:sp>
      <p:sp>
        <p:nvSpPr>
          <p:cNvPr id="528" name="Прямоугольник 527"/>
          <p:cNvSpPr/>
          <p:nvPr/>
        </p:nvSpPr>
        <p:spPr bwMode="auto">
          <a:xfrm>
            <a:off x="9719636" y="2038308"/>
            <a:ext cx="281029" cy="176858"/>
          </a:xfrm>
          <a:prstGeom prst="rect">
            <a:avLst/>
          </a:prstGeom>
          <a:solidFill>
            <a:schemeClr val="bg2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"/>
              <a:cs typeface="Arial"/>
            </a:endParaRPr>
          </a:p>
        </p:txBody>
      </p:sp>
      <p:sp>
        <p:nvSpPr>
          <p:cNvPr id="529" name="Прямоугольник 528"/>
          <p:cNvSpPr/>
          <p:nvPr/>
        </p:nvSpPr>
        <p:spPr bwMode="auto">
          <a:xfrm>
            <a:off x="10003886" y="2038308"/>
            <a:ext cx="281029" cy="176858"/>
          </a:xfrm>
          <a:prstGeom prst="rect">
            <a:avLst/>
          </a:prstGeom>
          <a:solidFill>
            <a:schemeClr val="bg2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"/>
              <a:cs typeface="Arial"/>
            </a:endParaRPr>
          </a:p>
        </p:txBody>
      </p:sp>
      <p:sp>
        <p:nvSpPr>
          <p:cNvPr id="530" name="Прямоугольник 529"/>
          <p:cNvSpPr/>
          <p:nvPr/>
        </p:nvSpPr>
        <p:spPr bwMode="auto">
          <a:xfrm>
            <a:off x="10284916" y="2038308"/>
            <a:ext cx="281029" cy="176858"/>
          </a:xfrm>
          <a:prstGeom prst="rect">
            <a:avLst/>
          </a:prstGeom>
          <a:solidFill>
            <a:schemeClr val="bg2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"/>
              <a:cs typeface="Arial"/>
            </a:endParaRPr>
          </a:p>
        </p:txBody>
      </p:sp>
      <p:sp>
        <p:nvSpPr>
          <p:cNvPr id="531" name="Прямоугольник 530"/>
          <p:cNvSpPr/>
          <p:nvPr/>
        </p:nvSpPr>
        <p:spPr bwMode="auto">
          <a:xfrm>
            <a:off x="10565945" y="2038308"/>
            <a:ext cx="281029" cy="176858"/>
          </a:xfrm>
          <a:prstGeom prst="rect">
            <a:avLst/>
          </a:prstGeom>
          <a:solidFill>
            <a:schemeClr val="bg2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"/>
              <a:cs typeface="Arial"/>
            </a:endParaRPr>
          </a:p>
        </p:txBody>
      </p:sp>
      <p:sp>
        <p:nvSpPr>
          <p:cNvPr id="535" name="Прямоугольник 534"/>
          <p:cNvSpPr/>
          <p:nvPr/>
        </p:nvSpPr>
        <p:spPr bwMode="auto">
          <a:xfrm>
            <a:off x="10846973" y="2038308"/>
            <a:ext cx="281029" cy="176858"/>
          </a:xfrm>
          <a:prstGeom prst="rect">
            <a:avLst/>
          </a:prstGeom>
          <a:solidFill>
            <a:schemeClr val="bg2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"/>
              <a:cs typeface="Arial"/>
            </a:endParaRPr>
          </a:p>
        </p:txBody>
      </p:sp>
      <p:sp>
        <p:nvSpPr>
          <p:cNvPr id="536" name="TextBox 535"/>
          <p:cNvSpPr txBox="1"/>
          <p:nvPr/>
        </p:nvSpPr>
        <p:spPr bwMode="auto">
          <a:xfrm>
            <a:off x="3288242" y="1817121"/>
            <a:ext cx="74213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"/>
                <a:cs typeface="Arial"/>
              </a:rPr>
              <a:t>50 Д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  <p:sp>
        <p:nvSpPr>
          <p:cNvPr id="537" name="TextBox 536"/>
          <p:cNvSpPr txBox="1"/>
          <p:nvPr/>
        </p:nvSpPr>
        <p:spPr bwMode="auto">
          <a:xfrm>
            <a:off x="4585578" y="1817121"/>
            <a:ext cx="74213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"/>
                <a:cs typeface="Arial"/>
              </a:rPr>
              <a:t>100 Д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  <p:sp>
        <p:nvSpPr>
          <p:cNvPr id="538" name="TextBox 537"/>
          <p:cNvSpPr txBox="1"/>
          <p:nvPr/>
        </p:nvSpPr>
        <p:spPr bwMode="auto">
          <a:xfrm>
            <a:off x="5988078" y="1817121"/>
            <a:ext cx="74213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"/>
                <a:cs typeface="Arial"/>
              </a:rPr>
              <a:t>150 Д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  <p:sp>
        <p:nvSpPr>
          <p:cNvPr id="540" name="TextBox 539"/>
          <p:cNvSpPr txBox="1"/>
          <p:nvPr/>
        </p:nvSpPr>
        <p:spPr bwMode="auto">
          <a:xfrm>
            <a:off x="7467596" y="1817121"/>
            <a:ext cx="74213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"/>
                <a:cs typeface="Arial"/>
              </a:rPr>
              <a:t>200 Д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  <p:sp>
        <p:nvSpPr>
          <p:cNvPr id="541" name="TextBox 540"/>
          <p:cNvSpPr txBox="1"/>
          <p:nvPr/>
        </p:nvSpPr>
        <p:spPr bwMode="auto">
          <a:xfrm>
            <a:off x="8876501" y="1817121"/>
            <a:ext cx="74213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"/>
                <a:cs typeface="Arial"/>
              </a:rPr>
              <a:t>250 Д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  <p:cxnSp>
        <p:nvCxnSpPr>
          <p:cNvPr id="543" name="Прямая соединительная линия 542"/>
          <p:cNvCxnSpPr>
            <a:cxnSpLocks/>
          </p:cNvCxnSpPr>
          <p:nvPr/>
        </p:nvCxnSpPr>
        <p:spPr bwMode="auto">
          <a:xfrm>
            <a:off x="3518793" y="2036318"/>
            <a:ext cx="0" cy="18000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5" name="Прямая соединительная линия 544"/>
          <p:cNvCxnSpPr>
            <a:cxnSpLocks/>
          </p:cNvCxnSpPr>
          <p:nvPr/>
        </p:nvCxnSpPr>
        <p:spPr bwMode="auto">
          <a:xfrm>
            <a:off x="4928386" y="2036318"/>
            <a:ext cx="0" cy="18000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6" name="Прямая соединительная линия 545"/>
          <p:cNvCxnSpPr>
            <a:cxnSpLocks/>
          </p:cNvCxnSpPr>
          <p:nvPr/>
        </p:nvCxnSpPr>
        <p:spPr bwMode="auto">
          <a:xfrm>
            <a:off x="6330394" y="2034296"/>
            <a:ext cx="0" cy="18000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7" name="Прямая соединительная линия 546"/>
          <p:cNvCxnSpPr>
            <a:cxnSpLocks/>
          </p:cNvCxnSpPr>
          <p:nvPr/>
        </p:nvCxnSpPr>
        <p:spPr bwMode="auto">
          <a:xfrm>
            <a:off x="7746623" y="2038370"/>
            <a:ext cx="0" cy="18000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8" name="Прямая соединительная линия 547"/>
          <p:cNvCxnSpPr>
            <a:cxnSpLocks/>
          </p:cNvCxnSpPr>
          <p:nvPr/>
        </p:nvCxnSpPr>
        <p:spPr bwMode="auto">
          <a:xfrm>
            <a:off x="9155038" y="2032612"/>
            <a:ext cx="0" cy="18000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2" name="TextBox 541"/>
          <p:cNvSpPr txBox="1"/>
          <p:nvPr/>
        </p:nvSpPr>
        <p:spPr bwMode="auto">
          <a:xfrm>
            <a:off x="3843382" y="3583759"/>
            <a:ext cx="35925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"/>
                <a:cs typeface="Arial"/>
              </a:rPr>
              <a:t>2.1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  <p:sp>
        <p:nvSpPr>
          <p:cNvPr id="544" name="Овал 543"/>
          <p:cNvSpPr/>
          <p:nvPr/>
        </p:nvSpPr>
        <p:spPr bwMode="auto">
          <a:xfrm>
            <a:off x="3334239" y="3575574"/>
            <a:ext cx="181935" cy="1440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"/>
                <a:cs typeface="Arial"/>
              </a:rPr>
              <a:t>1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  <p:sp>
        <p:nvSpPr>
          <p:cNvPr id="549" name="Овал 548"/>
          <p:cNvSpPr/>
          <p:nvPr/>
        </p:nvSpPr>
        <p:spPr bwMode="auto">
          <a:xfrm>
            <a:off x="3721934" y="4782139"/>
            <a:ext cx="181935" cy="1440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"/>
                <a:cs typeface="Arial"/>
              </a:rPr>
              <a:t>2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  <p:sp>
        <p:nvSpPr>
          <p:cNvPr id="550" name="Овал 549"/>
          <p:cNvSpPr/>
          <p:nvPr/>
        </p:nvSpPr>
        <p:spPr bwMode="auto">
          <a:xfrm>
            <a:off x="6206288" y="5443810"/>
            <a:ext cx="181935" cy="1440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"/>
                <a:cs typeface="Arial"/>
              </a:rPr>
              <a:t>3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  <p:cxnSp>
        <p:nvCxnSpPr>
          <p:cNvPr id="551" name="Соединитель: уступ 550"/>
          <p:cNvCxnSpPr>
            <a:cxnSpLocks/>
            <a:stCxn id="549" idx="4"/>
            <a:endCxn id="188" idx="1"/>
          </p:cNvCxnSpPr>
          <p:nvPr/>
        </p:nvCxnSpPr>
        <p:spPr bwMode="auto">
          <a:xfrm rot="16199999" flipH="1">
            <a:off x="3723264" y="5015778"/>
            <a:ext cx="564739" cy="385462"/>
          </a:xfrm>
          <a:prstGeom prst="bentConnector2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5" name="Соединитель: уступ 554"/>
          <p:cNvCxnSpPr>
            <a:cxnSpLocks/>
            <a:stCxn id="188" idx="3"/>
            <a:endCxn id="256" idx="1"/>
          </p:cNvCxnSpPr>
          <p:nvPr/>
        </p:nvCxnSpPr>
        <p:spPr bwMode="auto">
          <a:xfrm flipV="1">
            <a:off x="5363985" y="5486246"/>
            <a:ext cx="374854" cy="0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58" name="Рисунок 557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 flipH="1">
            <a:off x="3867401" y="4849415"/>
            <a:ext cx="216000" cy="138129"/>
          </a:xfrm>
          <a:prstGeom prst="rect">
            <a:avLst/>
          </a:prstGeom>
        </p:spPr>
      </p:pic>
      <p:pic>
        <p:nvPicPr>
          <p:cNvPr id="559" name="Рисунок 558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 flipH="1">
            <a:off x="6348524" y="5505385"/>
            <a:ext cx="216000" cy="138129"/>
          </a:xfrm>
          <a:prstGeom prst="rect">
            <a:avLst/>
          </a:prstGeom>
        </p:spPr>
      </p:pic>
      <p:cxnSp>
        <p:nvCxnSpPr>
          <p:cNvPr id="561" name="Соединитель: уступ 560"/>
          <p:cNvCxnSpPr>
            <a:cxnSpLocks/>
            <a:stCxn id="467" idx="3"/>
            <a:endCxn id="468" idx="1"/>
          </p:cNvCxnSpPr>
          <p:nvPr/>
        </p:nvCxnSpPr>
        <p:spPr bwMode="auto">
          <a:xfrm>
            <a:off x="3238058" y="3027530"/>
            <a:ext cx="57663" cy="490284"/>
          </a:xfrm>
          <a:prstGeom prst="bentConnector3">
            <a:avLst>
              <a:gd name="adj1" fmla="val 50000"/>
            </a:avLst>
          </a:prstGeom>
          <a:ln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4" name="Соединитель: уступ 563"/>
          <p:cNvCxnSpPr>
            <a:cxnSpLocks/>
            <a:stCxn id="19" idx="6"/>
            <a:endCxn id="38" idx="1"/>
          </p:cNvCxnSpPr>
          <p:nvPr/>
        </p:nvCxnSpPr>
        <p:spPr bwMode="auto">
          <a:xfrm flipV="1">
            <a:off x="4090766" y="3510559"/>
            <a:ext cx="95096" cy="491"/>
          </a:xfrm>
          <a:prstGeom prst="bentConnector3">
            <a:avLst>
              <a:gd name="adj1" fmla="val 50000"/>
            </a:avLst>
          </a:prstGeom>
          <a:ln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7" name="Соединитель: уступ 566"/>
          <p:cNvCxnSpPr>
            <a:cxnSpLocks/>
            <a:stCxn id="544" idx="4"/>
            <a:endCxn id="475" idx="1"/>
          </p:cNvCxnSpPr>
          <p:nvPr/>
        </p:nvCxnSpPr>
        <p:spPr bwMode="auto">
          <a:xfrm rot="16199999" flipH="1">
            <a:off x="3441648" y="3703132"/>
            <a:ext cx="413186" cy="446068"/>
          </a:xfrm>
          <a:prstGeom prst="bentConnector2">
            <a:avLst/>
          </a:prstGeom>
          <a:ln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Соединитель: уступ 65"/>
          <p:cNvCxnSpPr>
            <a:cxnSpLocks/>
            <a:stCxn id="544" idx="6"/>
            <a:endCxn id="5" idx="1"/>
          </p:cNvCxnSpPr>
          <p:nvPr/>
        </p:nvCxnSpPr>
        <p:spPr bwMode="auto">
          <a:xfrm flipV="1">
            <a:off x="3516174" y="3626910"/>
            <a:ext cx="565239" cy="0"/>
          </a:xfrm>
          <a:prstGeom prst="bentConnector3">
            <a:avLst>
              <a:gd name="adj1" fmla="val 50000"/>
            </a:avLst>
          </a:prstGeom>
          <a:ln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Соединитель: уступ 76"/>
          <p:cNvCxnSpPr>
            <a:cxnSpLocks/>
            <a:stCxn id="3" idx="6"/>
            <a:endCxn id="469" idx="1"/>
          </p:cNvCxnSpPr>
          <p:nvPr/>
        </p:nvCxnSpPr>
        <p:spPr bwMode="auto">
          <a:xfrm>
            <a:off x="4676477" y="4715964"/>
            <a:ext cx="283713" cy="0"/>
          </a:xfrm>
          <a:prstGeom prst="bentConnector3">
            <a:avLst>
              <a:gd name="adj1" fmla="val 50000"/>
            </a:avLst>
          </a:prstGeom>
          <a:ln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Соединитель: уступ 79"/>
          <p:cNvCxnSpPr>
            <a:cxnSpLocks/>
            <a:stCxn id="469" idx="3"/>
            <a:endCxn id="42" idx="1"/>
          </p:cNvCxnSpPr>
          <p:nvPr/>
        </p:nvCxnSpPr>
        <p:spPr bwMode="auto">
          <a:xfrm flipV="1">
            <a:off x="6652190" y="4734697"/>
            <a:ext cx="112986" cy="213"/>
          </a:xfrm>
          <a:prstGeom prst="bentConnector3">
            <a:avLst>
              <a:gd name="adj1" fmla="val 50000"/>
            </a:avLst>
          </a:prstGeom>
          <a:ln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Соединитель: уступ 85"/>
          <p:cNvCxnSpPr>
            <a:cxnSpLocks/>
            <a:stCxn id="549" idx="4"/>
            <a:endCxn id="476" idx="1"/>
          </p:cNvCxnSpPr>
          <p:nvPr/>
        </p:nvCxnSpPr>
        <p:spPr bwMode="auto">
          <a:xfrm rot="16199999" flipH="1">
            <a:off x="3708200" y="5030842"/>
            <a:ext cx="457527" cy="248122"/>
          </a:xfrm>
          <a:prstGeom prst="bentConnector2">
            <a:avLst/>
          </a:prstGeom>
          <a:ln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Соединитель: уступ 91"/>
          <p:cNvCxnSpPr>
            <a:cxnSpLocks/>
          </p:cNvCxnSpPr>
          <p:nvPr/>
        </p:nvCxnSpPr>
        <p:spPr bwMode="auto">
          <a:xfrm>
            <a:off x="5618963" y="5373507"/>
            <a:ext cx="108000" cy="0"/>
          </a:xfrm>
          <a:prstGeom prst="bentConnector3">
            <a:avLst>
              <a:gd name="adj1" fmla="val 50000"/>
            </a:avLst>
          </a:prstGeom>
          <a:ln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Соединитель: уступ 97"/>
          <p:cNvCxnSpPr>
            <a:cxnSpLocks/>
            <a:stCxn id="10" idx="6"/>
            <a:endCxn id="474" idx="1"/>
          </p:cNvCxnSpPr>
          <p:nvPr/>
        </p:nvCxnSpPr>
        <p:spPr bwMode="auto">
          <a:xfrm flipV="1">
            <a:off x="6528749" y="5383210"/>
            <a:ext cx="978603" cy="0"/>
          </a:xfrm>
          <a:prstGeom prst="bentConnector3">
            <a:avLst>
              <a:gd name="adj1" fmla="val 50000"/>
            </a:avLst>
          </a:prstGeom>
          <a:ln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Соединитель: уступ 100"/>
          <p:cNvCxnSpPr>
            <a:cxnSpLocks/>
            <a:stCxn id="42" idx="3"/>
            <a:endCxn id="474" idx="1"/>
          </p:cNvCxnSpPr>
          <p:nvPr/>
        </p:nvCxnSpPr>
        <p:spPr bwMode="auto">
          <a:xfrm>
            <a:off x="7413176" y="4734697"/>
            <a:ext cx="94176" cy="648513"/>
          </a:xfrm>
          <a:prstGeom prst="bentConnector3">
            <a:avLst>
              <a:gd name="adj1" fmla="val 50000"/>
            </a:avLst>
          </a:prstGeom>
          <a:ln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Соединитель: уступ 104"/>
          <p:cNvCxnSpPr>
            <a:cxnSpLocks/>
          </p:cNvCxnSpPr>
          <p:nvPr/>
        </p:nvCxnSpPr>
        <p:spPr bwMode="auto">
          <a:xfrm flipV="1">
            <a:off x="5106328" y="4125180"/>
            <a:ext cx="108000" cy="0"/>
          </a:xfrm>
          <a:prstGeom prst="bentConnector3">
            <a:avLst>
              <a:gd name="adj1" fmla="val 50000"/>
            </a:avLst>
          </a:prstGeom>
          <a:ln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Прямоугольник 117"/>
          <p:cNvSpPr/>
          <p:nvPr/>
        </p:nvSpPr>
        <p:spPr bwMode="auto">
          <a:xfrm>
            <a:off x="387723" y="5676504"/>
            <a:ext cx="3273373" cy="9406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"/>
              <a:cs typeface="Arial"/>
            </a:endParaRPr>
          </a:p>
        </p:txBody>
      </p:sp>
      <p:pic>
        <p:nvPicPr>
          <p:cNvPr id="122" name="Рисунок 121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 flipH="1">
            <a:off x="7717633" y="5511490"/>
            <a:ext cx="216000" cy="138129"/>
          </a:xfrm>
          <a:prstGeom prst="rect">
            <a:avLst/>
          </a:prstGeom>
        </p:spPr>
      </p:pic>
      <p:sp>
        <p:nvSpPr>
          <p:cNvPr id="123" name="TextBox 122"/>
          <p:cNvSpPr txBox="1"/>
          <p:nvPr/>
        </p:nvSpPr>
        <p:spPr bwMode="auto">
          <a:xfrm>
            <a:off x="1334639" y="5687841"/>
            <a:ext cx="229278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"/>
                <a:cs typeface="Arial"/>
              </a:rPr>
              <a:t>Задача предполагаемого критического пути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  <p:sp>
        <p:nvSpPr>
          <p:cNvPr id="124" name="Прямоугольник 123"/>
          <p:cNvSpPr/>
          <p:nvPr/>
        </p:nvSpPr>
        <p:spPr bwMode="auto">
          <a:xfrm>
            <a:off x="608521" y="5974716"/>
            <a:ext cx="612000" cy="72000"/>
          </a:xfrm>
          <a:prstGeom prst="rect">
            <a:avLst/>
          </a:prstGeom>
          <a:pattFill prst="wdUpDiag">
            <a:fgClr>
              <a:srgbClr val="C00000"/>
            </a:fgClr>
            <a:bgClr>
              <a:schemeClr val="accent1">
                <a:lumMod val="60000"/>
                <a:lumOff val="40000"/>
              </a:schemeClr>
            </a:bgClr>
          </a:pattFill>
          <a:ln w="28575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"/>
              <a:cs typeface="Arial"/>
            </a:endParaRPr>
          </a:p>
        </p:txBody>
      </p:sp>
      <p:sp>
        <p:nvSpPr>
          <p:cNvPr id="125" name="TextBox 124"/>
          <p:cNvSpPr txBox="1"/>
          <p:nvPr/>
        </p:nvSpPr>
        <p:spPr bwMode="auto">
          <a:xfrm>
            <a:off x="1334639" y="5900766"/>
            <a:ext cx="211590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"/>
                <a:cs typeface="Arial"/>
              </a:rPr>
              <a:t>Задача реального критического пути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  <p:sp>
        <p:nvSpPr>
          <p:cNvPr id="126" name="TextBox 125"/>
          <p:cNvSpPr txBox="1"/>
          <p:nvPr/>
        </p:nvSpPr>
        <p:spPr bwMode="auto">
          <a:xfrm>
            <a:off x="5644518" y="5740168"/>
            <a:ext cx="297252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"/>
                <a:cs typeface="Arial"/>
              </a:rPr>
              <a:t>Предполагаемый 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Arial"/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"/>
                <a:cs typeface="Arial"/>
              </a:rPr>
              <a:t>критический путь: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Arial"/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"/>
                <a:cs typeface="Arial"/>
              </a:rPr>
              <a:t> 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  <p:sp>
        <p:nvSpPr>
          <p:cNvPr id="127" name="TextBox 126"/>
          <p:cNvSpPr txBox="1"/>
          <p:nvPr/>
        </p:nvSpPr>
        <p:spPr bwMode="auto">
          <a:xfrm>
            <a:off x="7075918" y="5894056"/>
            <a:ext cx="7553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"/>
                <a:cs typeface="Arial"/>
              </a:rPr>
              <a:t>1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"/>
                <a:cs typeface="Arial"/>
              </a:rPr>
              <a:t>9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"/>
                <a:cs typeface="Arial"/>
              </a:rPr>
              <a:t>0 Д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  <p:sp>
        <p:nvSpPr>
          <p:cNvPr id="128" name="TextBox 127"/>
          <p:cNvSpPr txBox="1"/>
          <p:nvPr/>
        </p:nvSpPr>
        <p:spPr bwMode="auto">
          <a:xfrm>
            <a:off x="8746859" y="5513246"/>
            <a:ext cx="270153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defRPr sz="1200" b="1">
                <a:latin typeface="Segoe UI "/>
              </a:defRPr>
            </a:lvl1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"/>
                <a:cs typeface="Arial"/>
              </a:rPr>
              <a:t>Реальный критический путь:</a:t>
            </a:r>
            <a:endParaRPr kumimoji="0" sz="12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"/>
              <a:cs typeface="Arial"/>
            </a:endParaRPr>
          </a:p>
        </p:txBody>
      </p:sp>
      <p:sp>
        <p:nvSpPr>
          <p:cNvPr id="129" name="TextBox 128"/>
          <p:cNvSpPr txBox="1"/>
          <p:nvPr/>
        </p:nvSpPr>
        <p:spPr bwMode="auto">
          <a:xfrm>
            <a:off x="10987230" y="5471734"/>
            <a:ext cx="7553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>
              <a:defRPr sz="1600" b="1">
                <a:solidFill>
                  <a:srgbClr val="C00000"/>
                </a:solidFill>
              </a:defRPr>
            </a:lvl1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"/>
                <a:cs typeface="Arial"/>
              </a:rPr>
              <a:t>2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"/>
                <a:cs typeface="Arial"/>
              </a:rPr>
              <a:t>7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"/>
                <a:cs typeface="Arial"/>
              </a:rPr>
              <a:t>5 Д</a:t>
            </a:r>
            <a:endParaRPr kumimoji="0" sz="16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  <p:sp>
        <p:nvSpPr>
          <p:cNvPr id="131" name="Прямоугольник 130"/>
          <p:cNvSpPr/>
          <p:nvPr/>
        </p:nvSpPr>
        <p:spPr bwMode="auto">
          <a:xfrm>
            <a:off x="2953513" y="4188179"/>
            <a:ext cx="1227950" cy="108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"/>
              <a:cs typeface="Arial"/>
            </a:endParaRPr>
          </a:p>
        </p:txBody>
      </p:sp>
      <p:sp>
        <p:nvSpPr>
          <p:cNvPr id="3" name="Овал 2"/>
          <p:cNvSpPr/>
          <p:nvPr/>
        </p:nvSpPr>
        <p:spPr bwMode="auto">
          <a:xfrm>
            <a:off x="4494542" y="4643964"/>
            <a:ext cx="181935" cy="1440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"/>
                <a:cs typeface="Arial"/>
              </a:rPr>
              <a:t>2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  <p:sp>
        <p:nvSpPr>
          <p:cNvPr id="10" name="Овал 9"/>
          <p:cNvSpPr/>
          <p:nvPr/>
        </p:nvSpPr>
        <p:spPr bwMode="auto">
          <a:xfrm>
            <a:off x="6346813" y="5317896"/>
            <a:ext cx="181935" cy="1440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"/>
                <a:cs typeface="Arial"/>
              </a:rPr>
              <a:t>3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  <p:sp>
        <p:nvSpPr>
          <p:cNvPr id="19" name="Овал 18"/>
          <p:cNvSpPr/>
          <p:nvPr/>
        </p:nvSpPr>
        <p:spPr bwMode="auto">
          <a:xfrm>
            <a:off x="3908831" y="3439050"/>
            <a:ext cx="181935" cy="1440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"/>
                <a:cs typeface="Arial"/>
              </a:rPr>
              <a:t>1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  <p:sp>
        <p:nvSpPr>
          <p:cNvPr id="20" name="Овал 19"/>
          <p:cNvSpPr/>
          <p:nvPr/>
        </p:nvSpPr>
        <p:spPr bwMode="auto">
          <a:xfrm>
            <a:off x="10070801" y="5311210"/>
            <a:ext cx="181935" cy="1440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"/>
                <a:cs typeface="Arial"/>
              </a:rPr>
              <a:t>4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  <p:sp>
        <p:nvSpPr>
          <p:cNvPr id="51" name="Прямоугольник 50"/>
          <p:cNvSpPr/>
          <p:nvPr/>
        </p:nvSpPr>
        <p:spPr bwMode="auto">
          <a:xfrm>
            <a:off x="608521" y="6453428"/>
            <a:ext cx="612000" cy="72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"/>
              <a:cs typeface="Arial"/>
            </a:endParaRPr>
          </a:p>
        </p:txBody>
      </p:sp>
      <p:sp>
        <p:nvSpPr>
          <p:cNvPr id="52" name="TextBox 51"/>
          <p:cNvSpPr txBox="1"/>
          <p:nvPr/>
        </p:nvSpPr>
        <p:spPr bwMode="auto">
          <a:xfrm>
            <a:off x="1329597" y="6361781"/>
            <a:ext cx="211590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"/>
                <a:cs typeface="Arial"/>
              </a:rPr>
              <a:t>Задача честного графика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  <p:sp>
        <p:nvSpPr>
          <p:cNvPr id="53" name="Прямоугольник 52"/>
          <p:cNvSpPr/>
          <p:nvPr/>
        </p:nvSpPr>
        <p:spPr bwMode="auto">
          <a:xfrm>
            <a:off x="608521" y="6221066"/>
            <a:ext cx="612000" cy="72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"/>
              <a:cs typeface="Arial"/>
            </a:endParaRPr>
          </a:p>
        </p:txBody>
      </p:sp>
      <p:sp>
        <p:nvSpPr>
          <p:cNvPr id="54" name="TextBox 53"/>
          <p:cNvSpPr txBox="1"/>
          <p:nvPr/>
        </p:nvSpPr>
        <p:spPr bwMode="auto">
          <a:xfrm>
            <a:off x="1343205" y="6130879"/>
            <a:ext cx="211590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"/>
                <a:cs typeface="Arial"/>
              </a:rPr>
              <a:t>Задача рисованного графика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  <p:sp>
        <p:nvSpPr>
          <p:cNvPr id="55" name="Прямоугольник: скругленные углы 54"/>
          <p:cNvSpPr/>
          <p:nvPr/>
        </p:nvSpPr>
        <p:spPr bwMode="auto">
          <a:xfrm>
            <a:off x="829690" y="1264467"/>
            <a:ext cx="8968924" cy="431036"/>
          </a:xfrm>
          <a:prstGeom prst="roundRect">
            <a:avLst>
              <a:gd name="adj" fmla="val 16667"/>
            </a:avLst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"/>
                <a:cs typeface="Arial"/>
              </a:rPr>
              <a:t>Честный график показывает не только реальные сроки, но и реальную критику</a:t>
            </a:r>
            <a:endParaRPr kumimoji="0" sz="12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  <p:sp>
        <p:nvSpPr>
          <p:cNvPr id="56" name="Прямоугольник: скругленные углы 55"/>
          <p:cNvSpPr/>
          <p:nvPr/>
        </p:nvSpPr>
        <p:spPr bwMode="auto">
          <a:xfrm>
            <a:off x="9438606" y="4119692"/>
            <a:ext cx="1921343" cy="601150"/>
          </a:xfrm>
          <a:prstGeom prst="roundRect">
            <a:avLst>
              <a:gd name="adj" fmla="val 8057"/>
            </a:avLst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"/>
                <a:cs typeface="Arial"/>
              </a:rPr>
              <a:t>Критический путь 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cs typeface="Arial"/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"/>
                <a:cs typeface="Arial"/>
              </a:rPr>
              <a:t>в честном графике увеличился на </a:t>
            </a:r>
            <a:r>
              <a:rPr kumimoji="0" lang="ru-RU" sz="12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"/>
                <a:cs typeface="Arial"/>
              </a:rPr>
              <a:t>85 Д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  <p:sp>
        <p:nvSpPr>
          <p:cNvPr id="451" name="Прямоугольник 450"/>
          <p:cNvSpPr/>
          <p:nvPr/>
        </p:nvSpPr>
        <p:spPr bwMode="auto">
          <a:xfrm>
            <a:off x="2077066" y="3101000"/>
            <a:ext cx="879049" cy="108000"/>
          </a:xfrm>
          <a:prstGeom prst="rect">
            <a:avLst/>
          </a:prstGeom>
          <a:pattFill prst="ltUpDiag">
            <a:fgClr>
              <a:srgbClr val="FF7979"/>
            </a:fgClr>
            <a:bgClr>
              <a:schemeClr val="bg1">
                <a:lumMod val="50000"/>
              </a:schemeClr>
            </a:bgClr>
          </a:pattFill>
          <a:ln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"/>
              <a:cs typeface="Arial"/>
            </a:endParaRPr>
          </a:p>
        </p:txBody>
      </p:sp>
      <p:sp>
        <p:nvSpPr>
          <p:cNvPr id="452" name="Прямоугольник 451"/>
          <p:cNvSpPr/>
          <p:nvPr/>
        </p:nvSpPr>
        <p:spPr bwMode="auto">
          <a:xfrm>
            <a:off x="4204808" y="4783850"/>
            <a:ext cx="1609783" cy="108000"/>
          </a:xfrm>
          <a:prstGeom prst="rect">
            <a:avLst/>
          </a:prstGeom>
          <a:pattFill prst="ltUpDiag">
            <a:fgClr>
              <a:srgbClr val="FF7979"/>
            </a:fgClr>
            <a:bgClr>
              <a:schemeClr val="bg1">
                <a:lumMod val="50000"/>
              </a:schemeClr>
            </a:bgClr>
          </a:pattFill>
          <a:ln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"/>
              <a:cs typeface="Arial"/>
            </a:endParaRPr>
          </a:p>
        </p:txBody>
      </p:sp>
      <p:sp>
        <p:nvSpPr>
          <p:cNvPr id="453" name="Прямоугольник 452"/>
          <p:cNvSpPr/>
          <p:nvPr/>
        </p:nvSpPr>
        <p:spPr bwMode="auto">
          <a:xfrm>
            <a:off x="6597900" y="5435040"/>
            <a:ext cx="935061" cy="108000"/>
          </a:xfrm>
          <a:prstGeom prst="rect">
            <a:avLst/>
          </a:prstGeom>
          <a:pattFill prst="ltUpDiag">
            <a:fgClr>
              <a:srgbClr val="FF7979"/>
            </a:fgClr>
            <a:bgClr>
              <a:schemeClr val="bg1">
                <a:lumMod val="50000"/>
              </a:schemeClr>
            </a:bgClr>
          </a:pattFill>
          <a:ln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"/>
              <a:cs typeface="Arial"/>
            </a:endParaRPr>
          </a:p>
        </p:txBody>
      </p:sp>
      <p:sp>
        <p:nvSpPr>
          <p:cNvPr id="454" name="Прямоугольник 453"/>
          <p:cNvSpPr/>
          <p:nvPr/>
        </p:nvSpPr>
        <p:spPr bwMode="auto">
          <a:xfrm>
            <a:off x="2954380" y="4193797"/>
            <a:ext cx="1227950" cy="108000"/>
          </a:xfrm>
          <a:prstGeom prst="rect">
            <a:avLst/>
          </a:prstGeom>
          <a:pattFill prst="ltUpDiag">
            <a:fgClr>
              <a:srgbClr val="FF7979"/>
            </a:fgClr>
            <a:bgClr>
              <a:schemeClr val="bg1">
                <a:lumMod val="50000"/>
              </a:schemeClr>
            </a:bgClr>
          </a:pattFill>
          <a:ln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"/>
              <a:cs typeface="Arial"/>
            </a:endParaRPr>
          </a:p>
        </p:txBody>
      </p:sp>
      <p:cxnSp>
        <p:nvCxnSpPr>
          <p:cNvPr id="483" name="Соединитель: уступ 482"/>
          <p:cNvCxnSpPr>
            <a:cxnSpLocks/>
          </p:cNvCxnSpPr>
          <p:nvPr/>
        </p:nvCxnSpPr>
        <p:spPr bwMode="auto">
          <a:xfrm>
            <a:off x="3238058" y="3109996"/>
            <a:ext cx="63794" cy="1620871"/>
          </a:xfrm>
          <a:prstGeom prst="bentConnector3">
            <a:avLst>
              <a:gd name="adj1" fmla="val 50000"/>
            </a:avLst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4" name="Прямоугольник 483"/>
          <p:cNvSpPr/>
          <p:nvPr/>
        </p:nvSpPr>
        <p:spPr bwMode="auto">
          <a:xfrm>
            <a:off x="2086058" y="2961530"/>
            <a:ext cx="1152000" cy="132000"/>
          </a:xfrm>
          <a:prstGeom prst="rect">
            <a:avLst/>
          </a:prstGeom>
          <a:pattFill prst="wdUpDiag">
            <a:fgClr>
              <a:srgbClr val="C00000"/>
            </a:fgClr>
            <a:bgClr>
              <a:schemeClr val="accent1">
                <a:lumMod val="60000"/>
                <a:lumOff val="40000"/>
              </a:schemeClr>
            </a:bgClr>
          </a:pattFill>
          <a:ln w="28575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"/>
              <a:cs typeface="Arial"/>
            </a:endParaRPr>
          </a:p>
        </p:txBody>
      </p:sp>
      <p:sp>
        <p:nvSpPr>
          <p:cNvPr id="488" name="Прямоугольник 487"/>
          <p:cNvSpPr/>
          <p:nvPr/>
        </p:nvSpPr>
        <p:spPr bwMode="auto">
          <a:xfrm>
            <a:off x="4960190" y="4671077"/>
            <a:ext cx="1692000" cy="108000"/>
          </a:xfrm>
          <a:prstGeom prst="rect">
            <a:avLst/>
          </a:prstGeom>
          <a:pattFill prst="wdUpDiag">
            <a:fgClr>
              <a:srgbClr val="C00000"/>
            </a:fgClr>
            <a:bgClr>
              <a:schemeClr val="accent1">
                <a:lumMod val="60000"/>
                <a:lumOff val="40000"/>
              </a:schemeClr>
            </a:bgClr>
          </a:pattFill>
          <a:ln w="28575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"/>
              <a:cs typeface="Arial"/>
            </a:endParaRPr>
          </a:p>
        </p:txBody>
      </p:sp>
      <p:sp>
        <p:nvSpPr>
          <p:cNvPr id="489" name="Прямоугольник 488"/>
          <p:cNvSpPr/>
          <p:nvPr/>
        </p:nvSpPr>
        <p:spPr bwMode="auto">
          <a:xfrm>
            <a:off x="7507351" y="5329210"/>
            <a:ext cx="2520000" cy="108000"/>
          </a:xfrm>
          <a:prstGeom prst="rect">
            <a:avLst/>
          </a:prstGeom>
          <a:pattFill prst="wdUpDiag">
            <a:fgClr>
              <a:srgbClr val="C00000"/>
            </a:fgClr>
            <a:bgClr>
              <a:schemeClr val="accent1">
                <a:lumMod val="60000"/>
                <a:lumOff val="40000"/>
              </a:schemeClr>
            </a:bgClr>
          </a:pattFill>
          <a:ln w="28575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"/>
              <a:cs typeface="Arial"/>
            </a:endParaRPr>
          </a:p>
        </p:txBody>
      </p:sp>
      <p:sp>
        <p:nvSpPr>
          <p:cNvPr id="490" name="Прямоугольник 489"/>
          <p:cNvSpPr/>
          <p:nvPr/>
        </p:nvSpPr>
        <p:spPr bwMode="auto">
          <a:xfrm>
            <a:off x="3301852" y="4673057"/>
            <a:ext cx="1152000" cy="108000"/>
          </a:xfrm>
          <a:prstGeom prst="rect">
            <a:avLst/>
          </a:prstGeom>
          <a:pattFill prst="wdUpDiag">
            <a:fgClr>
              <a:srgbClr val="C00000"/>
            </a:fgClr>
            <a:bgClr>
              <a:schemeClr val="accent1">
                <a:lumMod val="60000"/>
                <a:lumOff val="40000"/>
              </a:schemeClr>
            </a:bgClr>
          </a:pattFill>
          <a:ln w="28575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"/>
              <a:cs typeface="Arial"/>
            </a:endParaRPr>
          </a:p>
        </p:txBody>
      </p:sp>
      <p:sp>
        <p:nvSpPr>
          <p:cNvPr id="491" name="Прямоугольник 490"/>
          <p:cNvSpPr/>
          <p:nvPr/>
        </p:nvSpPr>
        <p:spPr bwMode="auto">
          <a:xfrm>
            <a:off x="6765176" y="4680697"/>
            <a:ext cx="648000" cy="108000"/>
          </a:xfrm>
          <a:prstGeom prst="rect">
            <a:avLst/>
          </a:prstGeom>
          <a:pattFill prst="wdUpDiag">
            <a:fgClr>
              <a:srgbClr val="C00000"/>
            </a:fgClr>
            <a:bgClr>
              <a:schemeClr val="accent1">
                <a:lumMod val="60000"/>
                <a:lumOff val="40000"/>
              </a:schemeClr>
            </a:bgClr>
          </a:pattFill>
          <a:ln w="28575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"/>
              <a:cs typeface="Arial"/>
            </a:endParaRPr>
          </a:p>
        </p:txBody>
      </p:sp>
      <p:cxnSp>
        <p:nvCxnSpPr>
          <p:cNvPr id="492" name="Соединитель: уступ 491"/>
          <p:cNvCxnSpPr>
            <a:cxnSpLocks/>
          </p:cNvCxnSpPr>
          <p:nvPr/>
        </p:nvCxnSpPr>
        <p:spPr bwMode="auto">
          <a:xfrm>
            <a:off x="4676477" y="4715964"/>
            <a:ext cx="283713" cy="0"/>
          </a:xfrm>
          <a:prstGeom prst="bentConnector3">
            <a:avLst>
              <a:gd name="adj1" fmla="val 50000"/>
            </a:avLst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3" name="Соединитель: уступ 492"/>
          <p:cNvCxnSpPr>
            <a:cxnSpLocks/>
            <a:stCxn id="491" idx="3"/>
            <a:endCxn id="489" idx="1"/>
          </p:cNvCxnSpPr>
          <p:nvPr/>
        </p:nvCxnSpPr>
        <p:spPr bwMode="auto">
          <a:xfrm>
            <a:off x="7413176" y="4734697"/>
            <a:ext cx="94176" cy="648513"/>
          </a:xfrm>
          <a:prstGeom prst="bentConnector3">
            <a:avLst>
              <a:gd name="adj1" fmla="val 50000"/>
            </a:avLst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4" name="Соединитель: уступ 493"/>
          <p:cNvCxnSpPr>
            <a:cxnSpLocks/>
          </p:cNvCxnSpPr>
          <p:nvPr/>
        </p:nvCxnSpPr>
        <p:spPr bwMode="auto">
          <a:xfrm>
            <a:off x="6652190" y="4732698"/>
            <a:ext cx="112986" cy="9619"/>
          </a:xfrm>
          <a:prstGeom prst="bentConnector3">
            <a:avLst>
              <a:gd name="adj1" fmla="val 50000"/>
            </a:avLst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6" name="TextBox 495"/>
          <p:cNvSpPr txBox="1"/>
          <p:nvPr/>
        </p:nvSpPr>
        <p:spPr bwMode="auto">
          <a:xfrm>
            <a:off x="6419945" y="5442513"/>
            <a:ext cx="27122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"/>
                <a:cs typeface="Arial"/>
              </a:rPr>
              <a:t>6.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  <p:sp>
        <p:nvSpPr>
          <p:cNvPr id="16" name="Прямоугольник: скругленные углы 15"/>
          <p:cNvSpPr/>
          <p:nvPr/>
        </p:nvSpPr>
        <p:spPr bwMode="auto">
          <a:xfrm>
            <a:off x="9442155" y="2783991"/>
            <a:ext cx="1921343" cy="601150"/>
          </a:xfrm>
          <a:prstGeom prst="roundRect">
            <a:avLst>
              <a:gd name="adj" fmla="val 5187"/>
            </a:avLst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"/>
                <a:cs typeface="Arial"/>
              </a:rPr>
              <a:t>Реальный критический путь проходит через другие задачи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  <p:pic>
        <p:nvPicPr>
          <p:cNvPr id="23" name="Рисунок 22" descr="Восклицательный знак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9031547" y="2775601"/>
            <a:ext cx="498743" cy="684000"/>
          </a:xfrm>
          <a:prstGeom prst="rect">
            <a:avLst/>
          </a:prstGeom>
        </p:spPr>
      </p:pic>
      <p:pic>
        <p:nvPicPr>
          <p:cNvPr id="24" name="Рисунок 23" descr="Восклицательный знак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8996240" y="4119692"/>
            <a:ext cx="498743" cy="684000"/>
          </a:xfrm>
          <a:prstGeom prst="rect">
            <a:avLst/>
          </a:prstGeom>
        </p:spPr>
      </p:pic>
      <p:cxnSp>
        <p:nvCxnSpPr>
          <p:cNvPr id="25" name="Соединитель: уступ 24">
            <a:extLst>
              <a:ext uri="{FF2B5EF4-FFF2-40B4-BE49-F238E27FC236}">
                <a16:creationId xmlns:a16="http://schemas.microsoft.com/office/drawing/2014/main" id="{3ACAF5D8-8E8E-22C4-B78E-233FBFC68C3A}"/>
              </a:ext>
            </a:extLst>
          </p:cNvPr>
          <p:cNvCxnSpPr>
            <a:cxnSpLocks/>
            <a:stCxn id="451" idx="3"/>
            <a:endCxn id="93" idx="1"/>
          </p:cNvCxnSpPr>
          <p:nvPr/>
        </p:nvCxnSpPr>
        <p:spPr bwMode="auto">
          <a:xfrm flipH="1">
            <a:off x="2718021" y="3155000"/>
            <a:ext cx="238094" cy="476748"/>
          </a:xfrm>
          <a:prstGeom prst="bentConnector5">
            <a:avLst>
              <a:gd name="adj1" fmla="val -20872"/>
              <a:gd name="adj2" fmla="val 50000"/>
              <a:gd name="adj3" fmla="val 141744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Соединитель: уступ 33">
            <a:extLst>
              <a:ext uri="{FF2B5EF4-FFF2-40B4-BE49-F238E27FC236}">
                <a16:creationId xmlns:a16="http://schemas.microsoft.com/office/drawing/2014/main" id="{E2DF5D3F-80C9-3CA9-D6B6-3FE1860D3A28}"/>
              </a:ext>
            </a:extLst>
          </p:cNvPr>
          <p:cNvCxnSpPr>
            <a:cxnSpLocks/>
            <a:stCxn id="454" idx="3"/>
            <a:endCxn id="6" idx="1"/>
          </p:cNvCxnSpPr>
          <p:nvPr/>
        </p:nvCxnSpPr>
        <p:spPr bwMode="auto">
          <a:xfrm flipV="1">
            <a:off x="4182330" y="4244446"/>
            <a:ext cx="827459" cy="0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id="{6E517339-BE17-1D6F-E956-2373F2AEF93A}"/>
              </a:ext>
            </a:extLst>
          </p:cNvPr>
          <p:cNvSpPr/>
          <p:nvPr/>
        </p:nvSpPr>
        <p:spPr bwMode="auto">
          <a:xfrm>
            <a:off x="829690" y="1016704"/>
            <a:ext cx="11001408" cy="431036"/>
          </a:xfrm>
          <a:prstGeom prst="roundRect">
            <a:avLst>
              <a:gd name="adj" fmla="val 16667"/>
            </a:avLst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"/>
                <a:cs typeface="Arial"/>
              </a:rPr>
              <a:t>Инструмент для </a:t>
            </a:r>
            <a:r>
              <a:rPr kumimoji="0" lang="ru-RU" sz="1200" b="1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"/>
                <a:cs typeface="Arial"/>
              </a:rPr>
              <a:t>своевременного выявления отклонений и принятия решений по сокращению отставаний</a:t>
            </a:r>
            <a:endParaRPr kumimoji="0" sz="12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20EC6B5-60A9-17E9-29F6-BB583385A42A}"/>
              </a:ext>
            </a:extLst>
          </p:cNvPr>
          <p:cNvSpPr txBox="1"/>
          <p:nvPr/>
        </p:nvSpPr>
        <p:spPr bwMode="auto">
          <a:xfrm>
            <a:off x="829690" y="367402"/>
            <a:ext cx="7971036" cy="668812"/>
          </a:xfrm>
          <a:prstGeom prst="rect">
            <a:avLst/>
          </a:prstGeom>
        </p:spPr>
        <p:txBody>
          <a:bodyPr anchor="ctr"/>
          <a:lstStyle>
            <a:defPPr>
              <a:defRPr lang="ru-RU"/>
            </a:defPPr>
            <a:lvl1pPr marR="0" lv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2000" b="1" i="0" u="none" strike="noStrike" cap="none" spc="0">
                <a:ln>
                  <a:noFill/>
                </a:ln>
                <a:solidFill>
                  <a:srgbClr val="8C271A"/>
                </a:solidFill>
                <a:latin typeface="Segoe UI"/>
                <a:ea typeface="+mj-ea"/>
                <a:cs typeface="+mj-cs"/>
              </a:defRPr>
            </a:lvl1pPr>
          </a:lstStyle>
          <a:p>
            <a:pPr>
              <a:spcBef>
                <a:spcPct val="0"/>
              </a:spcBef>
              <a:defRPr/>
            </a:pPr>
            <a:r>
              <a:rPr lang="ru-RU" sz="1800" dirty="0">
                <a:cs typeface="Segoe UI"/>
              </a:rPr>
              <a:t>Для принятия обоснованных решений заказчику необходима календарно-сетевая модель (честный график)</a:t>
            </a:r>
            <a:endParaRPr sz="1800" dirty="0">
              <a:cs typeface="Segoe UI"/>
            </a:endParaRPr>
          </a:p>
        </p:txBody>
      </p:sp>
    </p:spTree>
    <p:extLst>
      <p:ext uri="{BB962C8B-B14F-4D97-AF65-F5344CB8AC3E}">
        <p14:creationId xmlns:p14="http://schemas.microsoft.com/office/powerpoint/2010/main" val="1886290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5" fill="hold">
                      <p:stCondLst>
                        <p:cond delay="indefinite"/>
                      </p:stCondLst>
                      <p:childTnLst>
                        <p:par>
                          <p:cTn id="256" fill="hold">
                            <p:stCondLst>
                              <p:cond delay="0"/>
                            </p:stCondLst>
                            <p:childTnLst>
                              <p:par>
                                <p:cTn id="2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5" fill="hold">
                      <p:stCondLst>
                        <p:cond delay="indefinite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5" fill="hold">
                      <p:stCondLst>
                        <p:cond delay="indefinite"/>
                      </p:stCondLst>
                      <p:childTnLst>
                        <p:par>
                          <p:cTn id="286" fill="hold">
                            <p:stCondLst>
                              <p:cond delay="0"/>
                            </p:stCondLst>
                            <p:childTnLst>
                              <p:par>
                                <p:cTn id="28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5" fill="hold">
                      <p:stCondLst>
                        <p:cond delay="indefinite"/>
                      </p:stCondLst>
                      <p:childTnLst>
                        <p:par>
                          <p:cTn id="296" fill="hold">
                            <p:stCondLst>
                              <p:cond delay="0"/>
                            </p:stCondLst>
                            <p:childTnLst>
                              <p:par>
                                <p:cTn id="29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9" fill="hold">
                      <p:stCondLst>
                        <p:cond delay="indefinite"/>
                      </p:stCondLst>
                      <p:childTnLst>
                        <p:par>
                          <p:cTn id="300" fill="hold">
                            <p:stCondLst>
                              <p:cond delay="0"/>
                            </p:stCondLst>
                            <p:childTnLst>
                              <p:par>
                                <p:cTn id="30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5">
            <a:extLst>
              <a:ext uri="{FF2B5EF4-FFF2-40B4-BE49-F238E27FC236}">
                <a16:creationId xmlns:a16="http://schemas.microsoft.com/office/drawing/2014/main" id="{E82980CA-4104-1103-873C-A5AD7846909C}"/>
              </a:ext>
            </a:extLst>
          </p:cNvPr>
          <p:cNvSpPr txBox="1"/>
          <p:nvPr/>
        </p:nvSpPr>
        <p:spPr>
          <a:xfrm>
            <a:off x="911225" y="484470"/>
            <a:ext cx="8900605" cy="2830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380"/>
              </a:lnSpc>
              <a:spcBef>
                <a:spcPct val="0"/>
              </a:spcBef>
            </a:pPr>
            <a:r>
              <a:rPr lang="ru-RU" b="1" dirty="0">
                <a:solidFill>
                  <a:srgbClr val="8C271A"/>
                </a:solidFill>
                <a:latin typeface="Segoe UI"/>
                <a:ea typeface="+mj-ea"/>
                <a:cs typeface="Segoe UI"/>
              </a:rPr>
              <a:t>Пример критической цепочки и компенсирующих мероприятий</a:t>
            </a:r>
            <a:endParaRPr lang="en-US" b="1" dirty="0">
              <a:solidFill>
                <a:srgbClr val="8C271A"/>
              </a:solidFill>
              <a:latin typeface="Segoe UI"/>
              <a:ea typeface="+mj-ea"/>
              <a:cs typeface="Segoe U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1B970C2-C605-F186-9F0A-B0DFF8DE9C3D}"/>
              </a:ext>
            </a:extLst>
          </p:cNvPr>
          <p:cNvSpPr txBox="1"/>
          <p:nvPr/>
        </p:nvSpPr>
        <p:spPr>
          <a:xfrm>
            <a:off x="9514158" y="3189937"/>
            <a:ext cx="14042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Запуск ГОК</a:t>
            </a:r>
          </a:p>
        </p:txBody>
      </p:sp>
      <p:sp>
        <p:nvSpPr>
          <p:cNvPr id="4" name="Блок-схема: решение 3">
            <a:extLst>
              <a:ext uri="{FF2B5EF4-FFF2-40B4-BE49-F238E27FC236}">
                <a16:creationId xmlns:a16="http://schemas.microsoft.com/office/drawing/2014/main" id="{88F8DC0A-A97C-44AF-9CD1-7EFDD01FF1CD}"/>
              </a:ext>
            </a:extLst>
          </p:cNvPr>
          <p:cNvSpPr/>
          <p:nvPr/>
        </p:nvSpPr>
        <p:spPr>
          <a:xfrm>
            <a:off x="9171258" y="3201885"/>
            <a:ext cx="342900" cy="345437"/>
          </a:xfrm>
          <a:prstGeom prst="flowChartDecision">
            <a:avLst/>
          </a:prstGeom>
          <a:solidFill>
            <a:schemeClr val="bg1">
              <a:lumMod val="85000"/>
            </a:schemeClr>
          </a:solidFill>
          <a:ln w="28575">
            <a:solidFill>
              <a:srgbClr val="8C27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6" name="Стрелка: пятиугольник 5">
            <a:extLst>
              <a:ext uri="{FF2B5EF4-FFF2-40B4-BE49-F238E27FC236}">
                <a16:creationId xmlns:a16="http://schemas.microsoft.com/office/drawing/2014/main" id="{1CC4ED89-2D15-8026-CC7E-740EACA12155}"/>
              </a:ext>
            </a:extLst>
          </p:cNvPr>
          <p:cNvSpPr/>
          <p:nvPr/>
        </p:nvSpPr>
        <p:spPr>
          <a:xfrm>
            <a:off x="1712424" y="1613517"/>
            <a:ext cx="1860857" cy="438408"/>
          </a:xfrm>
          <a:prstGeom prst="homePlate">
            <a:avLst/>
          </a:prstGeom>
          <a:solidFill>
            <a:srgbClr val="8C271A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50" dirty="0"/>
              <a:t>Устройство дамбы пруда-накопителя</a:t>
            </a:r>
          </a:p>
        </p:txBody>
      </p:sp>
      <p:sp>
        <p:nvSpPr>
          <p:cNvPr id="7" name="Стрелка: пятиугольник 6">
            <a:extLst>
              <a:ext uri="{FF2B5EF4-FFF2-40B4-BE49-F238E27FC236}">
                <a16:creationId xmlns:a16="http://schemas.microsoft.com/office/drawing/2014/main" id="{B6994B92-5C59-5091-96D6-CF2FD0135339}"/>
              </a:ext>
            </a:extLst>
          </p:cNvPr>
          <p:cNvSpPr/>
          <p:nvPr/>
        </p:nvSpPr>
        <p:spPr>
          <a:xfrm>
            <a:off x="3742968" y="2134388"/>
            <a:ext cx="1621631" cy="438408"/>
          </a:xfrm>
          <a:prstGeom prst="homePlate">
            <a:avLst/>
          </a:prstGeom>
          <a:solidFill>
            <a:srgbClr val="8C271A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50" dirty="0"/>
              <a:t>ПНР объектов водоподготовки</a:t>
            </a:r>
          </a:p>
        </p:txBody>
      </p:sp>
      <p:sp>
        <p:nvSpPr>
          <p:cNvPr id="8" name="Стрелка: пятиугольник 7">
            <a:extLst>
              <a:ext uri="{FF2B5EF4-FFF2-40B4-BE49-F238E27FC236}">
                <a16:creationId xmlns:a16="http://schemas.microsoft.com/office/drawing/2014/main" id="{62E3FF94-A2CB-0D94-3943-0511CFF27F0F}"/>
              </a:ext>
            </a:extLst>
          </p:cNvPr>
          <p:cNvSpPr/>
          <p:nvPr/>
        </p:nvSpPr>
        <p:spPr>
          <a:xfrm>
            <a:off x="5496572" y="2655260"/>
            <a:ext cx="1300163" cy="438408"/>
          </a:xfrm>
          <a:prstGeom prst="homePlate">
            <a:avLst/>
          </a:prstGeom>
          <a:solidFill>
            <a:srgbClr val="8C271A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50" dirty="0"/>
              <a:t>ПНР и запуск ТЭЦ</a:t>
            </a:r>
          </a:p>
        </p:txBody>
      </p:sp>
      <p:sp>
        <p:nvSpPr>
          <p:cNvPr id="9" name="Стрелка: пятиугольник 8">
            <a:extLst>
              <a:ext uri="{FF2B5EF4-FFF2-40B4-BE49-F238E27FC236}">
                <a16:creationId xmlns:a16="http://schemas.microsoft.com/office/drawing/2014/main" id="{5564C1CE-0B74-B012-2C01-87FCF013D721}"/>
              </a:ext>
            </a:extLst>
          </p:cNvPr>
          <p:cNvSpPr/>
          <p:nvPr/>
        </p:nvSpPr>
        <p:spPr>
          <a:xfrm>
            <a:off x="6985272" y="3146010"/>
            <a:ext cx="1835943" cy="438408"/>
          </a:xfrm>
          <a:prstGeom prst="homePlate">
            <a:avLst/>
          </a:prstGeom>
          <a:solidFill>
            <a:srgbClr val="8C271A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50" dirty="0"/>
              <a:t>ПНР Обогатительной фабрики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BAC4510-3E14-B96F-D235-10141786CCF5}"/>
              </a:ext>
            </a:extLst>
          </p:cNvPr>
          <p:cNvSpPr txBox="1"/>
          <p:nvPr/>
        </p:nvSpPr>
        <p:spPr>
          <a:xfrm rot="16200000">
            <a:off x="330244" y="2352711"/>
            <a:ext cx="1624896" cy="4001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000" b="1" i="1" dirty="0">
                <a:latin typeface="Segoe UI" panose="020B0502040204020203" pitchFamily="34" charset="0"/>
                <a:cs typeface="Segoe UI" panose="020B0502040204020203" pitchFamily="34" charset="0"/>
              </a:rPr>
              <a:t>Критическая цепочка </a:t>
            </a:r>
            <a:endParaRPr lang="ru-RU" sz="1000" b="1" i="1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r>
              <a:rPr lang="ru-RU" sz="1000" b="1" i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(</a:t>
            </a:r>
            <a:r>
              <a:rPr lang="ru-RU" sz="1000" b="1" i="1" dirty="0">
                <a:latin typeface="Segoe UI" panose="020B0502040204020203" pitchFamily="34" charset="0"/>
                <a:cs typeface="Segoe UI" panose="020B0502040204020203" pitchFamily="34" charset="0"/>
              </a:rPr>
              <a:t>пример)</a:t>
            </a:r>
          </a:p>
        </p:txBody>
      </p:sp>
      <p:sp>
        <p:nvSpPr>
          <p:cNvPr id="11" name="Стрелка: изогнутая 10">
            <a:extLst>
              <a:ext uri="{FF2B5EF4-FFF2-40B4-BE49-F238E27FC236}">
                <a16:creationId xmlns:a16="http://schemas.microsoft.com/office/drawing/2014/main" id="{C41123FC-2562-B6D5-0B39-251D853FD767}"/>
              </a:ext>
            </a:extLst>
          </p:cNvPr>
          <p:cNvSpPr/>
          <p:nvPr/>
        </p:nvSpPr>
        <p:spPr>
          <a:xfrm rot="5400000">
            <a:off x="3629574" y="1790481"/>
            <a:ext cx="271463" cy="230848"/>
          </a:xfrm>
          <a:prstGeom prst="bentArrow">
            <a:avLst/>
          </a:prstGeom>
          <a:solidFill>
            <a:srgbClr val="686F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>
              <a:solidFill>
                <a:schemeClr val="tx1"/>
              </a:solidFill>
            </a:endParaRPr>
          </a:p>
        </p:txBody>
      </p:sp>
      <p:sp>
        <p:nvSpPr>
          <p:cNvPr id="12" name="Стрелка: изогнутая 11">
            <a:extLst>
              <a:ext uri="{FF2B5EF4-FFF2-40B4-BE49-F238E27FC236}">
                <a16:creationId xmlns:a16="http://schemas.microsoft.com/office/drawing/2014/main" id="{1D598C24-11B3-AE77-F23A-472DDA1FD7DB}"/>
              </a:ext>
            </a:extLst>
          </p:cNvPr>
          <p:cNvSpPr/>
          <p:nvPr/>
        </p:nvSpPr>
        <p:spPr>
          <a:xfrm rot="5400000">
            <a:off x="5387154" y="2335929"/>
            <a:ext cx="271463" cy="230848"/>
          </a:xfrm>
          <a:prstGeom prst="bentArrow">
            <a:avLst/>
          </a:prstGeom>
          <a:solidFill>
            <a:srgbClr val="686F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>
              <a:solidFill>
                <a:schemeClr val="tx1"/>
              </a:solidFill>
            </a:endParaRPr>
          </a:p>
        </p:txBody>
      </p:sp>
      <p:sp>
        <p:nvSpPr>
          <p:cNvPr id="13" name="Стрелка: изогнутая 12">
            <a:extLst>
              <a:ext uri="{FF2B5EF4-FFF2-40B4-BE49-F238E27FC236}">
                <a16:creationId xmlns:a16="http://schemas.microsoft.com/office/drawing/2014/main" id="{DEABE027-D4C2-5087-C925-763051788018}"/>
              </a:ext>
            </a:extLst>
          </p:cNvPr>
          <p:cNvSpPr/>
          <p:nvPr/>
        </p:nvSpPr>
        <p:spPr>
          <a:xfrm rot="5400000">
            <a:off x="6840720" y="2843136"/>
            <a:ext cx="271463" cy="230848"/>
          </a:xfrm>
          <a:prstGeom prst="bentArrow">
            <a:avLst/>
          </a:prstGeom>
          <a:solidFill>
            <a:srgbClr val="686F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>
              <a:solidFill>
                <a:schemeClr val="tx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BA49D6B-3F1E-7D7D-433E-577132123913}"/>
              </a:ext>
            </a:extLst>
          </p:cNvPr>
          <p:cNvSpPr txBox="1"/>
          <p:nvPr/>
        </p:nvSpPr>
        <p:spPr>
          <a:xfrm>
            <a:off x="1876238" y="1322793"/>
            <a:ext cx="13752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i="1" dirty="0">
                <a:solidFill>
                  <a:schemeClr val="bg1">
                    <a:lumMod val="65000"/>
                  </a:schemeClr>
                </a:solidFill>
              </a:rPr>
              <a:t>Подрядчик 4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C8E9D05-32EA-D29B-F2B6-4B0A228EF97F}"/>
              </a:ext>
            </a:extLst>
          </p:cNvPr>
          <p:cNvSpPr txBox="1"/>
          <p:nvPr/>
        </p:nvSpPr>
        <p:spPr>
          <a:xfrm>
            <a:off x="3816377" y="1860185"/>
            <a:ext cx="13752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i="1" dirty="0">
                <a:solidFill>
                  <a:schemeClr val="bg1">
                    <a:lumMod val="65000"/>
                  </a:schemeClr>
                </a:solidFill>
              </a:rPr>
              <a:t>Подрядчик 3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2277AAB-7E40-4B92-C788-96D3EB50794F}"/>
              </a:ext>
            </a:extLst>
          </p:cNvPr>
          <p:cNvSpPr txBox="1"/>
          <p:nvPr/>
        </p:nvSpPr>
        <p:spPr>
          <a:xfrm>
            <a:off x="5522885" y="2381197"/>
            <a:ext cx="13752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i="1" dirty="0">
                <a:solidFill>
                  <a:schemeClr val="bg1">
                    <a:lumMod val="65000"/>
                  </a:schemeClr>
                </a:solidFill>
              </a:rPr>
              <a:t>Подрядчик 2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F63A818-212B-993F-BE78-DBB54E00E8AD}"/>
              </a:ext>
            </a:extLst>
          </p:cNvPr>
          <p:cNvSpPr txBox="1"/>
          <p:nvPr/>
        </p:nvSpPr>
        <p:spPr>
          <a:xfrm>
            <a:off x="7302624" y="2861996"/>
            <a:ext cx="1375262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200" b="1" i="1" dirty="0">
                <a:solidFill>
                  <a:schemeClr val="bg1">
                    <a:lumMod val="65000"/>
                  </a:schemeClr>
                </a:solidFill>
              </a:rPr>
              <a:t>Подрядчик 1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ACD2867-C188-51CB-4EB3-A819AA97CB34}"/>
              </a:ext>
            </a:extLst>
          </p:cNvPr>
          <p:cNvSpPr txBox="1"/>
          <p:nvPr/>
        </p:nvSpPr>
        <p:spPr>
          <a:xfrm>
            <a:off x="7370111" y="4227661"/>
            <a:ext cx="3780689" cy="1021556"/>
          </a:xfrm>
          <a:prstGeom prst="round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b="1" dirty="0">
                <a:solidFill>
                  <a:schemeClr val="accent6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Подача технологических сред  (электричество, вода, тепло) для нужд ПНР по временным схемам </a:t>
            </a:r>
          </a:p>
        </p:txBody>
      </p:sp>
      <p:sp>
        <p:nvSpPr>
          <p:cNvPr id="19" name="Стрелка: вправо 18">
            <a:extLst>
              <a:ext uri="{FF2B5EF4-FFF2-40B4-BE49-F238E27FC236}">
                <a16:creationId xmlns:a16="http://schemas.microsoft.com/office/drawing/2014/main" id="{0CDC614E-6D91-B51A-7F92-480F5023026A}"/>
              </a:ext>
            </a:extLst>
          </p:cNvPr>
          <p:cNvSpPr/>
          <p:nvPr/>
        </p:nvSpPr>
        <p:spPr>
          <a:xfrm>
            <a:off x="8892652" y="3284825"/>
            <a:ext cx="207169" cy="185738"/>
          </a:xfrm>
          <a:prstGeom prst="rightArrow">
            <a:avLst/>
          </a:prstGeom>
          <a:solidFill>
            <a:srgbClr val="686F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AC3B229-590B-536B-D5FA-018A5C4EAFC6}"/>
              </a:ext>
            </a:extLst>
          </p:cNvPr>
          <p:cNvSpPr txBox="1"/>
          <p:nvPr/>
        </p:nvSpPr>
        <p:spPr>
          <a:xfrm rot="16200000">
            <a:off x="342146" y="4632556"/>
            <a:ext cx="1563347" cy="4001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000" b="1" i="1" dirty="0">
                <a:latin typeface="Segoe UI" panose="020B0502040204020203" pitchFamily="34" charset="0"/>
                <a:cs typeface="Segoe UI" panose="020B0502040204020203" pitchFamily="34" charset="0"/>
              </a:rPr>
              <a:t>Примеры решений по оптимизации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F6A04F7-ACD5-03A6-E5D1-8DC99FABF82C}"/>
              </a:ext>
            </a:extLst>
          </p:cNvPr>
          <p:cNvSpPr txBox="1"/>
          <p:nvPr/>
        </p:nvSpPr>
        <p:spPr>
          <a:xfrm>
            <a:off x="804829" y="915605"/>
            <a:ext cx="9941730" cy="306467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1200" b="1" kern="0" dirty="0">
                <a:solidFill>
                  <a:prstClr val="black"/>
                </a:solidFill>
                <a:latin typeface="Segoe UI "/>
                <a:cs typeface="Arial"/>
              </a:rPr>
              <a:t>Раскрутка критических цепочек честного графика позволяет выявить критические вопросы, влияющие на сроки проекта: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6022D4C-A154-9946-AFC2-42FCF9003D58}"/>
              </a:ext>
            </a:extLst>
          </p:cNvPr>
          <p:cNvSpPr txBox="1"/>
          <p:nvPr/>
        </p:nvSpPr>
        <p:spPr>
          <a:xfrm>
            <a:off x="804828" y="3718904"/>
            <a:ext cx="9941730" cy="306467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200" b="1" kern="0">
                <a:solidFill>
                  <a:prstClr val="black"/>
                </a:solidFill>
                <a:latin typeface="Segoe UI "/>
                <a:cs typeface="Arial"/>
              </a:defRPr>
            </a:lvl1pPr>
          </a:lstStyle>
          <a:p>
            <a:r>
              <a:rPr lang="ru-RU" dirty="0"/>
              <a:t>Далее по выявленным критичным вопросам прорабатываются возможные компенсирующие мероприятия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FF7C271-2698-EF05-FFD0-C69FE493CB7D}"/>
              </a:ext>
            </a:extLst>
          </p:cNvPr>
          <p:cNvSpPr txBox="1"/>
          <p:nvPr/>
        </p:nvSpPr>
        <p:spPr>
          <a:xfrm>
            <a:off x="1876238" y="4252292"/>
            <a:ext cx="2101039" cy="715089"/>
          </a:xfrm>
          <a:prstGeom prst="round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b="1" dirty="0">
                <a:solidFill>
                  <a:schemeClr val="accent6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Приоритизация работ подрядчиков СМР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3BEEB3C-8D4B-0CB9-8985-BA78C9E6855A}"/>
              </a:ext>
            </a:extLst>
          </p:cNvPr>
          <p:cNvSpPr txBox="1"/>
          <p:nvPr/>
        </p:nvSpPr>
        <p:spPr>
          <a:xfrm>
            <a:off x="4181766" y="4252271"/>
            <a:ext cx="2809893" cy="676994"/>
          </a:xfrm>
          <a:prstGeom prst="round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b="1" dirty="0" smtClean="0">
                <a:solidFill>
                  <a:schemeClr val="accent6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Ранняя </a:t>
            </a:r>
            <a:r>
              <a:rPr lang="ru-RU" sz="1200" b="1" dirty="0">
                <a:solidFill>
                  <a:schemeClr val="accent6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контрактация подрядчика СМР (по стадии ПД)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30DC920-0F0E-9835-71C9-29EF83049C22}"/>
              </a:ext>
            </a:extLst>
          </p:cNvPr>
          <p:cNvSpPr txBox="1"/>
          <p:nvPr/>
        </p:nvSpPr>
        <p:spPr>
          <a:xfrm>
            <a:off x="855206" y="5761267"/>
            <a:ext cx="9240902" cy="7386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Эффект компенсирующих мероприятий может быть обнулен при реализации параллельных рисков, поэтому для принятия решений о реализации нужно понимать наиболее вероятные сроки реализации проекта, с учетом всех рисков и неопределенностей. </a:t>
            </a: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>
            <a:off x="1421350" y="1374375"/>
            <a:ext cx="0" cy="2210043"/>
          </a:xfrm>
          <a:prstGeom prst="line">
            <a:avLst/>
          </a:prstGeom>
          <a:ln>
            <a:solidFill>
              <a:srgbClr val="5B617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1412724" y="4127184"/>
            <a:ext cx="0" cy="1538858"/>
          </a:xfrm>
          <a:prstGeom prst="line">
            <a:avLst/>
          </a:prstGeom>
          <a:ln>
            <a:solidFill>
              <a:srgbClr val="5B617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Прямоугольник 24"/>
          <p:cNvSpPr/>
          <p:nvPr/>
        </p:nvSpPr>
        <p:spPr>
          <a:xfrm>
            <a:off x="1781328" y="4433746"/>
            <a:ext cx="94910" cy="9491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Прямоугольник 31"/>
          <p:cNvSpPr/>
          <p:nvPr/>
        </p:nvSpPr>
        <p:spPr>
          <a:xfrm>
            <a:off x="4137954" y="4433746"/>
            <a:ext cx="94910" cy="9491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Прямоугольник 32"/>
          <p:cNvSpPr/>
          <p:nvPr/>
        </p:nvSpPr>
        <p:spPr>
          <a:xfrm>
            <a:off x="7322656" y="4433746"/>
            <a:ext cx="94910" cy="9491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85663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11225" y="1361194"/>
            <a:ext cx="2925484" cy="1044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Прямоугольник 21"/>
          <p:cNvSpPr/>
          <p:nvPr/>
        </p:nvSpPr>
        <p:spPr>
          <a:xfrm>
            <a:off x="4572604" y="1361194"/>
            <a:ext cx="2016411" cy="1044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Прямоугольник 22"/>
          <p:cNvSpPr/>
          <p:nvPr/>
        </p:nvSpPr>
        <p:spPr>
          <a:xfrm>
            <a:off x="7456329" y="1361194"/>
            <a:ext cx="3365642" cy="1044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5">
            <a:extLst>
              <a:ext uri="{FF2B5EF4-FFF2-40B4-BE49-F238E27FC236}">
                <a16:creationId xmlns:a16="http://schemas.microsoft.com/office/drawing/2014/main" id="{E82980CA-4104-1103-873C-A5AD7846909C}"/>
              </a:ext>
            </a:extLst>
          </p:cNvPr>
          <p:cNvSpPr txBox="1"/>
          <p:nvPr/>
        </p:nvSpPr>
        <p:spPr>
          <a:xfrm>
            <a:off x="882588" y="350669"/>
            <a:ext cx="8030394" cy="5539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ct val="0"/>
              </a:spcBef>
            </a:pPr>
            <a:r>
              <a:rPr lang="ru-RU" b="1" dirty="0">
                <a:solidFill>
                  <a:srgbClr val="8C271A"/>
                </a:solidFill>
                <a:latin typeface="Segoe UI"/>
                <a:ea typeface="+mj-ea"/>
                <a:cs typeface="Segoe UI"/>
              </a:rPr>
              <a:t>Использование количественного анализа рисков для обоснования компенсирующих мероприятий</a:t>
            </a:r>
            <a:endParaRPr lang="en-US" b="1" dirty="0">
              <a:solidFill>
                <a:srgbClr val="8C271A"/>
              </a:solidFill>
              <a:latin typeface="Segoe UI"/>
              <a:ea typeface="+mj-ea"/>
              <a:cs typeface="Segoe UI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0DA16B2-6580-DA09-1C8F-A024F5810282}"/>
              </a:ext>
            </a:extLst>
          </p:cNvPr>
          <p:cNvSpPr txBox="1"/>
          <p:nvPr/>
        </p:nvSpPr>
        <p:spPr>
          <a:xfrm>
            <a:off x="12342381" y="2708317"/>
            <a:ext cx="3352800" cy="4486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600" dirty="0"/>
              <a:t>Компенсирующие мероприятия по риску 1 (сдвиг сроков РТИ) окупятся:</a:t>
            </a:r>
          </a:p>
          <a:p>
            <a:pPr algn="just">
              <a:lnSpc>
                <a:spcPct val="150000"/>
              </a:lnSpc>
            </a:pPr>
            <a:endParaRPr lang="ru-RU" sz="1600" dirty="0"/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sz="1600" dirty="0"/>
              <a:t> с вероятностью не менее </a:t>
            </a:r>
            <a:r>
              <a:rPr lang="ru-RU" sz="1600" b="1" dirty="0"/>
              <a:t>50%</a:t>
            </a:r>
            <a:r>
              <a:rPr lang="ru-RU" sz="1600" dirty="0"/>
              <a:t> при стоимости данных мероприятий </a:t>
            </a:r>
            <a:r>
              <a:rPr lang="ru-RU" sz="1600" b="1" dirty="0"/>
              <a:t>не более 8.5 млрд. рублей 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endParaRPr lang="ru-RU" sz="1600" dirty="0"/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sz="1600" dirty="0"/>
              <a:t>с вероятностью не менее </a:t>
            </a:r>
            <a:r>
              <a:rPr lang="ru-RU" sz="1600" b="1" dirty="0"/>
              <a:t>90%</a:t>
            </a:r>
            <a:r>
              <a:rPr lang="ru-RU" sz="1600" dirty="0"/>
              <a:t> при стоимости данных мероприятий </a:t>
            </a:r>
            <a:r>
              <a:rPr lang="ru-RU" sz="1600" b="1" dirty="0"/>
              <a:t>не более 1.16 млрд. рублей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A2B4227-5809-71E8-1B49-79984F0574EC}"/>
              </a:ext>
            </a:extLst>
          </p:cNvPr>
          <p:cNvSpPr txBox="1"/>
          <p:nvPr/>
        </p:nvSpPr>
        <p:spPr>
          <a:xfrm>
            <a:off x="7522317" y="1413139"/>
            <a:ext cx="3488128" cy="956876"/>
          </a:xfrm>
          <a:prstGeom prst="roundRect">
            <a:avLst>
              <a:gd name="adj" fmla="val 3484"/>
            </a:avLst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Font typeface="+mj-lt"/>
              <a:buAutoNum type="arabicPeriod"/>
            </a:pPr>
            <a:r>
              <a:rPr lang="ru-RU" sz="11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Распределение </a:t>
            </a:r>
            <a:r>
              <a:rPr lang="ru-RU" sz="1100" dirty="0">
                <a:latin typeface="Segoe UI" panose="020B0502040204020203" pitchFamily="34" charset="0"/>
                <a:cs typeface="Segoe UI" panose="020B0502040204020203" pitchFamily="34" charset="0"/>
              </a:rPr>
              <a:t>вероятности сроков реализации проекта в целом</a:t>
            </a:r>
          </a:p>
          <a:p>
            <a:pPr marL="285750" indent="-285750">
              <a:buFont typeface="+mj-lt"/>
              <a:buAutoNum type="arabicPeriod"/>
            </a:pPr>
            <a:r>
              <a:rPr lang="ru-RU" sz="11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Наиболее </a:t>
            </a:r>
            <a:r>
              <a:rPr lang="ru-RU" sz="1100" dirty="0">
                <a:latin typeface="Segoe UI" panose="020B0502040204020203" pitchFamily="34" charset="0"/>
                <a:cs typeface="Segoe UI" panose="020B0502040204020203" pitchFamily="34" charset="0"/>
              </a:rPr>
              <a:t>критичные риски</a:t>
            </a:r>
          </a:p>
          <a:p>
            <a:pPr marL="285750" indent="-285750">
              <a:buFont typeface="+mj-lt"/>
              <a:buAutoNum type="arabicPeriod"/>
            </a:pPr>
            <a:r>
              <a:rPr lang="ru-RU" sz="11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Оценить </a:t>
            </a:r>
            <a:r>
              <a:rPr lang="ru-RU" sz="1100" dirty="0">
                <a:latin typeface="Segoe UI" panose="020B0502040204020203" pitchFamily="34" charset="0"/>
                <a:cs typeface="Segoe UI" panose="020B0502040204020203" pitchFamily="34" charset="0"/>
              </a:rPr>
              <a:t>с какой вероятностью окупятся компенсирующие </a:t>
            </a:r>
            <a:r>
              <a:rPr lang="ru-RU" sz="11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мероприятия</a:t>
            </a:r>
            <a:endParaRPr lang="ru-RU" sz="11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386D6CE-6084-5948-1182-020DE08CAE33}"/>
              </a:ext>
            </a:extLst>
          </p:cNvPr>
          <p:cNvSpPr txBox="1"/>
          <p:nvPr/>
        </p:nvSpPr>
        <p:spPr>
          <a:xfrm>
            <a:off x="911225" y="1494752"/>
            <a:ext cx="3359117" cy="776883"/>
          </a:xfrm>
          <a:prstGeom prst="roundRect">
            <a:avLst>
              <a:gd name="adj" fmla="val 2056"/>
            </a:avLst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Font typeface="+mj-lt"/>
              <a:buAutoNum type="arabicPeriod"/>
            </a:pPr>
            <a:r>
              <a:rPr lang="ru-RU" sz="1100" dirty="0">
                <a:latin typeface="Segoe UI" panose="020B0502040204020203" pitchFamily="34" charset="0"/>
                <a:cs typeface="Segoe UI" panose="020B0502040204020203" pitchFamily="34" charset="0"/>
              </a:rPr>
              <a:t>Календарно-сетевая модель</a:t>
            </a:r>
          </a:p>
          <a:p>
            <a:pPr marL="285750" indent="-285750">
              <a:buFont typeface="+mj-lt"/>
              <a:buAutoNum type="arabicPeriod"/>
            </a:pPr>
            <a:r>
              <a:rPr lang="ru-RU" sz="1100" dirty="0">
                <a:latin typeface="Segoe UI" panose="020B0502040204020203" pitchFamily="34" charset="0"/>
                <a:cs typeface="Segoe UI" panose="020B0502040204020203" pitchFamily="34" charset="0"/>
              </a:rPr>
              <a:t>Риски проекта, включая </a:t>
            </a:r>
            <a:r>
              <a:rPr lang="ru-RU" sz="11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оценку вероятности</a:t>
            </a:r>
            <a:endParaRPr lang="ru-RU" sz="11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buFont typeface="+mj-lt"/>
              <a:buAutoNum type="arabicPeriod"/>
            </a:pPr>
            <a:r>
              <a:rPr lang="ru-RU" sz="1100" dirty="0">
                <a:latin typeface="Segoe UI" panose="020B0502040204020203" pitchFamily="34" charset="0"/>
                <a:cs typeface="Segoe UI" panose="020B0502040204020203" pitchFamily="34" charset="0"/>
              </a:rPr>
              <a:t>Компенсирующие мероприятия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498859E-CCAC-37A7-D6F6-A040B2076767}"/>
              </a:ext>
            </a:extLst>
          </p:cNvPr>
          <p:cNvSpPr txBox="1"/>
          <p:nvPr/>
        </p:nvSpPr>
        <p:spPr>
          <a:xfrm>
            <a:off x="4532632" y="1518673"/>
            <a:ext cx="2096354" cy="745808"/>
          </a:xfrm>
          <a:prstGeom prst="roundRect">
            <a:avLst>
              <a:gd name="adj" fmla="val 2096"/>
            </a:avLst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Количественный </a:t>
            </a:r>
            <a:endParaRPr lang="ru-RU" sz="1400" b="1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r>
              <a:rPr lang="ru-RU" sz="1400" b="1" dirty="0">
                <a:latin typeface="Segoe UI" panose="020B0502040204020203" pitchFamily="34" charset="0"/>
                <a:cs typeface="Segoe UI" panose="020B0502040204020203" pitchFamily="34" charset="0"/>
              </a:rPr>
              <a:t>анализ рисков </a:t>
            </a:r>
          </a:p>
          <a:p>
            <a:pPr algn="ctr"/>
            <a:r>
              <a:rPr lang="ru-RU" sz="1400" b="1" dirty="0">
                <a:latin typeface="Segoe UI" panose="020B0502040204020203" pitchFamily="34" charset="0"/>
                <a:cs typeface="Segoe UI" panose="020B0502040204020203" pitchFamily="34" charset="0"/>
              </a:rPr>
              <a:t>(</a:t>
            </a:r>
            <a:r>
              <a:rPr lang="ru-RU" sz="14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монте-карло</a:t>
            </a:r>
            <a:r>
              <a:rPr lang="ru-RU" sz="14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)</a:t>
            </a:r>
            <a:endParaRPr lang="ru-RU" sz="14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" name="Стрелка: вниз 13">
            <a:extLst>
              <a:ext uri="{FF2B5EF4-FFF2-40B4-BE49-F238E27FC236}">
                <a16:creationId xmlns:a16="http://schemas.microsoft.com/office/drawing/2014/main" id="{1F24EB8C-4469-F208-B19F-D20A1CCAE074}"/>
              </a:ext>
            </a:extLst>
          </p:cNvPr>
          <p:cNvSpPr/>
          <p:nvPr/>
        </p:nvSpPr>
        <p:spPr>
          <a:xfrm rot="16200000">
            <a:off x="6716301" y="1689429"/>
            <a:ext cx="612742" cy="615553"/>
          </a:xfrm>
          <a:prstGeom prst="downArrow">
            <a:avLst>
              <a:gd name="adj1" fmla="val 37692"/>
              <a:gd name="adj2" fmla="val 50000"/>
            </a:avLst>
          </a:prstGeom>
          <a:solidFill>
            <a:srgbClr val="8C271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DC307EB0-B465-54D2-8D78-FBC9CC91F0E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776" r="15159" b="17034"/>
          <a:stretch/>
        </p:blipFill>
        <p:spPr>
          <a:xfrm>
            <a:off x="882588" y="2911882"/>
            <a:ext cx="4661857" cy="2458603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C31E76FD-0189-B8FB-A809-5C077E032CB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382" t="4822" b="16658"/>
          <a:stretch/>
        </p:blipFill>
        <p:spPr>
          <a:xfrm>
            <a:off x="6225281" y="2905755"/>
            <a:ext cx="4719176" cy="244158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9B925D5B-5154-4A36-B9D7-9EA80199786D}"/>
              </a:ext>
            </a:extLst>
          </p:cNvPr>
          <p:cNvSpPr txBox="1"/>
          <p:nvPr/>
        </p:nvSpPr>
        <p:spPr>
          <a:xfrm>
            <a:off x="803938" y="2523651"/>
            <a:ext cx="5160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200" b="1" dirty="0">
                <a:latin typeface="Segoe UI" panose="020B0502040204020203" pitchFamily="34" charset="0"/>
                <a:cs typeface="Segoe UI" panose="020B0502040204020203" pitchFamily="34" charset="0"/>
              </a:rPr>
              <a:t>Распределение вероятности сроков реализации проекта: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8BCE4EB-1B76-08A3-5051-EEC9EDAB1B05}"/>
              </a:ext>
            </a:extLst>
          </p:cNvPr>
          <p:cNvSpPr txBox="1"/>
          <p:nvPr/>
        </p:nvSpPr>
        <p:spPr>
          <a:xfrm>
            <a:off x="6035346" y="2523651"/>
            <a:ext cx="58972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1200" b="1" dirty="0">
                <a:latin typeface="Segoe UI" panose="020B0502040204020203" pitchFamily="34" charset="0"/>
                <a:cs typeface="Segoe UI" panose="020B0502040204020203" pitchFamily="34" charset="0"/>
              </a:rPr>
              <a:t>Оценка влияния компенсирующих мероприятий (по ключевому риску):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149971D-B7DA-762E-D50F-F51E1FF0B39A}"/>
              </a:ext>
            </a:extLst>
          </p:cNvPr>
          <p:cNvSpPr txBox="1"/>
          <p:nvPr/>
        </p:nvSpPr>
        <p:spPr>
          <a:xfrm>
            <a:off x="803938" y="5449239"/>
            <a:ext cx="51607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200" b="1" dirty="0">
                <a:solidFill>
                  <a:srgbClr val="8C271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Выводы: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1200" dirty="0">
                <a:latin typeface="Segoe UI" panose="020B0502040204020203" pitchFamily="34" charset="0"/>
                <a:cs typeface="Segoe UI" panose="020B0502040204020203" pitchFamily="34" charset="0"/>
              </a:rPr>
              <a:t>Вероятный диапазон отклонения сроков: от </a:t>
            </a:r>
            <a:r>
              <a:rPr lang="ru-RU" sz="1200" b="1" dirty="0">
                <a:latin typeface="Segoe UI" panose="020B0502040204020203" pitchFamily="34" charset="0"/>
                <a:cs typeface="Segoe UI" panose="020B0502040204020203" pitchFamily="34" charset="0"/>
              </a:rPr>
              <a:t>1 до 12 месяцев</a:t>
            </a:r>
            <a:endParaRPr lang="ru-RU" sz="12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1200" dirty="0">
                <a:latin typeface="Segoe UI" panose="020B0502040204020203" pitchFamily="34" charset="0"/>
                <a:cs typeface="Segoe UI" panose="020B0502040204020203" pitchFamily="34" charset="0"/>
              </a:rPr>
              <a:t>Наиболее вероятное отклонение сроков:</a:t>
            </a:r>
            <a:r>
              <a:rPr lang="ru-RU" sz="1200" b="1" dirty="0">
                <a:latin typeface="Segoe UI" panose="020B0502040204020203" pitchFamily="34" charset="0"/>
                <a:cs typeface="Segoe UI" panose="020B0502040204020203" pitchFamily="34" charset="0"/>
              </a:rPr>
              <a:t> 6 месяцев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B290585-B10C-723A-616C-F061EF680584}"/>
              </a:ext>
            </a:extLst>
          </p:cNvPr>
          <p:cNvSpPr txBox="1"/>
          <p:nvPr/>
        </p:nvSpPr>
        <p:spPr>
          <a:xfrm>
            <a:off x="6129671" y="5449239"/>
            <a:ext cx="53339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200" b="1" dirty="0">
                <a:solidFill>
                  <a:srgbClr val="8C271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Выводы: </a:t>
            </a:r>
            <a:r>
              <a:rPr lang="ru-RU" sz="1200" dirty="0">
                <a:latin typeface="Segoe UI" panose="020B0502040204020203" pitchFamily="34" charset="0"/>
                <a:cs typeface="Segoe UI" panose="020B0502040204020203" pitchFamily="34" charset="0"/>
              </a:rPr>
              <a:t>предлагаемые компенсирующие мероприятия  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1200" dirty="0">
                <a:latin typeface="Segoe UI" panose="020B0502040204020203" pitchFamily="34" charset="0"/>
                <a:cs typeface="Segoe UI" panose="020B0502040204020203" pitchFamily="34" charset="0"/>
              </a:rPr>
              <a:t>Окупятся с вероятностью </a:t>
            </a:r>
            <a:r>
              <a:rPr lang="ru-RU" sz="1200" b="1" dirty="0">
                <a:latin typeface="Segoe UI" panose="020B0502040204020203" pitchFamily="34" charset="0"/>
                <a:cs typeface="Segoe UI" panose="020B0502040204020203" pitchFamily="34" charset="0"/>
              </a:rPr>
              <a:t>50%</a:t>
            </a:r>
            <a:r>
              <a:rPr lang="ru-RU" sz="1200" dirty="0">
                <a:latin typeface="Segoe UI" panose="020B0502040204020203" pitchFamily="34" charset="0"/>
                <a:cs typeface="Segoe UI" panose="020B0502040204020203" pitchFamily="34" charset="0"/>
              </a:rPr>
              <a:t> при стоимости до </a:t>
            </a:r>
            <a:r>
              <a:rPr lang="ru-RU" sz="1200" b="1" dirty="0">
                <a:latin typeface="Segoe UI" panose="020B0502040204020203" pitchFamily="34" charset="0"/>
                <a:cs typeface="Segoe UI" panose="020B0502040204020203" pitchFamily="34" charset="0"/>
              </a:rPr>
              <a:t>8.5 млрд. руб</a:t>
            </a:r>
            <a:r>
              <a:rPr lang="ru-RU" sz="12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1200" dirty="0">
                <a:latin typeface="Segoe UI" panose="020B0502040204020203" pitchFamily="34" charset="0"/>
                <a:cs typeface="Segoe UI" panose="020B0502040204020203" pitchFamily="34" charset="0"/>
              </a:rPr>
              <a:t>Окупятся с вероятностью </a:t>
            </a:r>
            <a:r>
              <a:rPr lang="ru-RU" sz="1200" b="1" dirty="0">
                <a:latin typeface="Segoe UI" panose="020B0502040204020203" pitchFamily="34" charset="0"/>
                <a:cs typeface="Segoe UI" panose="020B0502040204020203" pitchFamily="34" charset="0"/>
              </a:rPr>
              <a:t>90%</a:t>
            </a:r>
            <a:r>
              <a:rPr lang="ru-RU" sz="1200" dirty="0">
                <a:latin typeface="Segoe UI" panose="020B0502040204020203" pitchFamily="34" charset="0"/>
                <a:cs typeface="Segoe UI" panose="020B0502040204020203" pitchFamily="34" charset="0"/>
              </a:rPr>
              <a:t> при стоимости до </a:t>
            </a:r>
            <a:r>
              <a:rPr lang="ru-RU" sz="1200" b="1" dirty="0">
                <a:latin typeface="Segoe UI" panose="020B0502040204020203" pitchFamily="34" charset="0"/>
                <a:cs typeface="Segoe UI" panose="020B0502040204020203" pitchFamily="34" charset="0"/>
              </a:rPr>
              <a:t>1.2 млрд. руб. </a:t>
            </a:r>
          </a:p>
        </p:txBody>
      </p:sp>
      <p:sp>
        <p:nvSpPr>
          <p:cNvPr id="21" name="Стрелка: вниз 13">
            <a:extLst>
              <a:ext uri="{FF2B5EF4-FFF2-40B4-BE49-F238E27FC236}">
                <a16:creationId xmlns:a16="http://schemas.microsoft.com/office/drawing/2014/main" id="{1F24EB8C-4469-F208-B19F-D20A1CCAE074}"/>
              </a:ext>
            </a:extLst>
          </p:cNvPr>
          <p:cNvSpPr/>
          <p:nvPr/>
        </p:nvSpPr>
        <p:spPr>
          <a:xfrm rot="16200000">
            <a:off x="3929602" y="1661270"/>
            <a:ext cx="612742" cy="615553"/>
          </a:xfrm>
          <a:prstGeom prst="downArrow">
            <a:avLst>
              <a:gd name="adj1" fmla="val 37692"/>
              <a:gd name="adj2" fmla="val 50000"/>
            </a:avLst>
          </a:prstGeom>
          <a:solidFill>
            <a:srgbClr val="8C271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7718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ая прямоугольная выноска 5"/>
          <p:cNvSpPr/>
          <p:nvPr/>
        </p:nvSpPr>
        <p:spPr>
          <a:xfrm>
            <a:off x="8920852" y="814498"/>
            <a:ext cx="3026006" cy="1045151"/>
          </a:xfrm>
          <a:prstGeom prst="wedgeRoundRectCallout">
            <a:avLst>
              <a:gd name="adj1" fmla="val -94642"/>
              <a:gd name="adj2" fmla="val 188975"/>
              <a:gd name="adj3" fmla="val 16667"/>
            </a:avLst>
          </a:prstGeom>
          <a:gradFill flip="none" rotWithShape="1">
            <a:gsLst>
              <a:gs pos="0">
                <a:srgbClr val="8C271A">
                  <a:alpha val="57000"/>
                </a:srgbClr>
              </a:gs>
              <a:gs pos="50000">
                <a:schemeClr val="bg1">
                  <a:lumMod val="85000"/>
                  <a:alpha val="62000"/>
                </a:schemeClr>
              </a:gs>
              <a:gs pos="100000">
                <a:srgbClr val="8C271A"/>
              </a:gs>
              <a:gs pos="72000">
                <a:schemeClr val="bg1">
                  <a:lumMod val="95000"/>
                  <a:alpha val="52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0D81B684-7B35-4E25-A77E-942945FFA2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1225" y="444002"/>
            <a:ext cx="6022503" cy="506775"/>
          </a:xfr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r>
              <a:rPr lang="ru-RU" sz="1800" dirty="0" smtClean="0"/>
              <a:t>Количество </a:t>
            </a:r>
            <a:r>
              <a:rPr lang="ru-RU" sz="1800" dirty="0"/>
              <a:t>рабочего персонала </a:t>
            </a:r>
            <a:r>
              <a:rPr lang="ru-RU" sz="1800" dirty="0" smtClean="0"/>
              <a:t>в отчетном периоде</a:t>
            </a:r>
            <a:br>
              <a:rPr lang="ru-RU" sz="1800" dirty="0" smtClean="0"/>
            </a:br>
            <a:r>
              <a:rPr lang="ru-RU" sz="1100" dirty="0" smtClean="0"/>
              <a:t>Обогатительная фабрика (ОФ)</a:t>
            </a:r>
            <a:endParaRPr lang="ru-RU" sz="1100" dirty="0"/>
          </a:p>
        </p:txBody>
      </p:sp>
      <p:graphicFrame>
        <p:nvGraphicFramePr>
          <p:cNvPr id="3" name="Диаграмма 2">
            <a:extLst>
              <a:ext uri="{FF2B5EF4-FFF2-40B4-BE49-F238E27FC236}">
                <a16:creationId xmlns:a16="http://schemas.microsoft.com/office/drawing/2014/main" id="{E3568446-546C-2AAE-15B9-F4ECC3B59D7B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448235" y="1264024"/>
          <a:ext cx="11376212" cy="51259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8920852" y="898010"/>
            <a:ext cx="294439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000" indent="-180000">
              <a:buAutoNum type="arabicPeriod"/>
            </a:pPr>
            <a:r>
              <a:rPr lang="ru-RU" sz="1100" dirty="0" smtClean="0"/>
              <a:t>Общее фактическое количество людей растет, однако ФО  по основным маркам не меняется</a:t>
            </a:r>
          </a:p>
          <a:p>
            <a:pPr marL="180000" indent="-180000">
              <a:buAutoNum type="arabicPeriod"/>
            </a:pPr>
            <a:r>
              <a:rPr lang="ru-RU" sz="1100" dirty="0" smtClean="0"/>
              <a:t>План по людям значительно отличается от факта</a:t>
            </a:r>
          </a:p>
          <a:p>
            <a:pPr marL="342900" indent="-342900">
              <a:buAutoNum type="arabicPeriod"/>
            </a:pPr>
            <a:endParaRPr lang="ru-RU" sz="1100" dirty="0"/>
          </a:p>
        </p:txBody>
      </p:sp>
      <p:sp>
        <p:nvSpPr>
          <p:cNvPr id="7" name="Rectangle 151"/>
          <p:cNvSpPr>
            <a:spLocks noChangeArrowheads="1"/>
          </p:cNvSpPr>
          <p:nvPr/>
        </p:nvSpPr>
        <p:spPr bwMode="auto">
          <a:xfrm>
            <a:off x="1139544" y="6078855"/>
            <a:ext cx="246063" cy="46038"/>
          </a:xfrm>
          <a:prstGeom prst="rect">
            <a:avLst/>
          </a:prstGeom>
          <a:solidFill>
            <a:srgbClr val="8FAAD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Rectangle 152"/>
          <p:cNvSpPr>
            <a:spLocks noChangeArrowheads="1"/>
          </p:cNvSpPr>
          <p:nvPr/>
        </p:nvSpPr>
        <p:spPr bwMode="auto">
          <a:xfrm>
            <a:off x="1139544" y="6078855"/>
            <a:ext cx="246063" cy="46038"/>
          </a:xfrm>
          <a:prstGeom prst="rect">
            <a:avLst/>
          </a:prstGeom>
          <a:noFill/>
          <a:ln w="6350">
            <a:solidFill>
              <a:srgbClr val="FFFFFF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Rectangle 153"/>
          <p:cNvSpPr>
            <a:spLocks noChangeArrowheads="1"/>
          </p:cNvSpPr>
          <p:nvPr/>
        </p:nvSpPr>
        <p:spPr bwMode="auto">
          <a:xfrm>
            <a:off x="1442936" y="6053455"/>
            <a:ext cx="397545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smtClean="0">
                <a:ln>
                  <a:noFill/>
                </a:ln>
                <a:solidFill>
                  <a:srgbClr val="595959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Факт КЖ</a:t>
            </a:r>
            <a:endParaRPr kumimoji="0" lang="en-US" altLang="en-US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" name="Rectangle 154"/>
          <p:cNvSpPr>
            <a:spLocks noChangeArrowheads="1"/>
          </p:cNvSpPr>
          <p:nvPr/>
        </p:nvSpPr>
        <p:spPr bwMode="auto">
          <a:xfrm>
            <a:off x="3522381" y="6078855"/>
            <a:ext cx="238125" cy="46038"/>
          </a:xfrm>
          <a:prstGeom prst="rect">
            <a:avLst/>
          </a:prstGeom>
          <a:solidFill>
            <a:srgbClr val="F4B18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Rectangle 155"/>
          <p:cNvSpPr>
            <a:spLocks noChangeArrowheads="1"/>
          </p:cNvSpPr>
          <p:nvPr/>
        </p:nvSpPr>
        <p:spPr bwMode="auto">
          <a:xfrm>
            <a:off x="3522381" y="6078855"/>
            <a:ext cx="238125" cy="46038"/>
          </a:xfrm>
          <a:prstGeom prst="rect">
            <a:avLst/>
          </a:prstGeom>
          <a:noFill/>
          <a:ln w="6350">
            <a:solidFill>
              <a:srgbClr val="FFFFFF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Rectangle 156"/>
          <p:cNvSpPr>
            <a:spLocks noChangeArrowheads="1"/>
          </p:cNvSpPr>
          <p:nvPr/>
        </p:nvSpPr>
        <p:spPr bwMode="auto">
          <a:xfrm>
            <a:off x="3819424" y="6053455"/>
            <a:ext cx="400751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smtClean="0">
                <a:ln>
                  <a:noFill/>
                </a:ln>
                <a:solidFill>
                  <a:srgbClr val="595959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Факт КМ</a:t>
            </a:r>
            <a:endParaRPr kumimoji="0" lang="en-US" altLang="en-US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Rectangle 157"/>
          <p:cNvSpPr>
            <a:spLocks noChangeArrowheads="1"/>
          </p:cNvSpPr>
          <p:nvPr/>
        </p:nvSpPr>
        <p:spPr bwMode="auto">
          <a:xfrm>
            <a:off x="5897281" y="6078855"/>
            <a:ext cx="239713" cy="52388"/>
          </a:xfrm>
          <a:prstGeom prst="rect">
            <a:avLst/>
          </a:prstGeom>
          <a:solidFill>
            <a:srgbClr val="70AD4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Rectangle 158"/>
          <p:cNvSpPr>
            <a:spLocks noChangeArrowheads="1"/>
          </p:cNvSpPr>
          <p:nvPr/>
        </p:nvSpPr>
        <p:spPr bwMode="auto">
          <a:xfrm>
            <a:off x="6188573" y="6053455"/>
            <a:ext cx="431208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smtClean="0">
                <a:ln>
                  <a:noFill/>
                </a:ln>
                <a:solidFill>
                  <a:srgbClr val="595959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Факт ВсП</a:t>
            </a:r>
            <a:endParaRPr kumimoji="0" lang="en-US" altLang="en-US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" name="Rectangle 159"/>
          <p:cNvSpPr>
            <a:spLocks noChangeArrowheads="1"/>
          </p:cNvSpPr>
          <p:nvPr/>
        </p:nvSpPr>
        <p:spPr bwMode="auto">
          <a:xfrm>
            <a:off x="1143513" y="6223779"/>
            <a:ext cx="238125" cy="45719"/>
          </a:xfrm>
          <a:prstGeom prst="rect">
            <a:avLst/>
          </a:prstGeom>
          <a:solidFill>
            <a:srgbClr val="7030A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Rectangle 160"/>
          <p:cNvSpPr>
            <a:spLocks noChangeArrowheads="1"/>
          </p:cNvSpPr>
          <p:nvPr/>
        </p:nvSpPr>
        <p:spPr bwMode="auto">
          <a:xfrm>
            <a:off x="1442936" y="6191711"/>
            <a:ext cx="402354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smtClean="0">
                <a:ln>
                  <a:noFill/>
                </a:ln>
                <a:solidFill>
                  <a:srgbClr val="595959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Факт АР </a:t>
            </a:r>
            <a:endParaRPr kumimoji="0" lang="en-US" altLang="en-US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7" name="Rectangle 161"/>
          <p:cNvSpPr>
            <a:spLocks noChangeArrowheads="1"/>
          </p:cNvSpPr>
          <p:nvPr/>
        </p:nvSpPr>
        <p:spPr bwMode="auto">
          <a:xfrm>
            <a:off x="3522381" y="6223779"/>
            <a:ext cx="238125" cy="45719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Rectangle 162"/>
          <p:cNvSpPr>
            <a:spLocks noChangeArrowheads="1"/>
          </p:cNvSpPr>
          <p:nvPr/>
        </p:nvSpPr>
        <p:spPr bwMode="auto">
          <a:xfrm>
            <a:off x="3819424" y="6191711"/>
            <a:ext cx="365485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smtClean="0">
                <a:ln>
                  <a:noFill/>
                </a:ln>
                <a:solidFill>
                  <a:srgbClr val="595959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Факт ТХ</a:t>
            </a:r>
            <a:endParaRPr kumimoji="0" lang="en-US" altLang="en-US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9" name="Line 163"/>
          <p:cNvSpPr>
            <a:spLocks noChangeShapeType="1"/>
          </p:cNvSpPr>
          <p:nvPr/>
        </p:nvSpPr>
        <p:spPr bwMode="auto">
          <a:xfrm>
            <a:off x="5897281" y="6242511"/>
            <a:ext cx="239713" cy="0"/>
          </a:xfrm>
          <a:prstGeom prst="line">
            <a:avLst/>
          </a:prstGeom>
          <a:noFill/>
          <a:ln w="19050">
            <a:solidFill>
              <a:srgbClr val="70AD4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Rectangle 164"/>
          <p:cNvSpPr>
            <a:spLocks noChangeArrowheads="1"/>
          </p:cNvSpPr>
          <p:nvPr/>
        </p:nvSpPr>
        <p:spPr bwMode="auto">
          <a:xfrm>
            <a:off x="6188573" y="6191711"/>
            <a:ext cx="990656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smtClean="0">
                <a:ln>
                  <a:noFill/>
                </a:ln>
                <a:solidFill>
                  <a:srgbClr val="595959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Итого персонал СМГ</a:t>
            </a:r>
            <a:endParaRPr kumimoji="0" lang="en-US" altLang="en-US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1" name="Freeform 165"/>
          <p:cNvSpPr>
            <a:spLocks noEditPoints="1"/>
          </p:cNvSpPr>
          <p:nvPr/>
        </p:nvSpPr>
        <p:spPr bwMode="auto">
          <a:xfrm>
            <a:off x="1155419" y="6347748"/>
            <a:ext cx="214313" cy="45719"/>
          </a:xfrm>
          <a:custGeom>
            <a:avLst/>
            <a:gdLst>
              <a:gd name="T0" fmla="*/ 4 w 135"/>
              <a:gd name="T1" fmla="*/ 0 h 12"/>
              <a:gd name="T2" fmla="*/ 41 w 135"/>
              <a:gd name="T3" fmla="*/ 0 h 12"/>
              <a:gd name="T4" fmla="*/ 45 w 135"/>
              <a:gd name="T5" fmla="*/ 0 h 12"/>
              <a:gd name="T6" fmla="*/ 49 w 135"/>
              <a:gd name="T7" fmla="*/ 4 h 12"/>
              <a:gd name="T8" fmla="*/ 41 w 135"/>
              <a:gd name="T9" fmla="*/ 12 h 12"/>
              <a:gd name="T10" fmla="*/ 4 w 135"/>
              <a:gd name="T11" fmla="*/ 12 h 12"/>
              <a:gd name="T12" fmla="*/ 0 w 135"/>
              <a:gd name="T13" fmla="*/ 8 h 12"/>
              <a:gd name="T14" fmla="*/ 0 w 135"/>
              <a:gd name="T15" fmla="*/ 4 h 12"/>
              <a:gd name="T16" fmla="*/ 0 w 135"/>
              <a:gd name="T17" fmla="*/ 0 h 12"/>
              <a:gd name="T18" fmla="*/ 4 w 135"/>
              <a:gd name="T19" fmla="*/ 0 h 12"/>
              <a:gd name="T20" fmla="*/ 4 w 135"/>
              <a:gd name="T21" fmla="*/ 0 h 12"/>
              <a:gd name="T22" fmla="*/ 90 w 135"/>
              <a:gd name="T23" fmla="*/ 0 h 12"/>
              <a:gd name="T24" fmla="*/ 126 w 135"/>
              <a:gd name="T25" fmla="*/ 0 h 12"/>
              <a:gd name="T26" fmla="*/ 131 w 135"/>
              <a:gd name="T27" fmla="*/ 0 h 12"/>
              <a:gd name="T28" fmla="*/ 135 w 135"/>
              <a:gd name="T29" fmla="*/ 4 h 12"/>
              <a:gd name="T30" fmla="*/ 126 w 135"/>
              <a:gd name="T31" fmla="*/ 12 h 12"/>
              <a:gd name="T32" fmla="*/ 90 w 135"/>
              <a:gd name="T33" fmla="*/ 12 h 12"/>
              <a:gd name="T34" fmla="*/ 86 w 135"/>
              <a:gd name="T35" fmla="*/ 8 h 12"/>
              <a:gd name="T36" fmla="*/ 86 w 135"/>
              <a:gd name="T37" fmla="*/ 4 h 12"/>
              <a:gd name="T38" fmla="*/ 86 w 135"/>
              <a:gd name="T39" fmla="*/ 0 h 12"/>
              <a:gd name="T40" fmla="*/ 90 w 135"/>
              <a:gd name="T41" fmla="*/ 0 h 12"/>
              <a:gd name="T42" fmla="*/ 90 w 135"/>
              <a:gd name="T43" fmla="*/ 0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35" h="12">
                <a:moveTo>
                  <a:pt x="4" y="0"/>
                </a:moveTo>
                <a:lnTo>
                  <a:pt x="41" y="0"/>
                </a:lnTo>
                <a:lnTo>
                  <a:pt x="45" y="0"/>
                </a:lnTo>
                <a:lnTo>
                  <a:pt x="49" y="4"/>
                </a:lnTo>
                <a:lnTo>
                  <a:pt x="41" y="12"/>
                </a:lnTo>
                <a:lnTo>
                  <a:pt x="4" y="12"/>
                </a:lnTo>
                <a:lnTo>
                  <a:pt x="0" y="8"/>
                </a:lnTo>
                <a:lnTo>
                  <a:pt x="0" y="4"/>
                </a:lnTo>
                <a:lnTo>
                  <a:pt x="0" y="0"/>
                </a:lnTo>
                <a:lnTo>
                  <a:pt x="4" y="0"/>
                </a:lnTo>
                <a:lnTo>
                  <a:pt x="4" y="0"/>
                </a:lnTo>
                <a:close/>
                <a:moveTo>
                  <a:pt x="90" y="0"/>
                </a:moveTo>
                <a:lnTo>
                  <a:pt x="126" y="0"/>
                </a:lnTo>
                <a:lnTo>
                  <a:pt x="131" y="0"/>
                </a:lnTo>
                <a:lnTo>
                  <a:pt x="135" y="4"/>
                </a:lnTo>
                <a:lnTo>
                  <a:pt x="126" y="12"/>
                </a:lnTo>
                <a:lnTo>
                  <a:pt x="90" y="12"/>
                </a:lnTo>
                <a:lnTo>
                  <a:pt x="86" y="8"/>
                </a:lnTo>
                <a:lnTo>
                  <a:pt x="86" y="4"/>
                </a:lnTo>
                <a:lnTo>
                  <a:pt x="86" y="0"/>
                </a:lnTo>
                <a:lnTo>
                  <a:pt x="90" y="0"/>
                </a:lnTo>
                <a:lnTo>
                  <a:pt x="90" y="0"/>
                </a:lnTo>
                <a:close/>
              </a:path>
            </a:pathLst>
          </a:custGeom>
          <a:solidFill>
            <a:srgbClr val="264478"/>
          </a:solidFill>
          <a:ln w="0">
            <a:solidFill>
              <a:srgbClr val="264478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Rectangle 166"/>
          <p:cNvSpPr>
            <a:spLocks noChangeArrowheads="1"/>
          </p:cNvSpPr>
          <p:nvPr/>
        </p:nvSpPr>
        <p:spPr bwMode="auto">
          <a:xfrm>
            <a:off x="1442936" y="6328379"/>
            <a:ext cx="1559722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smtClean="0">
                <a:ln>
                  <a:noFill/>
                </a:ln>
                <a:solidFill>
                  <a:srgbClr val="595959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КЖ скользящим окном за 7 дней</a:t>
            </a:r>
            <a:endParaRPr kumimoji="0" lang="en-US" altLang="en-US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3" name="Freeform 167"/>
          <p:cNvSpPr>
            <a:spLocks noEditPoints="1"/>
          </p:cNvSpPr>
          <p:nvPr/>
        </p:nvSpPr>
        <p:spPr bwMode="auto">
          <a:xfrm>
            <a:off x="3535081" y="6347748"/>
            <a:ext cx="212725" cy="45719"/>
          </a:xfrm>
          <a:custGeom>
            <a:avLst/>
            <a:gdLst>
              <a:gd name="T0" fmla="*/ 4 w 134"/>
              <a:gd name="T1" fmla="*/ 0 h 12"/>
              <a:gd name="T2" fmla="*/ 40 w 134"/>
              <a:gd name="T3" fmla="*/ 0 h 12"/>
              <a:gd name="T4" fmla="*/ 45 w 134"/>
              <a:gd name="T5" fmla="*/ 0 h 12"/>
              <a:gd name="T6" fmla="*/ 49 w 134"/>
              <a:gd name="T7" fmla="*/ 4 h 12"/>
              <a:gd name="T8" fmla="*/ 40 w 134"/>
              <a:gd name="T9" fmla="*/ 12 h 12"/>
              <a:gd name="T10" fmla="*/ 4 w 134"/>
              <a:gd name="T11" fmla="*/ 12 h 12"/>
              <a:gd name="T12" fmla="*/ 0 w 134"/>
              <a:gd name="T13" fmla="*/ 8 h 12"/>
              <a:gd name="T14" fmla="*/ 0 w 134"/>
              <a:gd name="T15" fmla="*/ 4 h 12"/>
              <a:gd name="T16" fmla="*/ 0 w 134"/>
              <a:gd name="T17" fmla="*/ 0 h 12"/>
              <a:gd name="T18" fmla="*/ 4 w 134"/>
              <a:gd name="T19" fmla="*/ 0 h 12"/>
              <a:gd name="T20" fmla="*/ 4 w 134"/>
              <a:gd name="T21" fmla="*/ 0 h 12"/>
              <a:gd name="T22" fmla="*/ 89 w 134"/>
              <a:gd name="T23" fmla="*/ 0 h 12"/>
              <a:gd name="T24" fmla="*/ 126 w 134"/>
              <a:gd name="T25" fmla="*/ 0 h 12"/>
              <a:gd name="T26" fmla="*/ 130 w 134"/>
              <a:gd name="T27" fmla="*/ 0 h 12"/>
              <a:gd name="T28" fmla="*/ 134 w 134"/>
              <a:gd name="T29" fmla="*/ 4 h 12"/>
              <a:gd name="T30" fmla="*/ 126 w 134"/>
              <a:gd name="T31" fmla="*/ 12 h 12"/>
              <a:gd name="T32" fmla="*/ 89 w 134"/>
              <a:gd name="T33" fmla="*/ 12 h 12"/>
              <a:gd name="T34" fmla="*/ 85 w 134"/>
              <a:gd name="T35" fmla="*/ 8 h 12"/>
              <a:gd name="T36" fmla="*/ 85 w 134"/>
              <a:gd name="T37" fmla="*/ 4 h 12"/>
              <a:gd name="T38" fmla="*/ 85 w 134"/>
              <a:gd name="T39" fmla="*/ 0 h 12"/>
              <a:gd name="T40" fmla="*/ 89 w 134"/>
              <a:gd name="T41" fmla="*/ 0 h 12"/>
              <a:gd name="T42" fmla="*/ 89 w 134"/>
              <a:gd name="T43" fmla="*/ 0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34" h="12">
                <a:moveTo>
                  <a:pt x="4" y="0"/>
                </a:moveTo>
                <a:lnTo>
                  <a:pt x="40" y="0"/>
                </a:lnTo>
                <a:lnTo>
                  <a:pt x="45" y="0"/>
                </a:lnTo>
                <a:lnTo>
                  <a:pt x="49" y="4"/>
                </a:lnTo>
                <a:lnTo>
                  <a:pt x="40" y="12"/>
                </a:lnTo>
                <a:lnTo>
                  <a:pt x="4" y="12"/>
                </a:lnTo>
                <a:lnTo>
                  <a:pt x="0" y="8"/>
                </a:lnTo>
                <a:lnTo>
                  <a:pt x="0" y="4"/>
                </a:lnTo>
                <a:lnTo>
                  <a:pt x="0" y="0"/>
                </a:lnTo>
                <a:lnTo>
                  <a:pt x="4" y="0"/>
                </a:lnTo>
                <a:lnTo>
                  <a:pt x="4" y="0"/>
                </a:lnTo>
                <a:close/>
                <a:moveTo>
                  <a:pt x="89" y="0"/>
                </a:moveTo>
                <a:lnTo>
                  <a:pt x="126" y="0"/>
                </a:lnTo>
                <a:lnTo>
                  <a:pt x="130" y="0"/>
                </a:lnTo>
                <a:lnTo>
                  <a:pt x="134" y="4"/>
                </a:lnTo>
                <a:lnTo>
                  <a:pt x="126" y="12"/>
                </a:lnTo>
                <a:lnTo>
                  <a:pt x="89" y="12"/>
                </a:lnTo>
                <a:lnTo>
                  <a:pt x="85" y="8"/>
                </a:lnTo>
                <a:lnTo>
                  <a:pt x="85" y="4"/>
                </a:lnTo>
                <a:lnTo>
                  <a:pt x="85" y="0"/>
                </a:lnTo>
                <a:lnTo>
                  <a:pt x="89" y="0"/>
                </a:lnTo>
                <a:lnTo>
                  <a:pt x="89" y="0"/>
                </a:lnTo>
                <a:close/>
              </a:path>
            </a:pathLst>
          </a:custGeom>
          <a:solidFill>
            <a:srgbClr val="9E480E"/>
          </a:solidFill>
          <a:ln w="0">
            <a:solidFill>
              <a:srgbClr val="9E480E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Rectangle 168"/>
          <p:cNvSpPr>
            <a:spLocks noChangeArrowheads="1"/>
          </p:cNvSpPr>
          <p:nvPr/>
        </p:nvSpPr>
        <p:spPr bwMode="auto">
          <a:xfrm>
            <a:off x="3819424" y="6328379"/>
            <a:ext cx="1562928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smtClean="0">
                <a:ln>
                  <a:noFill/>
                </a:ln>
                <a:solidFill>
                  <a:srgbClr val="595959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КМ скользящим окном за 7 дней</a:t>
            </a:r>
            <a:endParaRPr kumimoji="0" lang="en-US" altLang="en-US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5" name="Freeform 169"/>
          <p:cNvSpPr>
            <a:spLocks noEditPoints="1"/>
          </p:cNvSpPr>
          <p:nvPr/>
        </p:nvSpPr>
        <p:spPr bwMode="auto">
          <a:xfrm>
            <a:off x="5910775" y="6347748"/>
            <a:ext cx="212725" cy="45719"/>
          </a:xfrm>
          <a:custGeom>
            <a:avLst/>
            <a:gdLst>
              <a:gd name="T0" fmla="*/ 4 w 134"/>
              <a:gd name="T1" fmla="*/ 0 h 12"/>
              <a:gd name="T2" fmla="*/ 41 w 134"/>
              <a:gd name="T3" fmla="*/ 0 h 12"/>
              <a:gd name="T4" fmla="*/ 45 w 134"/>
              <a:gd name="T5" fmla="*/ 0 h 12"/>
              <a:gd name="T6" fmla="*/ 49 w 134"/>
              <a:gd name="T7" fmla="*/ 4 h 12"/>
              <a:gd name="T8" fmla="*/ 41 w 134"/>
              <a:gd name="T9" fmla="*/ 12 h 12"/>
              <a:gd name="T10" fmla="*/ 4 w 134"/>
              <a:gd name="T11" fmla="*/ 12 h 12"/>
              <a:gd name="T12" fmla="*/ 0 w 134"/>
              <a:gd name="T13" fmla="*/ 8 h 12"/>
              <a:gd name="T14" fmla="*/ 0 w 134"/>
              <a:gd name="T15" fmla="*/ 4 h 12"/>
              <a:gd name="T16" fmla="*/ 0 w 134"/>
              <a:gd name="T17" fmla="*/ 0 h 12"/>
              <a:gd name="T18" fmla="*/ 4 w 134"/>
              <a:gd name="T19" fmla="*/ 0 h 12"/>
              <a:gd name="T20" fmla="*/ 4 w 134"/>
              <a:gd name="T21" fmla="*/ 0 h 12"/>
              <a:gd name="T22" fmla="*/ 90 w 134"/>
              <a:gd name="T23" fmla="*/ 0 h 12"/>
              <a:gd name="T24" fmla="*/ 126 w 134"/>
              <a:gd name="T25" fmla="*/ 0 h 12"/>
              <a:gd name="T26" fmla="*/ 130 w 134"/>
              <a:gd name="T27" fmla="*/ 0 h 12"/>
              <a:gd name="T28" fmla="*/ 134 w 134"/>
              <a:gd name="T29" fmla="*/ 4 h 12"/>
              <a:gd name="T30" fmla="*/ 126 w 134"/>
              <a:gd name="T31" fmla="*/ 12 h 12"/>
              <a:gd name="T32" fmla="*/ 90 w 134"/>
              <a:gd name="T33" fmla="*/ 12 h 12"/>
              <a:gd name="T34" fmla="*/ 85 w 134"/>
              <a:gd name="T35" fmla="*/ 8 h 12"/>
              <a:gd name="T36" fmla="*/ 85 w 134"/>
              <a:gd name="T37" fmla="*/ 4 h 12"/>
              <a:gd name="T38" fmla="*/ 85 w 134"/>
              <a:gd name="T39" fmla="*/ 0 h 12"/>
              <a:gd name="T40" fmla="*/ 90 w 134"/>
              <a:gd name="T41" fmla="*/ 0 h 12"/>
              <a:gd name="T42" fmla="*/ 90 w 134"/>
              <a:gd name="T43" fmla="*/ 0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34" h="12">
                <a:moveTo>
                  <a:pt x="4" y="0"/>
                </a:moveTo>
                <a:lnTo>
                  <a:pt x="41" y="0"/>
                </a:lnTo>
                <a:lnTo>
                  <a:pt x="45" y="0"/>
                </a:lnTo>
                <a:lnTo>
                  <a:pt x="49" y="4"/>
                </a:lnTo>
                <a:lnTo>
                  <a:pt x="41" y="12"/>
                </a:lnTo>
                <a:lnTo>
                  <a:pt x="4" y="12"/>
                </a:lnTo>
                <a:lnTo>
                  <a:pt x="0" y="8"/>
                </a:lnTo>
                <a:lnTo>
                  <a:pt x="0" y="4"/>
                </a:lnTo>
                <a:lnTo>
                  <a:pt x="0" y="0"/>
                </a:lnTo>
                <a:lnTo>
                  <a:pt x="4" y="0"/>
                </a:lnTo>
                <a:lnTo>
                  <a:pt x="4" y="0"/>
                </a:lnTo>
                <a:close/>
                <a:moveTo>
                  <a:pt x="90" y="0"/>
                </a:moveTo>
                <a:lnTo>
                  <a:pt x="126" y="0"/>
                </a:lnTo>
                <a:lnTo>
                  <a:pt x="130" y="0"/>
                </a:lnTo>
                <a:lnTo>
                  <a:pt x="134" y="4"/>
                </a:lnTo>
                <a:lnTo>
                  <a:pt x="126" y="12"/>
                </a:lnTo>
                <a:lnTo>
                  <a:pt x="90" y="12"/>
                </a:lnTo>
                <a:lnTo>
                  <a:pt x="85" y="8"/>
                </a:lnTo>
                <a:lnTo>
                  <a:pt x="85" y="4"/>
                </a:lnTo>
                <a:lnTo>
                  <a:pt x="85" y="0"/>
                </a:lnTo>
                <a:lnTo>
                  <a:pt x="90" y="0"/>
                </a:lnTo>
                <a:lnTo>
                  <a:pt x="90" y="0"/>
                </a:lnTo>
                <a:close/>
              </a:path>
            </a:pathLst>
          </a:custGeom>
          <a:solidFill>
            <a:srgbClr val="636363"/>
          </a:solidFill>
          <a:ln w="0">
            <a:solidFill>
              <a:srgbClr val="636363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Rectangle 170"/>
          <p:cNvSpPr>
            <a:spLocks noChangeArrowheads="1"/>
          </p:cNvSpPr>
          <p:nvPr/>
        </p:nvSpPr>
        <p:spPr bwMode="auto">
          <a:xfrm>
            <a:off x="6188573" y="6328379"/>
            <a:ext cx="1973297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err="1" smtClean="0">
                <a:ln>
                  <a:noFill/>
                </a:ln>
                <a:solidFill>
                  <a:srgbClr val="595959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АР+ТХ+ВсП</a:t>
            </a: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595959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kumimoji="0" lang="en-US" altLang="en-US" sz="800" b="0" i="0" u="none" strike="noStrike" cap="none" normalizeH="0" baseline="0" dirty="0" err="1" smtClean="0">
                <a:ln>
                  <a:noFill/>
                </a:ln>
                <a:solidFill>
                  <a:srgbClr val="595959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скользящим</a:t>
            </a: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595959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kumimoji="0" lang="en-US" altLang="en-US" sz="800" b="0" i="0" u="none" strike="noStrike" cap="none" normalizeH="0" baseline="0" dirty="0" err="1" smtClean="0">
                <a:ln>
                  <a:noFill/>
                </a:ln>
                <a:solidFill>
                  <a:srgbClr val="595959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окном</a:t>
            </a: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595959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kumimoji="0" lang="en-US" altLang="en-US" sz="800" b="0" i="0" u="none" strike="noStrike" cap="none" normalizeH="0" baseline="0" dirty="0" err="1" smtClean="0">
                <a:ln>
                  <a:noFill/>
                </a:ln>
                <a:solidFill>
                  <a:srgbClr val="595959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за</a:t>
            </a: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595959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 7 </a:t>
            </a:r>
            <a:r>
              <a:rPr kumimoji="0" lang="en-US" altLang="en-US" sz="800" b="0" i="0" u="none" strike="noStrike" cap="none" normalizeH="0" baseline="0" dirty="0" err="1" smtClean="0">
                <a:ln>
                  <a:noFill/>
                </a:ln>
                <a:solidFill>
                  <a:srgbClr val="595959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дней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7" name="Line 171"/>
          <p:cNvSpPr>
            <a:spLocks noChangeShapeType="1"/>
          </p:cNvSpPr>
          <p:nvPr/>
        </p:nvSpPr>
        <p:spPr bwMode="auto">
          <a:xfrm>
            <a:off x="1139544" y="6517435"/>
            <a:ext cx="246063" cy="0"/>
          </a:xfrm>
          <a:prstGeom prst="line">
            <a:avLst/>
          </a:prstGeom>
          <a:noFill/>
          <a:ln w="19050">
            <a:solidFill>
              <a:srgbClr val="9973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" name="Rectangle 172"/>
          <p:cNvSpPr>
            <a:spLocks noChangeArrowheads="1"/>
          </p:cNvSpPr>
          <p:nvPr/>
        </p:nvSpPr>
        <p:spPr bwMode="auto">
          <a:xfrm>
            <a:off x="1442936" y="6466635"/>
            <a:ext cx="787075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err="1" smtClean="0">
                <a:ln>
                  <a:noFill/>
                </a:ln>
                <a:solidFill>
                  <a:srgbClr val="595959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Итого</a:t>
            </a: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595959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kumimoji="0" lang="en-US" altLang="en-US" sz="800" b="0" i="0" u="none" strike="noStrike" cap="none" normalizeH="0" baseline="0" dirty="0" err="1" smtClean="0">
                <a:ln>
                  <a:noFill/>
                </a:ln>
                <a:solidFill>
                  <a:srgbClr val="595959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персонал</a:t>
            </a: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595959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9" name="Rectangle 173"/>
          <p:cNvSpPr>
            <a:spLocks noChangeArrowheads="1"/>
          </p:cNvSpPr>
          <p:nvPr/>
        </p:nvSpPr>
        <p:spPr bwMode="auto">
          <a:xfrm>
            <a:off x="2213026" y="6466778"/>
            <a:ext cx="254878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err="1" smtClean="0">
                <a:ln>
                  <a:noFill/>
                </a:ln>
                <a:solidFill>
                  <a:srgbClr val="595959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Ibcon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0" name="Line 174"/>
          <p:cNvSpPr>
            <a:spLocks noChangeShapeType="1"/>
          </p:cNvSpPr>
          <p:nvPr/>
        </p:nvSpPr>
        <p:spPr bwMode="auto">
          <a:xfrm>
            <a:off x="3522381" y="6517435"/>
            <a:ext cx="238125" cy="0"/>
          </a:xfrm>
          <a:prstGeom prst="line">
            <a:avLst/>
          </a:prstGeom>
          <a:noFill/>
          <a:ln w="19050">
            <a:solidFill>
              <a:srgbClr val="255E9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Rectangle 175"/>
          <p:cNvSpPr>
            <a:spLocks noChangeArrowheads="1"/>
          </p:cNvSpPr>
          <p:nvPr/>
        </p:nvSpPr>
        <p:spPr bwMode="auto">
          <a:xfrm>
            <a:off x="3819424" y="6466635"/>
            <a:ext cx="240450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smtClean="0">
                <a:ln>
                  <a:noFill/>
                </a:ln>
                <a:solidFill>
                  <a:srgbClr val="595959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План</a:t>
            </a:r>
            <a:endParaRPr kumimoji="0" lang="en-US" altLang="en-US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2" name="TextBox 7">
            <a:extLst>
              <a:ext uri="{FF2B5EF4-FFF2-40B4-BE49-F238E27FC236}">
                <a16:creationId xmlns:a16="http://schemas.microsoft.com/office/drawing/2014/main" id="{385C9B0D-B206-7A03-EA92-D55564ECDE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0685" y="5731028"/>
            <a:ext cx="679994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ru-RU" altLang="ru-RU" sz="900" b="1" dirty="0">
                <a:solidFill>
                  <a:srgbClr val="595959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Легенда:</a:t>
            </a:r>
            <a:endParaRPr lang="en-US" altLang="ru-RU" sz="900" b="1" dirty="0">
              <a:solidFill>
                <a:srgbClr val="595959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7668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Скругленная прямоугольная выноска 11"/>
          <p:cNvSpPr/>
          <p:nvPr/>
        </p:nvSpPr>
        <p:spPr>
          <a:xfrm>
            <a:off x="6818095" y="223042"/>
            <a:ext cx="2603698" cy="908872"/>
          </a:xfrm>
          <a:prstGeom prst="wedgeRoundRectCallout">
            <a:avLst>
              <a:gd name="adj1" fmla="val -90052"/>
              <a:gd name="adj2" fmla="val 167933"/>
              <a:gd name="adj3" fmla="val 16667"/>
            </a:avLst>
          </a:prstGeom>
          <a:gradFill flip="none" rotWithShape="1">
            <a:gsLst>
              <a:gs pos="0">
                <a:srgbClr val="8C271A">
                  <a:alpha val="57000"/>
                </a:srgbClr>
              </a:gs>
              <a:gs pos="50000">
                <a:schemeClr val="bg1">
                  <a:lumMod val="85000"/>
                  <a:alpha val="62000"/>
                </a:schemeClr>
              </a:gs>
              <a:gs pos="100000">
                <a:srgbClr val="8C271A"/>
              </a:gs>
              <a:gs pos="72000">
                <a:schemeClr val="bg1">
                  <a:lumMod val="95000"/>
                  <a:alpha val="52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0D81B684-7B35-4E25-A77E-942945FFA2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9679" y="437786"/>
            <a:ext cx="9422537" cy="506775"/>
          </a:xfrm>
        </p:spPr>
        <p:txBody>
          <a:bodyPr vert="horz" lIns="65315" tIns="32657" rIns="65315" bIns="32657" rtlCol="0" anchor="ctr">
            <a:normAutofit/>
          </a:bodyPr>
          <a:lstStyle/>
          <a:p>
            <a:r>
              <a:rPr lang="ru-RU" sz="1800" dirty="0" smtClean="0"/>
              <a:t>Выработка </a:t>
            </a:r>
            <a:r>
              <a:rPr lang="ru-RU" sz="1800" dirty="0"/>
              <a:t>по КЖ и КМ из СМГ </a:t>
            </a:r>
            <a:r>
              <a:rPr lang="ru-RU" sz="1800" dirty="0" smtClean="0"/>
              <a:t>в </a:t>
            </a:r>
            <a:r>
              <a:rPr lang="ru-RU" sz="1800" dirty="0"/>
              <a:t>отчетный период</a:t>
            </a:r>
            <a:br>
              <a:rPr lang="ru-RU" sz="1800" dirty="0"/>
            </a:br>
            <a:r>
              <a:rPr lang="ru-RU" sz="1100" dirty="0"/>
              <a:t>Обогатительная фабрика (ОФ)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AA5959F-B5AB-51F8-3049-BF3BDEAC874E}"/>
              </a:ext>
            </a:extLst>
          </p:cNvPr>
          <p:cNvSpPr txBox="1"/>
          <p:nvPr/>
        </p:nvSpPr>
        <p:spPr>
          <a:xfrm>
            <a:off x="67325" y="6247893"/>
            <a:ext cx="2855367" cy="3558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7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Выработка рассчитана отношением накопительного объема к затраченным человеко-дням с </a:t>
            </a:r>
            <a:r>
              <a:rPr lang="en-US" sz="57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0</a:t>
            </a:r>
            <a:r>
              <a:rPr lang="ru-RU" sz="57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1.06 по 30.07 КЖ - м3 на чел в день / КМ - т на чел в день </a:t>
            </a:r>
          </a:p>
          <a:p>
            <a:r>
              <a:rPr lang="ru-RU" sz="57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Данные из СМГ за период от 01.06.22 по 30.07.22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878169" y="278979"/>
            <a:ext cx="274039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000" indent="-180000">
              <a:buAutoNum type="arabicPeriod"/>
            </a:pPr>
            <a:r>
              <a:rPr lang="ru-RU" sz="1100" dirty="0" smtClean="0"/>
              <a:t>Выработка «в моменте» может превышать плановую, однако на значительном ряду ниже плановой помаркам КЖ и КМ 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6206138" y="3594356"/>
            <a:ext cx="5889407" cy="2210134"/>
          </a:xfrm>
          <a:prstGeom prst="rect">
            <a:avLst/>
          </a:prstGeom>
          <a:solidFill>
            <a:srgbClr val="F2F2F2">
              <a:alpha val="41176"/>
            </a:srgb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Прямоугольник 32"/>
          <p:cNvSpPr/>
          <p:nvPr/>
        </p:nvSpPr>
        <p:spPr>
          <a:xfrm>
            <a:off x="6219967" y="1249205"/>
            <a:ext cx="5875578" cy="2210134"/>
          </a:xfrm>
          <a:prstGeom prst="rect">
            <a:avLst/>
          </a:prstGeom>
          <a:solidFill>
            <a:srgbClr val="F2F2F2">
              <a:alpha val="41176"/>
            </a:srgb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Прямоугольник 33"/>
          <p:cNvSpPr/>
          <p:nvPr/>
        </p:nvSpPr>
        <p:spPr>
          <a:xfrm>
            <a:off x="162046" y="1249205"/>
            <a:ext cx="5958709" cy="2210134"/>
          </a:xfrm>
          <a:prstGeom prst="rect">
            <a:avLst/>
          </a:prstGeom>
          <a:solidFill>
            <a:srgbClr val="F2F2F2">
              <a:alpha val="41176"/>
            </a:srgb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5" name="Диаграмма 34">
            <a:extLst>
              <a:ext uri="{FF2B5EF4-FFF2-40B4-BE49-F238E27FC236}">
                <a16:creationId xmlns:a16="http://schemas.microsoft.com/office/drawing/2014/main" id="{00000000-0008-0000-0800-00000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21493372"/>
              </p:ext>
            </p:extLst>
          </p:nvPr>
        </p:nvGraphicFramePr>
        <p:xfrm>
          <a:off x="261258" y="1250919"/>
          <a:ext cx="5724605" cy="22145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6" name="Диаграмма 35">
            <a:extLst>
              <a:ext uri="{FF2B5EF4-FFF2-40B4-BE49-F238E27FC236}">
                <a16:creationId xmlns:a16="http://schemas.microsoft.com/office/drawing/2014/main" id="{5393AAD8-DFBE-124D-9A60-6E136434654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2430871"/>
              </p:ext>
            </p:extLst>
          </p:nvPr>
        </p:nvGraphicFramePr>
        <p:xfrm>
          <a:off x="6339339" y="1349605"/>
          <a:ext cx="5623002" cy="21097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7" name="Диаграмма 36">
            <a:extLst>
              <a:ext uri="{FF2B5EF4-FFF2-40B4-BE49-F238E27FC236}">
                <a16:creationId xmlns:a16="http://schemas.microsoft.com/office/drawing/2014/main" id="{21166AF1-7F81-6A4C-89E5-78A78AADE7F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91716325"/>
              </p:ext>
            </p:extLst>
          </p:nvPr>
        </p:nvGraphicFramePr>
        <p:xfrm>
          <a:off x="6339339" y="3687954"/>
          <a:ext cx="5623003" cy="19952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8" name="Freeform 48"/>
          <p:cNvSpPr>
            <a:spLocks noEditPoints="1"/>
          </p:cNvSpPr>
          <p:nvPr/>
        </p:nvSpPr>
        <p:spPr bwMode="auto">
          <a:xfrm>
            <a:off x="747319" y="5971432"/>
            <a:ext cx="212725" cy="19050"/>
          </a:xfrm>
          <a:custGeom>
            <a:avLst/>
            <a:gdLst>
              <a:gd name="T0" fmla="*/ 4 w 134"/>
              <a:gd name="T1" fmla="*/ 0 h 12"/>
              <a:gd name="T2" fmla="*/ 40 w 134"/>
              <a:gd name="T3" fmla="*/ 0 h 12"/>
              <a:gd name="T4" fmla="*/ 45 w 134"/>
              <a:gd name="T5" fmla="*/ 0 h 12"/>
              <a:gd name="T6" fmla="*/ 49 w 134"/>
              <a:gd name="T7" fmla="*/ 4 h 12"/>
              <a:gd name="T8" fmla="*/ 40 w 134"/>
              <a:gd name="T9" fmla="*/ 12 h 12"/>
              <a:gd name="T10" fmla="*/ 4 w 134"/>
              <a:gd name="T11" fmla="*/ 12 h 12"/>
              <a:gd name="T12" fmla="*/ 0 w 134"/>
              <a:gd name="T13" fmla="*/ 8 h 12"/>
              <a:gd name="T14" fmla="*/ 0 w 134"/>
              <a:gd name="T15" fmla="*/ 4 h 12"/>
              <a:gd name="T16" fmla="*/ 0 w 134"/>
              <a:gd name="T17" fmla="*/ 0 h 12"/>
              <a:gd name="T18" fmla="*/ 4 w 134"/>
              <a:gd name="T19" fmla="*/ 0 h 12"/>
              <a:gd name="T20" fmla="*/ 4 w 134"/>
              <a:gd name="T21" fmla="*/ 0 h 12"/>
              <a:gd name="T22" fmla="*/ 89 w 134"/>
              <a:gd name="T23" fmla="*/ 0 h 12"/>
              <a:gd name="T24" fmla="*/ 126 w 134"/>
              <a:gd name="T25" fmla="*/ 0 h 12"/>
              <a:gd name="T26" fmla="*/ 130 w 134"/>
              <a:gd name="T27" fmla="*/ 0 h 12"/>
              <a:gd name="T28" fmla="*/ 134 w 134"/>
              <a:gd name="T29" fmla="*/ 4 h 12"/>
              <a:gd name="T30" fmla="*/ 126 w 134"/>
              <a:gd name="T31" fmla="*/ 12 h 12"/>
              <a:gd name="T32" fmla="*/ 89 w 134"/>
              <a:gd name="T33" fmla="*/ 12 h 12"/>
              <a:gd name="T34" fmla="*/ 85 w 134"/>
              <a:gd name="T35" fmla="*/ 8 h 12"/>
              <a:gd name="T36" fmla="*/ 85 w 134"/>
              <a:gd name="T37" fmla="*/ 4 h 12"/>
              <a:gd name="T38" fmla="*/ 85 w 134"/>
              <a:gd name="T39" fmla="*/ 0 h 12"/>
              <a:gd name="T40" fmla="*/ 89 w 134"/>
              <a:gd name="T41" fmla="*/ 0 h 12"/>
              <a:gd name="T42" fmla="*/ 89 w 134"/>
              <a:gd name="T43" fmla="*/ 0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34" h="12">
                <a:moveTo>
                  <a:pt x="4" y="0"/>
                </a:moveTo>
                <a:lnTo>
                  <a:pt x="40" y="0"/>
                </a:lnTo>
                <a:lnTo>
                  <a:pt x="45" y="0"/>
                </a:lnTo>
                <a:lnTo>
                  <a:pt x="49" y="4"/>
                </a:lnTo>
                <a:lnTo>
                  <a:pt x="40" y="12"/>
                </a:lnTo>
                <a:lnTo>
                  <a:pt x="4" y="12"/>
                </a:lnTo>
                <a:lnTo>
                  <a:pt x="0" y="8"/>
                </a:lnTo>
                <a:lnTo>
                  <a:pt x="0" y="4"/>
                </a:lnTo>
                <a:lnTo>
                  <a:pt x="0" y="0"/>
                </a:lnTo>
                <a:lnTo>
                  <a:pt x="4" y="0"/>
                </a:lnTo>
                <a:lnTo>
                  <a:pt x="4" y="0"/>
                </a:lnTo>
                <a:close/>
                <a:moveTo>
                  <a:pt x="89" y="0"/>
                </a:moveTo>
                <a:lnTo>
                  <a:pt x="126" y="0"/>
                </a:lnTo>
                <a:lnTo>
                  <a:pt x="130" y="0"/>
                </a:lnTo>
                <a:lnTo>
                  <a:pt x="134" y="4"/>
                </a:lnTo>
                <a:lnTo>
                  <a:pt x="126" y="12"/>
                </a:lnTo>
                <a:lnTo>
                  <a:pt x="89" y="12"/>
                </a:lnTo>
                <a:lnTo>
                  <a:pt x="85" y="8"/>
                </a:lnTo>
                <a:lnTo>
                  <a:pt x="85" y="4"/>
                </a:lnTo>
                <a:lnTo>
                  <a:pt x="85" y="0"/>
                </a:lnTo>
                <a:lnTo>
                  <a:pt x="89" y="0"/>
                </a:lnTo>
                <a:lnTo>
                  <a:pt x="89" y="0"/>
                </a:lnTo>
                <a:close/>
              </a:path>
            </a:pathLst>
          </a:custGeom>
          <a:solidFill>
            <a:srgbClr val="4472C4"/>
          </a:solidFill>
          <a:ln w="0">
            <a:solidFill>
              <a:srgbClr val="4472C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" name="Rectangle 49"/>
          <p:cNvSpPr>
            <a:spLocks noChangeArrowheads="1"/>
          </p:cNvSpPr>
          <p:nvPr/>
        </p:nvSpPr>
        <p:spPr bwMode="auto">
          <a:xfrm>
            <a:off x="1018781" y="5933332"/>
            <a:ext cx="1264770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595959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КМ </a:t>
            </a:r>
            <a:r>
              <a:rPr kumimoji="0" lang="en-US" altLang="en-US" sz="800" b="0" i="0" u="none" strike="noStrike" cap="none" normalizeH="0" baseline="0" dirty="0" err="1" smtClean="0">
                <a:ln>
                  <a:noFill/>
                </a:ln>
                <a:solidFill>
                  <a:srgbClr val="595959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План</a:t>
            </a: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595959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kumimoji="0" lang="en-US" altLang="en-US" sz="800" b="0" i="0" u="none" strike="noStrike" cap="none" normalizeH="0" baseline="0" dirty="0" err="1" smtClean="0">
                <a:ln>
                  <a:noFill/>
                </a:ln>
                <a:solidFill>
                  <a:srgbClr val="595959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выполнения</a:t>
            </a: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595959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 СМГ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0" name="Line 50"/>
          <p:cNvSpPr>
            <a:spLocks noChangeShapeType="1"/>
          </p:cNvSpPr>
          <p:nvPr/>
        </p:nvSpPr>
        <p:spPr bwMode="auto">
          <a:xfrm>
            <a:off x="2400925" y="5977782"/>
            <a:ext cx="238125" cy="0"/>
          </a:xfrm>
          <a:prstGeom prst="line">
            <a:avLst/>
          </a:prstGeom>
          <a:noFill/>
          <a:ln w="25400">
            <a:solidFill>
              <a:srgbClr val="44546A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" name="Rectangle 51"/>
          <p:cNvSpPr>
            <a:spLocks noChangeArrowheads="1"/>
          </p:cNvSpPr>
          <p:nvPr/>
        </p:nvSpPr>
        <p:spPr bwMode="auto">
          <a:xfrm>
            <a:off x="2666038" y="5933332"/>
            <a:ext cx="1245534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smtClean="0">
                <a:ln>
                  <a:noFill/>
                </a:ln>
                <a:solidFill>
                  <a:srgbClr val="595959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КМ Факт выполнения СМГ</a:t>
            </a:r>
            <a:endParaRPr kumimoji="0" lang="en-US" altLang="en-US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2" name="Freeform 98"/>
          <p:cNvSpPr>
            <a:spLocks noEditPoints="1"/>
          </p:cNvSpPr>
          <p:nvPr/>
        </p:nvSpPr>
        <p:spPr bwMode="auto">
          <a:xfrm>
            <a:off x="6800748" y="5966669"/>
            <a:ext cx="214313" cy="19050"/>
          </a:xfrm>
          <a:custGeom>
            <a:avLst/>
            <a:gdLst>
              <a:gd name="T0" fmla="*/ 4 w 135"/>
              <a:gd name="T1" fmla="*/ 0 h 12"/>
              <a:gd name="T2" fmla="*/ 41 w 135"/>
              <a:gd name="T3" fmla="*/ 0 h 12"/>
              <a:gd name="T4" fmla="*/ 45 w 135"/>
              <a:gd name="T5" fmla="*/ 0 h 12"/>
              <a:gd name="T6" fmla="*/ 49 w 135"/>
              <a:gd name="T7" fmla="*/ 4 h 12"/>
              <a:gd name="T8" fmla="*/ 41 w 135"/>
              <a:gd name="T9" fmla="*/ 12 h 12"/>
              <a:gd name="T10" fmla="*/ 4 w 135"/>
              <a:gd name="T11" fmla="*/ 12 h 12"/>
              <a:gd name="T12" fmla="*/ 0 w 135"/>
              <a:gd name="T13" fmla="*/ 8 h 12"/>
              <a:gd name="T14" fmla="*/ 0 w 135"/>
              <a:gd name="T15" fmla="*/ 4 h 12"/>
              <a:gd name="T16" fmla="*/ 0 w 135"/>
              <a:gd name="T17" fmla="*/ 0 h 12"/>
              <a:gd name="T18" fmla="*/ 4 w 135"/>
              <a:gd name="T19" fmla="*/ 0 h 12"/>
              <a:gd name="T20" fmla="*/ 4 w 135"/>
              <a:gd name="T21" fmla="*/ 0 h 12"/>
              <a:gd name="T22" fmla="*/ 90 w 135"/>
              <a:gd name="T23" fmla="*/ 0 h 12"/>
              <a:gd name="T24" fmla="*/ 127 w 135"/>
              <a:gd name="T25" fmla="*/ 0 h 12"/>
              <a:gd name="T26" fmla="*/ 131 w 135"/>
              <a:gd name="T27" fmla="*/ 0 h 12"/>
              <a:gd name="T28" fmla="*/ 135 w 135"/>
              <a:gd name="T29" fmla="*/ 4 h 12"/>
              <a:gd name="T30" fmla="*/ 127 w 135"/>
              <a:gd name="T31" fmla="*/ 12 h 12"/>
              <a:gd name="T32" fmla="*/ 90 w 135"/>
              <a:gd name="T33" fmla="*/ 12 h 12"/>
              <a:gd name="T34" fmla="*/ 86 w 135"/>
              <a:gd name="T35" fmla="*/ 8 h 12"/>
              <a:gd name="T36" fmla="*/ 86 w 135"/>
              <a:gd name="T37" fmla="*/ 4 h 12"/>
              <a:gd name="T38" fmla="*/ 86 w 135"/>
              <a:gd name="T39" fmla="*/ 0 h 12"/>
              <a:gd name="T40" fmla="*/ 90 w 135"/>
              <a:gd name="T41" fmla="*/ 0 h 12"/>
              <a:gd name="T42" fmla="*/ 90 w 135"/>
              <a:gd name="T43" fmla="*/ 0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35" h="12">
                <a:moveTo>
                  <a:pt x="4" y="0"/>
                </a:moveTo>
                <a:lnTo>
                  <a:pt x="41" y="0"/>
                </a:lnTo>
                <a:lnTo>
                  <a:pt x="45" y="0"/>
                </a:lnTo>
                <a:lnTo>
                  <a:pt x="49" y="4"/>
                </a:lnTo>
                <a:lnTo>
                  <a:pt x="41" y="12"/>
                </a:lnTo>
                <a:lnTo>
                  <a:pt x="4" y="12"/>
                </a:lnTo>
                <a:lnTo>
                  <a:pt x="0" y="8"/>
                </a:lnTo>
                <a:lnTo>
                  <a:pt x="0" y="4"/>
                </a:lnTo>
                <a:lnTo>
                  <a:pt x="0" y="0"/>
                </a:lnTo>
                <a:lnTo>
                  <a:pt x="4" y="0"/>
                </a:lnTo>
                <a:lnTo>
                  <a:pt x="4" y="0"/>
                </a:lnTo>
                <a:close/>
                <a:moveTo>
                  <a:pt x="90" y="0"/>
                </a:moveTo>
                <a:lnTo>
                  <a:pt x="127" y="0"/>
                </a:lnTo>
                <a:lnTo>
                  <a:pt x="131" y="0"/>
                </a:lnTo>
                <a:lnTo>
                  <a:pt x="135" y="4"/>
                </a:lnTo>
                <a:lnTo>
                  <a:pt x="127" y="12"/>
                </a:lnTo>
                <a:lnTo>
                  <a:pt x="90" y="12"/>
                </a:lnTo>
                <a:lnTo>
                  <a:pt x="86" y="8"/>
                </a:lnTo>
                <a:lnTo>
                  <a:pt x="86" y="4"/>
                </a:lnTo>
                <a:lnTo>
                  <a:pt x="86" y="0"/>
                </a:lnTo>
                <a:lnTo>
                  <a:pt x="90" y="0"/>
                </a:lnTo>
                <a:lnTo>
                  <a:pt x="90" y="0"/>
                </a:lnTo>
                <a:close/>
              </a:path>
            </a:pathLst>
          </a:custGeom>
          <a:solidFill>
            <a:srgbClr val="8497B0"/>
          </a:solidFill>
          <a:ln w="0">
            <a:solidFill>
              <a:srgbClr val="8497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3" name="Rectangle 99"/>
          <p:cNvSpPr>
            <a:spLocks noChangeArrowheads="1"/>
          </p:cNvSpPr>
          <p:nvPr/>
        </p:nvSpPr>
        <p:spPr bwMode="auto">
          <a:xfrm>
            <a:off x="7078560" y="5922219"/>
            <a:ext cx="1376980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err="1" smtClean="0">
                <a:ln>
                  <a:noFill/>
                </a:ln>
                <a:solidFill>
                  <a:srgbClr val="595959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Выработка</a:t>
            </a: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595959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kumimoji="0" lang="en-US" altLang="en-US" sz="800" b="0" i="0" u="none" strike="noStrike" cap="none" normalizeH="0" baseline="0" dirty="0" err="1" smtClean="0">
                <a:ln>
                  <a:noFill/>
                </a:ln>
                <a:solidFill>
                  <a:srgbClr val="595959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План</a:t>
            </a: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595959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kumimoji="0" lang="en-US" altLang="en-US" sz="800" b="0" i="0" u="none" strike="noStrike" cap="none" normalizeH="0" baseline="0" dirty="0" err="1" smtClean="0">
                <a:ln>
                  <a:noFill/>
                </a:ln>
                <a:solidFill>
                  <a:srgbClr val="595959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скользящий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4" name="Line 100"/>
          <p:cNvSpPr>
            <a:spLocks noChangeShapeType="1"/>
          </p:cNvSpPr>
          <p:nvPr/>
        </p:nvSpPr>
        <p:spPr bwMode="auto">
          <a:xfrm>
            <a:off x="8618763" y="5973019"/>
            <a:ext cx="246063" cy="0"/>
          </a:xfrm>
          <a:prstGeom prst="line">
            <a:avLst/>
          </a:prstGeom>
          <a:noFill/>
          <a:ln w="25400">
            <a:solidFill>
              <a:srgbClr val="333F5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" name="Rectangle 101"/>
          <p:cNvSpPr>
            <a:spLocks noChangeArrowheads="1"/>
          </p:cNvSpPr>
          <p:nvPr/>
        </p:nvSpPr>
        <p:spPr bwMode="auto">
          <a:xfrm>
            <a:off x="8890226" y="5922219"/>
            <a:ext cx="1357744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smtClean="0">
                <a:ln>
                  <a:noFill/>
                </a:ln>
                <a:solidFill>
                  <a:srgbClr val="595959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Выработка Факт скользящий</a:t>
            </a:r>
            <a:endParaRPr kumimoji="0" lang="en-US" altLang="en-US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162046" y="3594356"/>
            <a:ext cx="5958709" cy="2210134"/>
          </a:xfrm>
          <a:prstGeom prst="rect">
            <a:avLst/>
          </a:prstGeom>
          <a:solidFill>
            <a:srgbClr val="F2F2F2">
              <a:alpha val="41176"/>
            </a:srgb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7" name="Диаграмма 46">
            <a:extLst>
              <a:ext uri="{FF2B5EF4-FFF2-40B4-BE49-F238E27FC236}">
                <a16:creationId xmlns:a16="http://schemas.microsoft.com/office/drawing/2014/main" id="{7DB2CDD7-CD75-5347-BF58-7F7D34B7A42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72141714"/>
              </p:ext>
            </p:extLst>
          </p:nvPr>
        </p:nvGraphicFramePr>
        <p:xfrm>
          <a:off x="261258" y="3633635"/>
          <a:ext cx="5724601" cy="20495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48" name="TextBox 7">
            <a:extLst>
              <a:ext uri="{FF2B5EF4-FFF2-40B4-BE49-F238E27FC236}">
                <a16:creationId xmlns:a16="http://schemas.microsoft.com/office/drawing/2014/main" id="{385C9B0D-B206-7A03-EA92-D55564ECDE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325" y="5843769"/>
            <a:ext cx="679994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ru-RU" altLang="ru-RU" sz="900" b="1" dirty="0">
                <a:solidFill>
                  <a:srgbClr val="595959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Легенда:</a:t>
            </a:r>
            <a:endParaRPr lang="en-US" altLang="ru-RU" sz="900" b="1" dirty="0">
              <a:solidFill>
                <a:srgbClr val="595959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9" name="TextBox 7">
            <a:extLst>
              <a:ext uri="{FF2B5EF4-FFF2-40B4-BE49-F238E27FC236}">
                <a16:creationId xmlns:a16="http://schemas.microsoft.com/office/drawing/2014/main" id="{385C9B0D-B206-7A03-EA92-D55564ECDE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20754" y="5843769"/>
            <a:ext cx="679994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ru-RU" altLang="ru-RU" sz="900" b="1" dirty="0">
                <a:solidFill>
                  <a:srgbClr val="595959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Легенда:</a:t>
            </a:r>
            <a:endParaRPr lang="en-US" altLang="ru-RU" sz="900" b="1" dirty="0">
              <a:solidFill>
                <a:srgbClr val="595959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8578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  <p:bldP spid="4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D69EEA7-4FF9-28D2-D6E7-9E55D0031E0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797" t="96448" r="5439" b="-447"/>
          <a:stretch/>
        </p:blipFill>
        <p:spPr>
          <a:xfrm>
            <a:off x="1752032" y="5388231"/>
            <a:ext cx="9123993" cy="18677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D69EEA7-4FF9-28D2-D6E7-9E55D0031E0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852"/>
          <a:stretch/>
        </p:blipFill>
        <p:spPr>
          <a:xfrm>
            <a:off x="1031923" y="1439746"/>
            <a:ext cx="10141270" cy="3930907"/>
          </a:xfrm>
          <a:prstGeom prst="rect">
            <a:avLst/>
          </a:prstGeom>
        </p:spPr>
      </p:pic>
      <p:sp>
        <p:nvSpPr>
          <p:cNvPr id="12" name="Скругленная прямоугольная выноска 11"/>
          <p:cNvSpPr/>
          <p:nvPr/>
        </p:nvSpPr>
        <p:spPr>
          <a:xfrm>
            <a:off x="553673" y="5575002"/>
            <a:ext cx="6240668" cy="1151490"/>
          </a:xfrm>
          <a:prstGeom prst="wedgeRoundRectCallout">
            <a:avLst>
              <a:gd name="adj1" fmla="val -1025"/>
              <a:gd name="adj2" fmla="val -136640"/>
              <a:gd name="adj3" fmla="val 16667"/>
            </a:avLst>
          </a:prstGeom>
          <a:gradFill flip="none" rotWithShape="1">
            <a:gsLst>
              <a:gs pos="0">
                <a:srgbClr val="8C271A">
                  <a:alpha val="41000"/>
                </a:srgbClr>
              </a:gs>
              <a:gs pos="67223">
                <a:schemeClr val="bg1">
                  <a:lumMod val="95000"/>
                  <a:alpha val="48000"/>
                </a:schemeClr>
              </a:gs>
              <a:gs pos="100000">
                <a:srgbClr val="8C271A">
                  <a:alpha val="20000"/>
                </a:srgbClr>
              </a:gs>
              <a:gs pos="27000">
                <a:schemeClr val="bg1">
                  <a:lumMod val="95000"/>
                  <a:alpha val="60000"/>
                </a:schemeClr>
              </a:gs>
            </a:gsLst>
            <a:lin ang="3000000" scaled="0"/>
            <a:tileRect/>
          </a:gra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7">
            <a:extLst>
              <a:ext uri="{FF2B5EF4-FFF2-40B4-BE49-F238E27FC236}">
                <a16:creationId xmlns:a16="http://schemas.microsoft.com/office/drawing/2014/main" id="{385C9B0D-B206-7A03-EA92-D55564ECDE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1385" y="5354572"/>
            <a:ext cx="679994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ru-RU" altLang="ru-RU" sz="900" b="1" dirty="0">
                <a:solidFill>
                  <a:srgbClr val="595959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Легенда:</a:t>
            </a:r>
            <a:endParaRPr lang="en-US" altLang="ru-RU" sz="900" b="1" dirty="0">
              <a:solidFill>
                <a:srgbClr val="595959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0E944D57-61BB-D29E-0197-F4FEB03B89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1225" y="440438"/>
            <a:ext cx="9142421" cy="506866"/>
          </a:xfrm>
        </p:spPr>
        <p:txBody>
          <a:bodyPr rtlCol="0">
            <a:normAutofit/>
          </a:bodyPr>
          <a:lstStyle/>
          <a:p>
            <a:pPr defTabSz="914418">
              <a:defRPr/>
            </a:pPr>
            <a:r>
              <a:rPr lang="ru-RU" sz="1800" dirty="0"/>
              <a:t>Эффект «Цунами» при планировании работ </a:t>
            </a:r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400" dirty="0">
                <a:latin typeface="Segoe UI" panose="020B0502040204020203" pitchFamily="34" charset="0"/>
                <a:cs typeface="Segoe UI" panose="020B0502040204020203" pitchFamily="34" charset="0"/>
              </a:rPr>
              <a:t>(</a:t>
            </a:r>
            <a:r>
              <a:rPr lang="ru-RU" sz="1100" dirty="0">
                <a:latin typeface="Segoe UI" panose="020B0502040204020203" pitchFamily="34" charset="0"/>
                <a:cs typeface="Segoe UI" panose="020B0502040204020203" pitchFamily="34" charset="0"/>
              </a:rPr>
              <a:t>марка </a:t>
            </a:r>
            <a:r>
              <a:rPr lang="ru-RU" sz="11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КЖ, </a:t>
            </a:r>
            <a:r>
              <a:rPr lang="ru-RU" sz="1100" dirty="0"/>
              <a:t>Обогатительная </a:t>
            </a:r>
            <a:r>
              <a:rPr lang="ru-RU" sz="1100" dirty="0" smtClean="0"/>
              <a:t>фабрика)</a:t>
            </a:r>
            <a:endParaRPr lang="ru-RU" sz="11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588B354-B58C-5132-6738-62586673ACA0}"/>
              </a:ext>
            </a:extLst>
          </p:cNvPr>
          <p:cNvSpPr txBox="1"/>
          <p:nvPr/>
        </p:nvSpPr>
        <p:spPr>
          <a:xfrm>
            <a:off x="6919158" y="6364037"/>
            <a:ext cx="3310729" cy="2680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571" dirty="0">
                <a:solidFill>
                  <a:schemeClr val="bg1">
                    <a:lumMod val="50000"/>
                  </a:schemeClr>
                </a:solidFill>
                <a:cs typeface="Segoe UI" panose="020B0502040204020203" pitchFamily="34" charset="0"/>
              </a:rPr>
              <a:t>Все ревизии КСМ взяты из </a:t>
            </a:r>
            <a:r>
              <a:rPr lang="en-US" sz="571" dirty="0">
                <a:solidFill>
                  <a:schemeClr val="bg1">
                    <a:lumMod val="50000"/>
                  </a:schemeClr>
                </a:solidFill>
                <a:cs typeface="Segoe UI" panose="020B0502040204020203" pitchFamily="34" charset="0"/>
              </a:rPr>
              <a:t>L3</a:t>
            </a:r>
            <a:endParaRPr lang="ru-RU" sz="571" dirty="0">
              <a:solidFill>
                <a:schemeClr val="bg1">
                  <a:lumMod val="50000"/>
                </a:schemeClr>
              </a:solidFill>
              <a:cs typeface="Segoe UI" panose="020B0502040204020203" pitchFamily="34" charset="0"/>
            </a:endParaRPr>
          </a:p>
          <a:p>
            <a:pPr>
              <a:defRPr/>
            </a:pPr>
            <a:r>
              <a:rPr lang="ru-RU" sz="571" dirty="0">
                <a:solidFill>
                  <a:schemeClr val="bg1">
                    <a:lumMod val="50000"/>
                  </a:schemeClr>
                </a:solidFill>
                <a:cs typeface="Segoe UI" panose="020B0502040204020203" pitchFamily="34" charset="0"/>
              </a:rPr>
              <a:t>Факт из отчета СМГ</a:t>
            </a:r>
            <a:r>
              <a:rPr lang="en-US" sz="571" dirty="0">
                <a:solidFill>
                  <a:schemeClr val="bg1">
                    <a:lumMod val="50000"/>
                  </a:schemeClr>
                </a:solidFill>
                <a:cs typeface="Segoe UI" panose="020B0502040204020203" pitchFamily="34" charset="0"/>
              </a:rPr>
              <a:t> </a:t>
            </a:r>
            <a:r>
              <a:rPr lang="ru-RU" sz="571" dirty="0">
                <a:solidFill>
                  <a:schemeClr val="bg1">
                    <a:lumMod val="50000"/>
                  </a:schemeClr>
                </a:solidFill>
                <a:cs typeface="Segoe UI" panose="020B0502040204020203" pitchFamily="34" charset="0"/>
              </a:rPr>
              <a:t>от </a:t>
            </a:r>
            <a:r>
              <a:rPr lang="ru-RU" sz="571" dirty="0" smtClean="0">
                <a:solidFill>
                  <a:schemeClr val="bg1">
                    <a:lumMod val="50000"/>
                  </a:schemeClr>
                </a:solidFill>
                <a:cs typeface="Segoe UI" panose="020B0502040204020203" pitchFamily="34" charset="0"/>
              </a:rPr>
              <a:t>30.09.22</a:t>
            </a:r>
            <a:endParaRPr lang="ru-RU" sz="571" dirty="0">
              <a:solidFill>
                <a:schemeClr val="bg1">
                  <a:lumMod val="50000"/>
                </a:schemeClr>
              </a:solidFill>
              <a:cs typeface="Segoe UI" panose="020B0502040204020203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449D84A-0662-A170-F704-0E886F796DB6}"/>
              </a:ext>
            </a:extLst>
          </p:cNvPr>
          <p:cNvSpPr txBox="1"/>
          <p:nvPr/>
        </p:nvSpPr>
        <p:spPr>
          <a:xfrm>
            <a:off x="818664" y="947304"/>
            <a:ext cx="10716759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/>
            <a:r>
              <a:rPr lang="ru-RU" altLang="ru-RU" sz="1000" b="1" dirty="0">
                <a:latin typeface="Segoe UI" panose="020B0502040204020203" pitchFamily="34" charset="0"/>
                <a:ea typeface="Segoe UI Historic" panose="020B0502040204020203" pitchFamily="34" charset="0"/>
                <a:cs typeface="Segoe UI" panose="020B0502040204020203" pitchFamily="34" charset="0"/>
              </a:rPr>
              <a:t>С каждой новой ревизией КСМ, невыполненные объемы прошлого месяца переходят на будущий период без сдвига срока начала комплексных испытаний (07.23).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78490" y="5693340"/>
            <a:ext cx="5991034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04111" indent="-204111">
              <a:buFont typeface="Arial" panose="020B0604020202020204" pitchFamily="34" charset="0"/>
              <a:buChar char="•"/>
              <a:defRPr/>
            </a:pPr>
            <a:r>
              <a:rPr lang="ru-RU" sz="1100" dirty="0"/>
              <a:t>СМГ существенно не выполняются с первого дня </a:t>
            </a:r>
          </a:p>
          <a:p>
            <a:pPr marL="204111" indent="-204111">
              <a:buFont typeface="Arial" panose="020B0604020202020204" pitchFamily="34" charset="0"/>
              <a:buChar char="•"/>
              <a:defRPr/>
            </a:pPr>
            <a:r>
              <a:rPr lang="ru-RU" sz="1100" dirty="0"/>
              <a:t>Объемы заложенные в текущей версии </a:t>
            </a:r>
            <a:r>
              <a:rPr lang="en-US" sz="1100" dirty="0"/>
              <a:t>L3</a:t>
            </a:r>
            <a:r>
              <a:rPr lang="ru-RU" sz="1100" dirty="0"/>
              <a:t> существенно превышают фактическую выработку</a:t>
            </a:r>
          </a:p>
          <a:p>
            <a:pPr marL="204111" indent="-204111">
              <a:buFont typeface="Arial" panose="020B0604020202020204" pitchFamily="34" charset="0"/>
              <a:buChar char="•"/>
              <a:defRPr/>
            </a:pPr>
            <a:r>
              <a:rPr lang="ru-RU" sz="1100" dirty="0"/>
              <a:t>Все 16 промежуточных вех графика реализации основных объектов строительства** кроме последней задерживаются от 20 до 160 дней.</a:t>
            </a:r>
          </a:p>
          <a:p>
            <a:pPr>
              <a:defRPr/>
            </a:pPr>
            <a:r>
              <a:rPr lang="ru-RU" sz="1100" b="1" dirty="0" smtClean="0">
                <a:cs typeface="Segoe UI" panose="020B0502040204020203" pitchFamily="34" charset="0"/>
              </a:rPr>
              <a:t>Планирование </a:t>
            </a:r>
            <a:r>
              <a:rPr lang="ru-RU" sz="1100" b="1" dirty="0">
                <a:cs typeface="Segoe UI" panose="020B0502040204020203" pitchFamily="34" charset="0"/>
              </a:rPr>
              <a:t>в КСМ </a:t>
            </a:r>
            <a:r>
              <a:rPr lang="en-US" sz="1100" b="1" dirty="0">
                <a:cs typeface="Segoe UI" panose="020B0502040204020203" pitchFamily="34" charset="0"/>
              </a:rPr>
              <a:t>L3 </a:t>
            </a:r>
            <a:r>
              <a:rPr lang="ru-RU" sz="1100" b="1" dirty="0">
                <a:cs typeface="Segoe UI" panose="020B0502040204020203" pitchFamily="34" charset="0"/>
              </a:rPr>
              <a:t>не </a:t>
            </a:r>
            <a:r>
              <a:rPr lang="ru-RU" sz="1100" b="1" dirty="0" smtClean="0">
                <a:cs typeface="Segoe UI" panose="020B0502040204020203" pitchFamily="34" charset="0"/>
              </a:rPr>
              <a:t>корректно</a:t>
            </a:r>
            <a:endParaRPr lang="ru-RU" sz="1100" b="1" dirty="0"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7896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 2007 - 2010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 2007 - 2010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 2007 - 2010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4576</TotalTime>
  <Words>1243</Words>
  <Application>Microsoft Office PowerPoint</Application>
  <PresentationFormat>Широкоэкранный</PresentationFormat>
  <Paragraphs>323</Paragraphs>
  <Slides>12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0" baseType="lpstr">
      <vt:lpstr>Arial</vt:lpstr>
      <vt:lpstr>Calibri</vt:lpstr>
      <vt:lpstr>Calibri Light</vt:lpstr>
      <vt:lpstr>Segoe UI</vt:lpstr>
      <vt:lpstr>Segoe UI </vt:lpstr>
      <vt:lpstr>Segoe UI Historic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Количество рабочего персонала в отчетном периоде Обогатительная фабрика (ОФ)</vt:lpstr>
      <vt:lpstr>Выработка по КЖ и КМ из СМГ в отчетный период Обогатительная фабрика (ОФ)</vt:lpstr>
      <vt:lpstr>Эффект «Цунами» при планировании работ  (марка КЖ, Обогатительная фабрика)</vt:lpstr>
      <vt:lpstr>СЦЕНАРИИ РЕАЛИЗАЦИИ ПРОЕКТА ОФ</vt:lpstr>
      <vt:lpstr>Ценность PMC – подряда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1736</dc:creator>
  <cp:lastModifiedBy>Лаврентьев Павел Игоревич</cp:lastModifiedBy>
  <cp:revision>94</cp:revision>
  <cp:lastPrinted>2023-03-01T18:44:48Z</cp:lastPrinted>
  <dcterms:created xsi:type="dcterms:W3CDTF">2022-10-03T14:19:01Z</dcterms:created>
  <dcterms:modified xsi:type="dcterms:W3CDTF">2024-10-09T14:14:22Z</dcterms:modified>
</cp:coreProperties>
</file>