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30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</p:sldMasterIdLst>
  <p:notesMasterIdLst>
    <p:notesMasterId r:id="rId21"/>
  </p:notesMasterIdLst>
  <p:handoutMasterIdLst>
    <p:handoutMasterId r:id="rId22"/>
  </p:handoutMasterIdLst>
  <p:sldIdLst>
    <p:sldId id="3184" r:id="rId3"/>
    <p:sldId id="3185" r:id="rId4"/>
    <p:sldId id="3209" r:id="rId5"/>
    <p:sldId id="3186" r:id="rId6"/>
    <p:sldId id="3188" r:id="rId7"/>
    <p:sldId id="3189" r:id="rId8"/>
    <p:sldId id="3190" r:id="rId9"/>
    <p:sldId id="3192" r:id="rId10"/>
    <p:sldId id="3193" r:id="rId11"/>
    <p:sldId id="3194" r:id="rId12"/>
    <p:sldId id="3195" r:id="rId13"/>
    <p:sldId id="3196" r:id="rId14"/>
    <p:sldId id="3197" r:id="rId15"/>
    <p:sldId id="3208" r:id="rId16"/>
    <p:sldId id="3203" r:id="rId17"/>
    <p:sldId id="3213" r:id="rId18"/>
    <p:sldId id="3212" r:id="rId19"/>
    <p:sldId id="3210" r:id="rId2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528" userDrawn="1">
          <p15:clr>
            <a:srgbClr val="A4A3A4"/>
          </p15:clr>
        </p15:guide>
        <p15:guide id="3" orient="horz" pos="3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271A"/>
    <a:srgbClr val="686F81"/>
    <a:srgbClr val="1175BB"/>
    <a:srgbClr val="002060"/>
    <a:srgbClr val="5B9BD5"/>
    <a:srgbClr val="FFFFFF"/>
    <a:srgbClr val="777E91"/>
    <a:srgbClr val="8496AF"/>
    <a:srgbClr val="666565"/>
    <a:srgbClr val="9D9D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615474-6020-4ED6-A453-CD485259760A}" v="396" dt="2019-07-16T09:21:49.51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786" y="78"/>
      </p:cViewPr>
      <p:guideLst>
        <p:guide orient="horz" pos="3840"/>
        <p:guide pos="528"/>
        <p:guide orient="horz" pos="3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79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ирилл Кострыкин" userId="9d3804a191394bb3" providerId="LiveId" clId="{2265ED51-EBD4-452A-B945-F7E47E44DBCA}"/>
    <pc:docChg chg="modSld">
      <pc:chgData name="Кирилл Кострыкин" userId="9d3804a191394bb3" providerId="LiveId" clId="{2265ED51-EBD4-452A-B945-F7E47E44DBCA}" dt="2019-07-16T04:45:44.183" v="1" actId="20577"/>
      <pc:docMkLst>
        <pc:docMk/>
      </pc:docMkLst>
      <pc:sldChg chg="modSp">
        <pc:chgData name="Кирилл Кострыкин" userId="9d3804a191394bb3" providerId="LiveId" clId="{2265ED51-EBD4-452A-B945-F7E47E44DBCA}" dt="2019-07-16T04:45:44.183" v="1" actId="20577"/>
        <pc:sldMkLst>
          <pc:docMk/>
          <pc:sldMk cId="0" sldId="256"/>
        </pc:sldMkLst>
        <pc:spChg chg="mod">
          <ac:chgData name="Кирилл Кострыкин" userId="9d3804a191394bb3" providerId="LiveId" clId="{2265ED51-EBD4-452A-B945-F7E47E44DBCA}" dt="2019-07-16T04:45:44.183" v="1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Кирилл Кострыкин" userId="9d3804a191394bb3" providerId="LiveId" clId="{D5615474-6020-4ED6-A453-CD485259760A}"/>
    <pc:docChg chg="undo custSel addSld delSld modSld sldOrd">
      <pc:chgData name="Кирилл Кострыкин" userId="9d3804a191394bb3" providerId="LiveId" clId="{D5615474-6020-4ED6-A453-CD485259760A}" dt="2019-07-16T09:22:06.853" v="4024" actId="478"/>
      <pc:docMkLst>
        <pc:docMk/>
      </pc:docMkLst>
      <pc:sldChg chg="delSp modSp">
        <pc:chgData name="Кирилл Кострыкин" userId="9d3804a191394bb3" providerId="LiveId" clId="{D5615474-6020-4ED6-A453-CD485259760A}" dt="2019-07-16T09:22:06.853" v="4024" actId="478"/>
        <pc:sldMkLst>
          <pc:docMk/>
          <pc:sldMk cId="0" sldId="256"/>
        </pc:sldMkLst>
        <pc:spChg chg="mod">
          <ac:chgData name="Кирилл Кострыкин" userId="9d3804a191394bb3" providerId="LiveId" clId="{D5615474-6020-4ED6-A453-CD485259760A}" dt="2019-07-16T04:47:01.291" v="13" actId="20577"/>
          <ac:spMkLst>
            <pc:docMk/>
            <pc:sldMk cId="0" sldId="256"/>
            <ac:spMk id="2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9:22:06.853" v="4024" actId="478"/>
          <ac:spMkLst>
            <pc:docMk/>
            <pc:sldMk cId="0" sldId="256"/>
            <ac:spMk id="3" creationId="{00000000-0000-0000-0000-000000000000}"/>
          </ac:spMkLst>
        </pc:spChg>
      </pc:sldChg>
      <pc:sldChg chg="addSp delSp modSp">
        <pc:chgData name="Кирилл Кострыкин" userId="9d3804a191394bb3" providerId="LiveId" clId="{D5615474-6020-4ED6-A453-CD485259760A}" dt="2019-07-16T09:15:47.009" v="3911" actId="1076"/>
        <pc:sldMkLst>
          <pc:docMk/>
          <pc:sldMk cId="0" sldId="257"/>
        </pc:sldMkLst>
        <pc:spChg chg="del">
          <ac:chgData name="Кирилл Кострыкин" userId="9d3804a191394bb3" providerId="LiveId" clId="{D5615474-6020-4ED6-A453-CD485259760A}" dt="2019-07-16T04:50:25.476" v="68" actId="478"/>
          <ac:spMkLst>
            <pc:docMk/>
            <pc:sldMk cId="0" sldId="257"/>
            <ac:spMk id="2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18:38.039" v="2103" actId="1076"/>
          <ac:spMkLst>
            <pc:docMk/>
            <pc:sldMk cId="0" sldId="257"/>
            <ac:spMk id="3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4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5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6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7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8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18:38.039" v="2103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18:38.039" v="2103" actId="1076"/>
          <ac:spMkLst>
            <pc:docMk/>
            <pc:sldMk cId="0" sldId="257"/>
            <ac:spMk id="10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5:12:09.459" v="317"/>
          <ac:spMkLst>
            <pc:docMk/>
            <pc:sldMk cId="0" sldId="257"/>
            <ac:spMk id="11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5:12:09.459" v="317"/>
          <ac:spMkLst>
            <pc:docMk/>
            <pc:sldMk cId="0" sldId="257"/>
            <ac:spMk id="12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13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14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15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16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17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18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19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20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5:08.388" v="172" actId="478"/>
          <ac:spMkLst>
            <pc:docMk/>
            <pc:sldMk cId="0" sldId="257"/>
            <ac:spMk id="21" creationId="{00000000-0000-0000-0000-000000000000}"/>
          </ac:spMkLst>
        </pc:spChg>
        <pc:spChg chg="add del">
          <ac:chgData name="Кирилл Кострыкин" userId="9d3804a191394bb3" providerId="LiveId" clId="{D5615474-6020-4ED6-A453-CD485259760A}" dt="2019-07-16T04:49:22.483" v="40"/>
          <ac:spMkLst>
            <pc:docMk/>
            <pc:sldMk cId="0" sldId="257"/>
            <ac:spMk id="22" creationId="{DC5CEAF5-A69F-42C6-8599-E6C308A575EA}"/>
          </ac:spMkLst>
        </pc:spChg>
        <pc:spChg chg="add del mod">
          <ac:chgData name="Кирилл Кострыкин" userId="9d3804a191394bb3" providerId="LiveId" clId="{D5615474-6020-4ED6-A453-CD485259760A}" dt="2019-07-16T05:12:09.459" v="317"/>
          <ac:spMkLst>
            <pc:docMk/>
            <pc:sldMk cId="0" sldId="257"/>
            <ac:spMk id="23" creationId="{BDE6040B-6EF1-4436-9468-5EBFE32FDD08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24" creationId="{5AAB202F-E789-4323-BA2B-6D554D3DB3F3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25" creationId="{9F0C977B-AF09-446A-B912-6B279EB645E5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26" creationId="{E52672BC-4161-4EA7-86DD-6996667697AC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27" creationId="{749668FA-FB1F-4A99-8062-D78591E9A3CE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28" creationId="{12DB59B7-901E-4178-847A-7E54859D1D54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29" creationId="{01F67988-EC87-4E6D-8484-0672908313EC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0" creationId="{CD7FF70F-6F20-4482-90AB-E2890372889C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1" creationId="{68F27B46-B0F6-4583-A910-13279F2CC7C5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2" creationId="{AAFAF7AD-9402-42DE-82AD-21354C20D9C7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3" creationId="{C4BF426B-DD22-4F70-A381-068CAFD6E3CD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4" creationId="{5512911B-FDE5-41BE-B9E4-2116FD5C0EEE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5" creationId="{B4E47D81-C58E-4946-9DC1-50550C9628C8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6" creationId="{2987892B-1607-4AEA-8CC9-FA883EEA0BCB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7" creationId="{88BFE830-4D80-453D-9DF8-A9CC08A91CE8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8" creationId="{CC1E96B1-6E6C-4C9D-A282-D3557A32836F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39" creationId="{C7E43F7E-B132-4B7B-8770-7EA5C7FF505A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0" creationId="{BB23312F-17B2-4F3D-9B89-6CA020DAF1A7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1" creationId="{B99779C3-9EB8-4EF0-B17C-F341C6EA155F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2" creationId="{56CA5347-93E7-4C9B-8D48-82E7F5F8B11C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3" creationId="{BA218596-AB4C-41EA-A05E-95B8C669DD7F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4" creationId="{545C987A-1C35-4C4A-BC81-8D695D280639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5" creationId="{1E805BBE-A9B8-4A0B-BB65-344B09093AA9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6" creationId="{2942E363-F3F7-4478-9663-88CC8B02A00F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7" creationId="{35A80350-BC6B-47DA-9D10-F6D3F4DEB923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8" creationId="{4B8DB7EB-0BAE-4913-8234-D0DAA81805AC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49" creationId="{75AE81C4-B4B3-4A1E-BB62-71F5EF458BC9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50" creationId="{74D895F4-9E91-4C3A-8D6B-4B45AFA2FFE7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58" creationId="{CD1CEEBB-1B3E-4DBB-8790-770866719B52}"/>
          </ac:spMkLst>
        </pc:spChg>
        <pc:spChg chg="add del mod">
          <ac:chgData name="Кирилл Кострыкин" userId="9d3804a191394bb3" providerId="LiveId" clId="{D5615474-6020-4ED6-A453-CD485259760A}" dt="2019-07-16T04:59:42.633" v="197"/>
          <ac:spMkLst>
            <pc:docMk/>
            <pc:sldMk cId="0" sldId="257"/>
            <ac:spMk id="59" creationId="{A1CA7ABC-CC1E-4DAC-BC10-E07BBC4A8E0B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0" creationId="{8DDBE76E-FCCD-46B5-B69B-CAB9C7782B6D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1" creationId="{7C35EC93-559D-429E-AD9A-76CCF28EE3CE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2" creationId="{27D4A3CC-5202-45A8-8280-83913D089310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3" creationId="{178210C1-A37F-4B3A-86FD-0CD26E3A2A08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4" creationId="{D9BCE944-3284-43BB-A3B6-504DCE93E85C}"/>
          </ac:spMkLst>
        </pc:spChg>
        <pc:spChg chg="add del mod">
          <ac:chgData name="Кирилл Кострыкин" userId="9d3804a191394bb3" providerId="LiveId" clId="{D5615474-6020-4ED6-A453-CD485259760A}" dt="2019-07-16T05:02:01.934" v="238" actId="478"/>
          <ac:spMkLst>
            <pc:docMk/>
            <pc:sldMk cId="0" sldId="257"/>
            <ac:spMk id="65" creationId="{BBB1E7FB-93E2-4FB5-BC1D-F3691EE16176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6" creationId="{4DFDA97F-55DB-48BF-97C4-BE6FEC3371F0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7" creationId="{D6837322-BD66-4035-AA9D-E5D90AB988EA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8" creationId="{B465275F-9DDB-409C-8271-A79BE25AD791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69" creationId="{151460AD-7CB4-4168-8852-C9A41DD8BA66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70" creationId="{421DFA2E-7D9C-4180-8106-3638C483D1B3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71" creationId="{D95D6864-51B6-4F5A-9160-84930E03C0A5}"/>
          </ac:spMkLst>
        </pc:spChg>
        <pc:spChg chg="add del mod">
          <ac:chgData name="Кирилл Кострыкин" userId="9d3804a191394bb3" providerId="LiveId" clId="{D5615474-6020-4ED6-A453-CD485259760A}" dt="2019-07-16T05:03:27.487" v="241" actId="478"/>
          <ac:spMkLst>
            <pc:docMk/>
            <pc:sldMk cId="0" sldId="257"/>
            <ac:spMk id="72" creationId="{365164B9-2F33-49C9-9501-B658564388A6}"/>
          </ac:spMkLst>
        </pc:spChg>
        <pc:spChg chg="add del mod">
          <ac:chgData name="Кирилл Кострыкин" userId="9d3804a191394bb3" providerId="LiveId" clId="{D5615474-6020-4ED6-A453-CD485259760A}" dt="2019-07-16T05:03:27.487" v="241" actId="478"/>
          <ac:spMkLst>
            <pc:docMk/>
            <pc:sldMk cId="0" sldId="257"/>
            <ac:spMk id="73" creationId="{962968FB-5AFF-4D83-B1B7-010A1464A374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74" creationId="{16C5C748-1DC0-4BA6-92A7-19BE4291B7F9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75" creationId="{5C24FE76-3D87-4BDC-80C4-82C763CFAFDB}"/>
          </ac:spMkLst>
        </pc:spChg>
        <pc:spChg chg="add del mod">
          <ac:chgData name="Кирилл Кострыкин" userId="9d3804a191394bb3" providerId="LiveId" clId="{D5615474-6020-4ED6-A453-CD485259760A}" dt="2019-07-16T05:07:54.325" v="283" actId="478"/>
          <ac:spMkLst>
            <pc:docMk/>
            <pc:sldMk cId="0" sldId="257"/>
            <ac:spMk id="76" creationId="{53323F01-085B-4788-8367-D1169BCE6E75}"/>
          </ac:spMkLst>
        </pc:spChg>
        <pc:spChg chg="add del mod">
          <ac:chgData name="Кирилл Кострыкин" userId="9d3804a191394bb3" providerId="LiveId" clId="{D5615474-6020-4ED6-A453-CD485259760A}" dt="2019-07-16T05:07:53.380" v="282" actId="478"/>
          <ac:spMkLst>
            <pc:docMk/>
            <pc:sldMk cId="0" sldId="257"/>
            <ac:spMk id="77" creationId="{3577405E-601D-4EA2-92E7-5958AC938D1E}"/>
          </ac:spMkLst>
        </pc:spChg>
        <pc:spChg chg="add del mod">
          <ac:chgData name="Кирилл Кострыкин" userId="9d3804a191394bb3" providerId="LiveId" clId="{D5615474-6020-4ED6-A453-CD485259760A}" dt="2019-07-16T05:07:55.609" v="284" actId="478"/>
          <ac:spMkLst>
            <pc:docMk/>
            <pc:sldMk cId="0" sldId="257"/>
            <ac:spMk id="78" creationId="{BA7B99C5-AC7F-4D6A-AE90-04373A4B26EE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79" creationId="{00DECA00-957C-4CE3-97F7-B9EBCF77A3F7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80" creationId="{A5B0E0B2-D922-4A10-8C0B-C54A90584037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81" creationId="{B38C606D-A16B-44A0-A40F-5743FD0DB9AD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82" creationId="{199403FD-534D-4A6F-BA2C-69B223306132}"/>
          </ac:spMkLst>
        </pc:spChg>
        <pc:spChg chg="add del mod">
          <ac:chgData name="Кирилл Кострыкин" userId="9d3804a191394bb3" providerId="LiveId" clId="{D5615474-6020-4ED6-A453-CD485259760A}" dt="2019-07-16T05:03:27.487" v="241" actId="478"/>
          <ac:spMkLst>
            <pc:docMk/>
            <pc:sldMk cId="0" sldId="257"/>
            <ac:spMk id="83" creationId="{3A9F5D46-450E-4650-8044-00635FC36724}"/>
          </ac:spMkLst>
        </pc:spChg>
        <pc:spChg chg="add del mod">
          <ac:chgData name="Кирилл Кострыкин" userId="9d3804a191394bb3" providerId="LiveId" clId="{D5615474-6020-4ED6-A453-CD485259760A}" dt="2019-07-16T05:03:27.487" v="241" actId="478"/>
          <ac:spMkLst>
            <pc:docMk/>
            <pc:sldMk cId="0" sldId="257"/>
            <ac:spMk id="84" creationId="{524DEAA7-37ED-41A0-B79D-0DA4E7CF4BCC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85" creationId="{B74BA009-2081-4D09-9DA0-C6C7704ED938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86" creationId="{F068556C-FA99-488A-93D9-36541650E078}"/>
          </ac:spMkLst>
        </pc:spChg>
        <pc:spChg chg="add del mod">
          <ac:chgData name="Кирилл Кострыкин" userId="9d3804a191394bb3" providerId="LiveId" clId="{D5615474-6020-4ED6-A453-CD485259760A}" dt="2019-07-16T06:55:10.890" v="1934" actId="478"/>
          <ac:spMkLst>
            <pc:docMk/>
            <pc:sldMk cId="0" sldId="257"/>
            <ac:spMk id="94" creationId="{9E8879BC-E96C-4E0E-8F04-C415165CDCAB}"/>
          </ac:spMkLst>
        </pc:spChg>
        <pc:spChg chg="add del mod">
          <ac:chgData name="Кирилл Кострыкин" userId="9d3804a191394bb3" providerId="LiveId" clId="{D5615474-6020-4ED6-A453-CD485259760A}" dt="2019-07-16T05:01:20.837" v="237" actId="478"/>
          <ac:spMkLst>
            <pc:docMk/>
            <pc:sldMk cId="0" sldId="257"/>
            <ac:spMk id="95" creationId="{85DA65B4-7C99-4228-BF97-267C823D322B}"/>
          </ac:spMkLst>
        </pc:spChg>
        <pc:spChg chg="add del mod">
          <ac:chgData name="Кирилл Кострыкин" userId="9d3804a191394bb3" providerId="LiveId" clId="{D5615474-6020-4ED6-A453-CD485259760A}" dt="2019-07-16T05:12:09.459" v="317"/>
          <ac:spMkLst>
            <pc:docMk/>
            <pc:sldMk cId="0" sldId="257"/>
            <ac:spMk id="101" creationId="{CDEDF536-6D58-4016-89E8-D15C5820EC33}"/>
          </ac:spMkLst>
        </pc:spChg>
        <pc:spChg chg="add del">
          <ac:chgData name="Кирилл Кострыкин" userId="9d3804a191394bb3" providerId="LiveId" clId="{D5615474-6020-4ED6-A453-CD485259760A}" dt="2019-07-16T05:11:27.258" v="299" actId="478"/>
          <ac:spMkLst>
            <pc:docMk/>
            <pc:sldMk cId="0" sldId="257"/>
            <ac:spMk id="102" creationId="{FBA0C5A2-35CB-463A-9565-463004B99A88}"/>
          </ac:spMkLst>
        </pc:spChg>
        <pc:spChg chg="add del mod">
          <ac:chgData name="Кирилл Кострыкин" userId="9d3804a191394bb3" providerId="LiveId" clId="{D5615474-6020-4ED6-A453-CD485259760A}" dt="2019-07-16T05:12:09.459" v="317"/>
          <ac:spMkLst>
            <pc:docMk/>
            <pc:sldMk cId="0" sldId="257"/>
            <ac:spMk id="104" creationId="{27DD9B5C-149B-4B58-8366-20181482B0A2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05" creationId="{DAAE8367-B450-46EA-893F-5BE807BD8214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06" creationId="{7F52E0C2-ADE9-47FA-B83E-0414C031559A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07" creationId="{432E59A8-8F73-4126-8266-A76232E90057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08" creationId="{E00C1341-060D-4F5D-A132-BA49563BA468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09" creationId="{C0DCCE55-09CA-412E-955E-7D40FC8D1617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0" creationId="{59F288F1-CF77-4619-A6CC-8945BCABA6AF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1" creationId="{579171BA-9D67-44D3-BBD3-C00428A9E657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2" creationId="{475B6F67-CB4E-46E9-8AF3-68E5E7CC19B7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3" creationId="{FB2ADC54-D4B0-48BB-9DF6-85EDEA73F56F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4" creationId="{109AA844-3DEB-4708-ADC8-8DB55CDE787D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5" creationId="{E47F83C8-268B-4508-BEFE-B143D9C4A71A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6" creationId="{E59F3B9D-8288-45CA-9334-B2FC94E2336A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7" creationId="{85EC5487-2ADE-4456-A4B4-5F077545D043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8" creationId="{00DD188D-5F71-4A93-8D02-121472DA5603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19" creationId="{CEE919FA-CF48-4E16-9258-9AF07AC3EFB5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0" creationId="{E7318C6A-5181-4DF8-AD68-E79D79276C70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1" creationId="{B09186D2-4B55-4329-9364-04A51A722CAF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2" creationId="{7EA2E777-79E3-417D-9269-42984D7A04C8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3" creationId="{E3BDA5FC-1C5A-49A9-A8E8-D4E2BB3C22DF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4" creationId="{471C32D1-D1A2-4606-AA11-C44EF84577CF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5" creationId="{413D0858-CFFC-4F9B-990D-67A5EEF89C18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6" creationId="{02180037-DB82-4059-B073-0CD6881268C0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7" creationId="{55A5A66E-4806-48AD-953E-CBD904B2C1FD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8" creationId="{CB11CBF6-AB60-451A-BD32-EEA233F48512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29" creationId="{80434FED-7CC9-4BE3-B94A-F3C2466E35C0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30" creationId="{7023DD94-6FBD-4A3E-B5EE-3B1C8B171532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31" creationId="{5BAD9675-7CD7-436E-8CC9-C496DA11E9B4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39" creationId="{0165CBD9-5259-4AD1-B209-7FB9B12E3608}"/>
          </ac:spMkLst>
        </pc:spChg>
        <pc:spChg chg="add del">
          <ac:chgData name="Кирилл Кострыкин" userId="9d3804a191394bb3" providerId="LiveId" clId="{D5615474-6020-4ED6-A453-CD485259760A}" dt="2019-07-16T06:55:14.349" v="1936"/>
          <ac:spMkLst>
            <pc:docMk/>
            <pc:sldMk cId="0" sldId="257"/>
            <ac:spMk id="140" creationId="{2F86C3CA-31F2-417F-A059-1D358F137D92}"/>
          </ac:spMkLst>
        </pc:spChg>
        <pc:spChg chg="add mod">
          <ac:chgData name="Кирилл Кострыкин" userId="9d3804a191394bb3" providerId="LiveId" clId="{D5615474-6020-4ED6-A453-CD485259760A}" dt="2019-07-16T07:19:20.474" v="2106" actId="207"/>
          <ac:spMkLst>
            <pc:docMk/>
            <pc:sldMk cId="0" sldId="257"/>
            <ac:spMk id="141" creationId="{C4F4DD90-D599-486A-B69B-67DD8F54B6A7}"/>
          </ac:spMkLst>
        </pc:spChg>
        <pc:spChg chg="add mod">
          <ac:chgData name="Кирилл Кострыкин" userId="9d3804a191394bb3" providerId="LiveId" clId="{D5615474-6020-4ED6-A453-CD485259760A}" dt="2019-07-16T07:19:25.576" v="2107" actId="108"/>
          <ac:spMkLst>
            <pc:docMk/>
            <pc:sldMk cId="0" sldId="257"/>
            <ac:spMk id="142" creationId="{E70DEB58-6316-4D8B-B5D1-26909C12D75F}"/>
          </ac:spMkLst>
        </pc:spChg>
        <pc:spChg chg="add mod">
          <ac:chgData name="Кирилл Кострыкин" userId="9d3804a191394bb3" providerId="LiveId" clId="{D5615474-6020-4ED6-A453-CD485259760A}" dt="2019-07-16T07:20:23.961" v="2118" actId="108"/>
          <ac:spMkLst>
            <pc:docMk/>
            <pc:sldMk cId="0" sldId="257"/>
            <ac:spMk id="143" creationId="{86E6C059-4794-4186-8002-149952E42D74}"/>
          </ac:spMkLst>
        </pc:spChg>
        <pc:spChg chg="add mod">
          <ac:chgData name="Кирилл Кострыкин" userId="9d3804a191394bb3" providerId="LiveId" clId="{D5615474-6020-4ED6-A453-CD485259760A}" dt="2019-07-16T07:20:21.140" v="2117" actId="207"/>
          <ac:spMkLst>
            <pc:docMk/>
            <pc:sldMk cId="0" sldId="257"/>
            <ac:spMk id="144" creationId="{8B0E7098-2A5C-4E65-985E-03A421BFD05C}"/>
          </ac:spMkLst>
        </pc:spChg>
        <pc:spChg chg="add mod">
          <ac:chgData name="Кирилл Кострыкин" userId="9d3804a191394bb3" providerId="LiveId" clId="{D5615474-6020-4ED6-A453-CD485259760A}" dt="2019-07-16T07:20:24.395" v="2119" actId="108"/>
          <ac:spMkLst>
            <pc:docMk/>
            <pc:sldMk cId="0" sldId="257"/>
            <ac:spMk id="145" creationId="{379DDDBE-7877-49A6-BE03-96902A7D888B}"/>
          </ac:spMkLst>
        </pc:spChg>
        <pc:spChg chg="add del mod">
          <ac:chgData name="Кирилл Кострыкин" userId="9d3804a191394bb3" providerId="LiveId" clId="{D5615474-6020-4ED6-A453-CD485259760A}" dt="2019-07-16T07:17:15.579" v="2092" actId="478"/>
          <ac:spMkLst>
            <pc:docMk/>
            <pc:sldMk cId="0" sldId="257"/>
            <ac:spMk id="146" creationId="{877BAA79-46C4-4870-B920-A874B082986B}"/>
          </ac:spMkLst>
        </pc:spChg>
        <pc:spChg chg="add mod">
          <ac:chgData name="Кирилл Кострыкин" userId="9d3804a191394bb3" providerId="LiveId" clId="{D5615474-6020-4ED6-A453-CD485259760A}" dt="2019-07-16T07:20:25.794" v="2122" actId="108"/>
          <ac:spMkLst>
            <pc:docMk/>
            <pc:sldMk cId="0" sldId="257"/>
            <ac:spMk id="147" creationId="{0FB0BE0E-EDD7-4CCA-9FAC-0F1318016D46}"/>
          </ac:spMkLst>
        </pc:spChg>
        <pc:spChg chg="add mod">
          <ac:chgData name="Кирилл Кострыкин" userId="9d3804a191394bb3" providerId="LiveId" clId="{D5615474-6020-4ED6-A453-CD485259760A}" dt="2019-07-16T07:20:25.359" v="2121" actId="108"/>
          <ac:spMkLst>
            <pc:docMk/>
            <pc:sldMk cId="0" sldId="257"/>
            <ac:spMk id="148" creationId="{46256D61-FFF4-45F5-A63F-657A912B05B5}"/>
          </ac:spMkLst>
        </pc:spChg>
        <pc:spChg chg="add mod">
          <ac:chgData name="Кирилл Кострыкин" userId="9d3804a191394bb3" providerId="LiveId" clId="{D5615474-6020-4ED6-A453-CD485259760A}" dt="2019-07-16T07:20:24.935" v="2120" actId="108"/>
          <ac:spMkLst>
            <pc:docMk/>
            <pc:sldMk cId="0" sldId="257"/>
            <ac:spMk id="149" creationId="{F947C111-55B3-4CE2-AEE9-2E58BA08D1EF}"/>
          </ac:spMkLst>
        </pc:spChg>
        <pc:spChg chg="add mod">
          <ac:chgData name="Кирилл Кострыкин" userId="9d3804a191394bb3" providerId="LiveId" clId="{D5615474-6020-4ED6-A453-CD485259760A}" dt="2019-07-16T07:20:26.187" v="2123" actId="108"/>
          <ac:spMkLst>
            <pc:docMk/>
            <pc:sldMk cId="0" sldId="257"/>
            <ac:spMk id="150" creationId="{A4D2E033-1748-4764-9468-6EA4A31C701A}"/>
          </ac:spMkLst>
        </pc:spChg>
        <pc:spChg chg="add mod">
          <ac:chgData name="Кирилл Кострыкин" userId="9d3804a191394bb3" providerId="LiveId" clId="{D5615474-6020-4ED6-A453-CD485259760A}" dt="2019-07-16T07:20:31.608" v="2128" actId="108"/>
          <ac:spMkLst>
            <pc:docMk/>
            <pc:sldMk cId="0" sldId="257"/>
            <ac:spMk id="151" creationId="{8502C9C8-45CC-4D8D-BEE7-3C3842619F23}"/>
          </ac:spMkLst>
        </pc:spChg>
        <pc:spChg chg="add mod">
          <ac:chgData name="Кирилл Кострыкин" userId="9d3804a191394bb3" providerId="LiveId" clId="{D5615474-6020-4ED6-A453-CD485259760A}" dt="2019-07-16T07:20:26.829" v="2124" actId="108"/>
          <ac:spMkLst>
            <pc:docMk/>
            <pc:sldMk cId="0" sldId="257"/>
            <ac:spMk id="152" creationId="{0B6711CE-F5A1-4D4D-A057-BB26CEDDB446}"/>
          </ac:spMkLst>
        </pc:spChg>
        <pc:spChg chg="add del mod">
          <ac:chgData name="Кирилл Кострыкин" userId="9d3804a191394bb3" providerId="LiveId" clId="{D5615474-6020-4ED6-A453-CD485259760A}" dt="2019-07-16T07:17:25.632" v="2093" actId="478"/>
          <ac:spMkLst>
            <pc:docMk/>
            <pc:sldMk cId="0" sldId="257"/>
            <ac:spMk id="153" creationId="{FED17EE7-441C-47DE-A587-656501EFC4FF}"/>
          </ac:spMkLst>
        </pc:spChg>
        <pc:spChg chg="add del mod">
          <ac:chgData name="Кирилл Кострыкин" userId="9d3804a191394bb3" providerId="LiveId" clId="{D5615474-6020-4ED6-A453-CD485259760A}" dt="2019-07-16T07:17:25.632" v="2093" actId="478"/>
          <ac:spMkLst>
            <pc:docMk/>
            <pc:sldMk cId="0" sldId="257"/>
            <ac:spMk id="154" creationId="{62FF3E45-AB44-40D0-924F-2824BD5FBD78}"/>
          </ac:spMkLst>
        </pc:spChg>
        <pc:spChg chg="add mod">
          <ac:chgData name="Кирилл Кострыкин" userId="9d3804a191394bb3" providerId="LiveId" clId="{D5615474-6020-4ED6-A453-CD485259760A}" dt="2019-07-16T07:17:42.829" v="2095" actId="1076"/>
          <ac:spMkLst>
            <pc:docMk/>
            <pc:sldMk cId="0" sldId="257"/>
            <ac:spMk id="155" creationId="{8BC0D81B-FB21-4750-BB75-31800BFE42E1}"/>
          </ac:spMkLst>
        </pc:spChg>
        <pc:spChg chg="add mod">
          <ac:chgData name="Кирилл Кострыкин" userId="9d3804a191394bb3" providerId="LiveId" clId="{D5615474-6020-4ED6-A453-CD485259760A}" dt="2019-07-16T07:17:42.829" v="2095" actId="1076"/>
          <ac:spMkLst>
            <pc:docMk/>
            <pc:sldMk cId="0" sldId="257"/>
            <ac:spMk id="156" creationId="{2D51E71B-BF87-4814-BBC6-522B6B4D3833}"/>
          </ac:spMkLst>
        </pc:spChg>
        <pc:spChg chg="add del mod">
          <ac:chgData name="Кирилл Кострыкин" userId="9d3804a191394bb3" providerId="LiveId" clId="{D5615474-6020-4ED6-A453-CD485259760A}" dt="2019-07-16T07:11:40.865" v="2082" actId="478"/>
          <ac:spMkLst>
            <pc:docMk/>
            <pc:sldMk cId="0" sldId="257"/>
            <ac:spMk id="157" creationId="{A20335DA-B2A0-4B46-8B3D-46801C308FFA}"/>
          </ac:spMkLst>
        </pc:spChg>
        <pc:spChg chg="add del mod">
          <ac:chgData name="Кирилл Кострыкин" userId="9d3804a191394bb3" providerId="LiveId" clId="{D5615474-6020-4ED6-A453-CD485259760A}" dt="2019-07-16T07:11:37.343" v="2079" actId="478"/>
          <ac:spMkLst>
            <pc:docMk/>
            <pc:sldMk cId="0" sldId="257"/>
            <ac:spMk id="158" creationId="{75FBC9BE-75A5-4DEE-A7F6-191662DD9B93}"/>
          </ac:spMkLst>
        </pc:spChg>
        <pc:spChg chg="add del mod">
          <ac:chgData name="Кирилл Кострыкин" userId="9d3804a191394bb3" providerId="LiveId" clId="{D5615474-6020-4ED6-A453-CD485259760A}" dt="2019-07-16T07:11:42.795" v="2083" actId="478"/>
          <ac:spMkLst>
            <pc:docMk/>
            <pc:sldMk cId="0" sldId="257"/>
            <ac:spMk id="159" creationId="{537F1507-D1F0-4F84-B5C0-028ACD0482F7}"/>
          </ac:spMkLst>
        </pc:spChg>
        <pc:spChg chg="add del mod">
          <ac:chgData name="Кирилл Кострыкин" userId="9d3804a191394bb3" providerId="LiveId" clId="{D5615474-6020-4ED6-A453-CD485259760A}" dt="2019-07-16T07:11:48.713" v="2086" actId="478"/>
          <ac:spMkLst>
            <pc:docMk/>
            <pc:sldMk cId="0" sldId="257"/>
            <ac:spMk id="160" creationId="{69245F4E-64FE-484B-ADD9-F1B01ABC161C}"/>
          </ac:spMkLst>
        </pc:spChg>
        <pc:spChg chg="add del mod">
          <ac:chgData name="Кирилл Кострыкин" userId="9d3804a191394bb3" providerId="LiveId" clId="{D5615474-6020-4ED6-A453-CD485259760A}" dt="2019-07-16T07:11:51.487" v="2089" actId="478"/>
          <ac:spMkLst>
            <pc:docMk/>
            <pc:sldMk cId="0" sldId="257"/>
            <ac:spMk id="161" creationId="{8CACE572-2809-4038-81AE-90D553688A52}"/>
          </ac:spMkLst>
        </pc:spChg>
        <pc:spChg chg="add mod">
          <ac:chgData name="Кирилл Кострыкин" userId="9d3804a191394bb3" providerId="LiveId" clId="{D5615474-6020-4ED6-A453-CD485259760A}" dt="2019-07-16T07:20:27.766" v="2127" actId="108"/>
          <ac:spMkLst>
            <pc:docMk/>
            <pc:sldMk cId="0" sldId="257"/>
            <ac:spMk id="162" creationId="{07183A51-B0C5-4A32-A657-3FC5247CFE73}"/>
          </ac:spMkLst>
        </pc:spChg>
        <pc:spChg chg="add mod">
          <ac:chgData name="Кирилл Кострыкин" userId="9d3804a191394bb3" providerId="LiveId" clId="{D5615474-6020-4ED6-A453-CD485259760A}" dt="2019-07-16T07:20:27.225" v="2125" actId="108"/>
          <ac:spMkLst>
            <pc:docMk/>
            <pc:sldMk cId="0" sldId="257"/>
            <ac:spMk id="163" creationId="{78EED27D-3602-4AA7-B4A8-A5269FF8A881}"/>
          </ac:spMkLst>
        </pc:spChg>
        <pc:spChg chg="add del mod">
          <ac:chgData name="Кирилл Кострыкин" userId="9d3804a191394bb3" providerId="LiveId" clId="{D5615474-6020-4ED6-A453-CD485259760A}" dt="2019-07-16T07:17:25.632" v="2093" actId="478"/>
          <ac:spMkLst>
            <pc:docMk/>
            <pc:sldMk cId="0" sldId="257"/>
            <ac:spMk id="164" creationId="{07D49140-5CC4-4F94-889E-CB89A90AAA5F}"/>
          </ac:spMkLst>
        </pc:spChg>
        <pc:spChg chg="add del mod">
          <ac:chgData name="Кирилл Кострыкин" userId="9d3804a191394bb3" providerId="LiveId" clId="{D5615474-6020-4ED6-A453-CD485259760A}" dt="2019-07-16T07:17:25.632" v="2093" actId="478"/>
          <ac:spMkLst>
            <pc:docMk/>
            <pc:sldMk cId="0" sldId="257"/>
            <ac:spMk id="165" creationId="{7EC0CEBC-2293-4587-A3E3-99673AD232A9}"/>
          </ac:spMkLst>
        </pc:spChg>
        <pc:spChg chg="add mod">
          <ac:chgData name="Кирилл Кострыкин" userId="9d3804a191394bb3" providerId="LiveId" clId="{D5615474-6020-4ED6-A453-CD485259760A}" dt="2019-07-16T07:17:42.829" v="2095" actId="1076"/>
          <ac:spMkLst>
            <pc:docMk/>
            <pc:sldMk cId="0" sldId="257"/>
            <ac:spMk id="166" creationId="{5696E59A-8FB3-4CC6-A733-7799EE08B802}"/>
          </ac:spMkLst>
        </pc:spChg>
        <pc:spChg chg="add mod">
          <ac:chgData name="Кирилл Кострыкин" userId="9d3804a191394bb3" providerId="LiveId" clId="{D5615474-6020-4ED6-A453-CD485259760A}" dt="2019-07-16T07:17:42.829" v="2095" actId="1076"/>
          <ac:spMkLst>
            <pc:docMk/>
            <pc:sldMk cId="0" sldId="257"/>
            <ac:spMk id="167" creationId="{C7DDC9F4-1448-474C-A733-567D8EEC7429}"/>
          </ac:spMkLst>
        </pc:spChg>
        <pc:spChg chg="add del mod">
          <ac:chgData name="Кирилл Кострыкин" userId="9d3804a191394bb3" providerId="LiveId" clId="{D5615474-6020-4ED6-A453-CD485259760A}" dt="2019-07-16T07:11:45.919" v="2085" actId="478"/>
          <ac:spMkLst>
            <pc:docMk/>
            <pc:sldMk cId="0" sldId="257"/>
            <ac:spMk id="175" creationId="{101C1B96-02A4-4715-95E3-0EF3B5C516CE}"/>
          </ac:spMkLst>
        </pc:spChg>
        <pc:spChg chg="add del mod">
          <ac:chgData name="Кирилл Кострыкин" userId="9d3804a191394bb3" providerId="LiveId" clId="{D5615474-6020-4ED6-A453-CD485259760A}" dt="2019-07-16T07:10:24.652" v="2071" actId="478"/>
          <ac:spMkLst>
            <pc:docMk/>
            <pc:sldMk cId="0" sldId="257"/>
            <ac:spMk id="176" creationId="{3B6157DF-DF58-4439-A675-6A136356101C}"/>
          </ac:spMkLst>
        </pc:spChg>
        <pc:spChg chg="add del mod">
          <ac:chgData name="Кирилл Кострыкин" userId="9d3804a191394bb3" providerId="LiveId" clId="{D5615474-6020-4ED6-A453-CD485259760A}" dt="2019-07-16T06:58:08.569" v="1993" actId="478"/>
          <ac:spMkLst>
            <pc:docMk/>
            <pc:sldMk cId="0" sldId="257"/>
            <ac:spMk id="177" creationId="{55948632-56BC-4019-9898-4989BAEDD012}"/>
          </ac:spMkLst>
        </pc:spChg>
        <pc:spChg chg="add del mod">
          <ac:chgData name="Кирилл Кострыкин" userId="9d3804a191394bb3" providerId="LiveId" clId="{D5615474-6020-4ED6-A453-CD485259760A}" dt="2019-07-16T06:58:09.828" v="1994" actId="478"/>
          <ac:spMkLst>
            <pc:docMk/>
            <pc:sldMk cId="0" sldId="257"/>
            <ac:spMk id="178" creationId="{E8173BAD-5170-4D0B-8CD8-612E857A268A}"/>
          </ac:spMkLst>
        </pc:spChg>
        <pc:spChg chg="add del mod">
          <ac:chgData name="Кирилл Кострыкин" userId="9d3804a191394bb3" providerId="LiveId" clId="{D5615474-6020-4ED6-A453-CD485259760A}" dt="2019-07-16T07:09:34.140" v="2050" actId="478"/>
          <ac:spMkLst>
            <pc:docMk/>
            <pc:sldMk cId="0" sldId="257"/>
            <ac:spMk id="179" creationId="{2A3DA250-338A-46A3-90C0-A931EFA98253}"/>
          </ac:spMkLst>
        </pc:spChg>
        <pc:spChg chg="add del mod">
          <ac:chgData name="Кирилл Кострыкин" userId="9d3804a191394bb3" providerId="LiveId" clId="{D5615474-6020-4ED6-A453-CD485259760A}" dt="2019-07-16T07:09:28.366" v="2048" actId="478"/>
          <ac:spMkLst>
            <pc:docMk/>
            <pc:sldMk cId="0" sldId="257"/>
            <ac:spMk id="180" creationId="{49CA5C71-0A23-47DE-A624-412384F1C264}"/>
          </ac:spMkLst>
        </pc:spChg>
        <pc:spChg chg="add del mod">
          <ac:chgData name="Кирилл Кострыкин" userId="9d3804a191394bb3" providerId="LiveId" clId="{D5615474-6020-4ED6-A453-CD485259760A}" dt="2019-07-16T07:09:29.681" v="2049" actId="478"/>
          <ac:spMkLst>
            <pc:docMk/>
            <pc:sldMk cId="0" sldId="257"/>
            <ac:spMk id="181" creationId="{C4CCEFCD-BB15-4796-9C70-44E6F14CF86E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183" creationId="{34FD7C7B-76C2-4BFC-AB15-5A1CF1CAC06F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184" creationId="{57D625CF-B3FE-4ADB-9BC7-FCA55138AE9F}"/>
          </ac:spMkLst>
        </pc:spChg>
        <pc:spChg chg="add del mod">
          <ac:chgData name="Кирилл Кострыкин" userId="9d3804a191394bb3" providerId="LiveId" clId="{D5615474-6020-4ED6-A453-CD485259760A}" dt="2019-07-16T07:18:11.768" v="2099" actId="478"/>
          <ac:spMkLst>
            <pc:docMk/>
            <pc:sldMk cId="0" sldId="257"/>
            <ac:spMk id="185" creationId="{3A84B97A-F145-46F8-AB0D-466789BAF8A6}"/>
          </ac:spMkLst>
        </pc:spChg>
        <pc:spChg chg="add del mod">
          <ac:chgData name="Кирилл Кострыкин" userId="9d3804a191394bb3" providerId="LiveId" clId="{D5615474-6020-4ED6-A453-CD485259760A}" dt="2019-07-16T07:18:11.768" v="2099" actId="478"/>
          <ac:spMkLst>
            <pc:docMk/>
            <pc:sldMk cId="0" sldId="257"/>
            <ac:spMk id="186" creationId="{2EC14F69-57CA-4FE5-A462-AB0EA64DB51B}"/>
          </ac:spMkLst>
        </pc:spChg>
        <pc:spChg chg="add mod">
          <ac:chgData name="Кирилл Кострыкин" userId="9d3804a191394bb3" providerId="LiveId" clId="{D5615474-6020-4ED6-A453-CD485259760A}" dt="2019-07-16T08:29:52.344" v="3396" actId="1076"/>
          <ac:spMkLst>
            <pc:docMk/>
            <pc:sldMk cId="0" sldId="257"/>
            <ac:spMk id="187" creationId="{A67A80FA-522B-4186-8D79-043B90E4CD1F}"/>
          </ac:spMkLst>
        </pc:spChg>
        <pc:spChg chg="add mod">
          <ac:chgData name="Кирилл Кострыкин" userId="9d3804a191394bb3" providerId="LiveId" clId="{D5615474-6020-4ED6-A453-CD485259760A}" dt="2019-07-16T07:52:42.992" v="2893" actId="13822"/>
          <ac:spMkLst>
            <pc:docMk/>
            <pc:sldMk cId="0" sldId="257"/>
            <ac:spMk id="188" creationId="{C3FF8757-C136-4252-AAC7-F134241D3D4A}"/>
          </ac:spMkLst>
        </pc:spChg>
        <pc:spChg chg="add mod">
          <ac:chgData name="Кирилл Кострыкин" userId="9d3804a191394bb3" providerId="LiveId" clId="{D5615474-6020-4ED6-A453-CD485259760A}" dt="2019-07-16T08:29:52.344" v="3396" actId="1076"/>
          <ac:spMkLst>
            <pc:docMk/>
            <pc:sldMk cId="0" sldId="257"/>
            <ac:spMk id="189" creationId="{A63D2910-B661-4B99-AD69-E7C8438C18CF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190" creationId="{DCB9F29C-4BDC-4C4F-B027-8056476463B9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191" creationId="{6D2956F6-44A1-4905-91A2-13B1CD44398B}"/>
          </ac:spMkLst>
        </pc:spChg>
        <pc:spChg chg="add mod">
          <ac:chgData name="Кирилл Кострыкин" userId="9d3804a191394bb3" providerId="LiveId" clId="{D5615474-6020-4ED6-A453-CD485259760A}" dt="2019-07-16T08:24:54.221" v="3315" actId="13822"/>
          <ac:spMkLst>
            <pc:docMk/>
            <pc:sldMk cId="0" sldId="257"/>
            <ac:spMk id="196" creationId="{DAD02827-EE94-43A4-8AE1-8B5F20697474}"/>
          </ac:spMkLst>
        </pc:spChg>
        <pc:spChg chg="add mod">
          <ac:chgData name="Кирилл Кострыкин" userId="9d3804a191394bb3" providerId="LiveId" clId="{D5615474-6020-4ED6-A453-CD485259760A}" dt="2019-07-16T07:52:42.992" v="2893" actId="13822"/>
          <ac:spMkLst>
            <pc:docMk/>
            <pc:sldMk cId="0" sldId="257"/>
            <ac:spMk id="197" creationId="{2F6C203D-956C-49DB-A364-CA444A2D6FDF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200" creationId="{83377B89-1BD3-4B5A-B5A3-FB063083CCCB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201" creationId="{EAA8F5F9-A751-4C32-AD98-C1F869C2A90B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202" creationId="{8034E410-B70D-4498-A546-517B36C5E313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203" creationId="{E56D1700-C8D8-422D-B189-316C5A25B5A3}"/>
          </ac:spMkLst>
        </pc:spChg>
        <pc:spChg chg="add mod">
          <ac:chgData name="Кирилл Кострыкин" userId="9d3804a191394bb3" providerId="LiveId" clId="{D5615474-6020-4ED6-A453-CD485259760A}" dt="2019-07-16T08:24:54.221" v="3315" actId="13822"/>
          <ac:spMkLst>
            <pc:docMk/>
            <pc:sldMk cId="0" sldId="257"/>
            <ac:spMk id="204" creationId="{E1C39E66-0F51-402C-A660-5AB50B53B7C7}"/>
          </ac:spMkLst>
        </pc:spChg>
        <pc:spChg chg="add mod">
          <ac:chgData name="Кирилл Кострыкин" userId="9d3804a191394bb3" providerId="LiveId" clId="{D5615474-6020-4ED6-A453-CD485259760A}" dt="2019-07-16T08:24:54.221" v="3315" actId="13822"/>
          <ac:spMkLst>
            <pc:docMk/>
            <pc:sldMk cId="0" sldId="257"/>
            <ac:spMk id="205" creationId="{B8102B82-59D5-44C0-BD64-E425D98A0E94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209" creationId="{77E90532-C9FF-4EF3-9E07-2E3337B72A8E}"/>
          </ac:spMkLst>
        </pc:spChg>
        <pc:spChg chg="add mod">
          <ac:chgData name="Кирилл Кострыкин" userId="9d3804a191394bb3" providerId="LiveId" clId="{D5615474-6020-4ED6-A453-CD485259760A}" dt="2019-07-16T08:25:11.677" v="3316" actId="13822"/>
          <ac:spMkLst>
            <pc:docMk/>
            <pc:sldMk cId="0" sldId="257"/>
            <ac:spMk id="210" creationId="{05F4BCC9-2AF2-4AA1-9E61-50125847F440}"/>
          </ac:spMkLst>
        </pc:spChg>
        <pc:spChg chg="add mod">
          <ac:chgData name="Кирилл Кострыкин" userId="9d3804a191394bb3" providerId="LiveId" clId="{D5615474-6020-4ED6-A453-CD485259760A}" dt="2019-07-16T08:30:46.375" v="3399" actId="14100"/>
          <ac:spMkLst>
            <pc:docMk/>
            <pc:sldMk cId="0" sldId="257"/>
            <ac:spMk id="211" creationId="{A73265D8-E633-42EE-AC88-1B02AA65545E}"/>
          </ac:spMkLst>
        </pc:spChg>
        <pc:spChg chg="add mod">
          <ac:chgData name="Кирилл Кострыкин" userId="9d3804a191394bb3" providerId="LiveId" clId="{D5615474-6020-4ED6-A453-CD485259760A}" dt="2019-07-16T07:18:17.493" v="2101" actId="1076"/>
          <ac:spMkLst>
            <pc:docMk/>
            <pc:sldMk cId="0" sldId="257"/>
            <ac:spMk id="214" creationId="{D11FD9E9-8B3C-481E-957C-D29503BB6382}"/>
          </ac:spMkLst>
        </pc:spChg>
        <pc:spChg chg="add mod">
          <ac:chgData name="Кирилл Кострыкин" userId="9d3804a191394bb3" providerId="LiveId" clId="{D5615474-6020-4ED6-A453-CD485259760A}" dt="2019-07-16T07:18:17.493" v="2101" actId="1076"/>
          <ac:spMkLst>
            <pc:docMk/>
            <pc:sldMk cId="0" sldId="257"/>
            <ac:spMk id="215" creationId="{6F05E05B-4910-44F3-A8A0-8EFA8A73C310}"/>
          </ac:spMkLst>
        </pc:spChg>
        <pc:spChg chg="add mod">
          <ac:chgData name="Кирилл Кострыкин" userId="9d3804a191394bb3" providerId="LiveId" clId="{D5615474-6020-4ED6-A453-CD485259760A}" dt="2019-07-16T07:18:17.493" v="2101" actId="1076"/>
          <ac:spMkLst>
            <pc:docMk/>
            <pc:sldMk cId="0" sldId="257"/>
            <ac:spMk id="216" creationId="{B70715EA-909D-4766-A4AD-5DDDECC10A79}"/>
          </ac:spMkLst>
        </pc:spChg>
        <pc:spChg chg="add mod">
          <ac:chgData name="Кирилл Кострыкин" userId="9d3804a191394bb3" providerId="LiveId" clId="{D5615474-6020-4ED6-A453-CD485259760A}" dt="2019-07-16T07:20:08.041" v="2116" actId="1076"/>
          <ac:spMkLst>
            <pc:docMk/>
            <pc:sldMk cId="0" sldId="257"/>
            <ac:spMk id="217" creationId="{908EEB74-B1CA-4353-89EE-C5D1E9FA3ED4}"/>
          </ac:spMkLst>
        </pc:spChg>
        <pc:spChg chg="add mod ord">
          <ac:chgData name="Кирилл Кострыкин" userId="9d3804a191394bb3" providerId="LiveId" clId="{D5615474-6020-4ED6-A453-CD485259760A}" dt="2019-07-16T09:02:05.047" v="3658" actId="6549"/>
          <ac:spMkLst>
            <pc:docMk/>
            <pc:sldMk cId="0" sldId="257"/>
            <ac:spMk id="232" creationId="{A1812830-561F-42AB-B9E9-E173E3CBDCDD}"/>
          </ac:spMkLst>
        </pc:spChg>
        <pc:spChg chg="add del mod">
          <ac:chgData name="Кирилл Кострыкин" userId="9d3804a191394bb3" providerId="LiveId" clId="{D5615474-6020-4ED6-A453-CD485259760A}" dt="2019-07-16T09:01:38.928" v="3657" actId="478"/>
          <ac:spMkLst>
            <pc:docMk/>
            <pc:sldMk cId="0" sldId="257"/>
            <ac:spMk id="233" creationId="{4740D43F-9BFA-40E2-A3DD-9C03466CD95A}"/>
          </ac:spMkLst>
        </pc:spChg>
        <pc:spChg chg="add mod">
          <ac:chgData name="Кирилл Кострыкин" userId="9d3804a191394bb3" providerId="LiveId" clId="{D5615474-6020-4ED6-A453-CD485259760A}" dt="2019-07-16T09:00:59.562" v="3645" actId="13822"/>
          <ac:spMkLst>
            <pc:docMk/>
            <pc:sldMk cId="0" sldId="257"/>
            <ac:spMk id="234" creationId="{79524492-4C25-456A-8786-B2B9D496472A}"/>
          </ac:spMkLst>
        </pc:spChg>
        <pc:spChg chg="add mod">
          <ac:chgData name="Кирилл Кострыкин" userId="9d3804a191394bb3" providerId="LiveId" clId="{D5615474-6020-4ED6-A453-CD485259760A}" dt="2019-07-16T09:01:35.563" v="3656" actId="13822"/>
          <ac:spMkLst>
            <pc:docMk/>
            <pc:sldMk cId="0" sldId="257"/>
            <ac:spMk id="235" creationId="{71C2F92D-3E37-4061-9941-734F4F908ABD}"/>
          </ac:spMkLst>
        </pc:spChg>
        <pc:spChg chg="add mod">
          <ac:chgData name="Кирилл Кострыкин" userId="9d3804a191394bb3" providerId="LiveId" clId="{D5615474-6020-4ED6-A453-CD485259760A}" dt="2019-07-16T09:02:07.018" v="3659" actId="6549"/>
          <ac:spMkLst>
            <pc:docMk/>
            <pc:sldMk cId="0" sldId="257"/>
            <ac:spMk id="236" creationId="{14AD9A99-054D-4CE7-B279-02D1F0C03FA0}"/>
          </ac:spMkLst>
        </pc:spChg>
        <pc:spChg chg="add del mod">
          <ac:chgData name="Кирилл Кострыкин" userId="9d3804a191394bb3" providerId="LiveId" clId="{D5615474-6020-4ED6-A453-CD485259760A}" dt="2019-07-16T09:02:39.994" v="3669" actId="478"/>
          <ac:spMkLst>
            <pc:docMk/>
            <pc:sldMk cId="0" sldId="257"/>
            <ac:spMk id="237" creationId="{C6227AD1-748B-4C2D-B3DA-36749A86AD7F}"/>
          </ac:spMkLst>
        </pc:spChg>
        <pc:spChg chg="add mod">
          <ac:chgData name="Кирилл Кострыкин" userId="9d3804a191394bb3" providerId="LiveId" clId="{D5615474-6020-4ED6-A453-CD485259760A}" dt="2019-07-16T09:15:47.009" v="3911" actId="1076"/>
          <ac:spMkLst>
            <pc:docMk/>
            <pc:sldMk cId="0" sldId="257"/>
            <ac:spMk id="240" creationId="{C5AFE6D1-BE48-4AE3-A0C4-333B407D0739}"/>
          </ac:spMkLst>
        </pc:spChg>
        <pc:spChg chg="add mod ord">
          <ac:chgData name="Кирилл Кострыкин" userId="9d3804a191394bb3" providerId="LiveId" clId="{D5615474-6020-4ED6-A453-CD485259760A}" dt="2019-07-16T09:06:20.996" v="3723" actId="1076"/>
          <ac:spMkLst>
            <pc:docMk/>
            <pc:sldMk cId="0" sldId="257"/>
            <ac:spMk id="243" creationId="{9892763B-217E-4356-9C9D-11A202B85A0D}"/>
          </ac:spMkLst>
        </pc:spChg>
        <pc:picChg chg="add del mod">
          <ac:chgData name="Кирилл Кострыкин" userId="9d3804a191394bb3" providerId="LiveId" clId="{D5615474-6020-4ED6-A453-CD485259760A}" dt="2019-07-16T05:12:09.459" v="317"/>
          <ac:picMkLst>
            <pc:docMk/>
            <pc:sldMk cId="0" sldId="257"/>
            <ac:picMk id="100" creationId="{8EBFCF7D-0101-4057-BB3F-22FD89C97752}"/>
          </ac:picMkLst>
        </pc:picChg>
        <pc:picChg chg="add del mod">
          <ac:chgData name="Кирилл Кострыкин" userId="9d3804a191394bb3" providerId="LiveId" clId="{D5615474-6020-4ED6-A453-CD485259760A}" dt="2019-07-16T05:12:09.459" v="317"/>
          <ac:picMkLst>
            <pc:docMk/>
            <pc:sldMk cId="0" sldId="257"/>
            <ac:picMk id="103" creationId="{A6F795B0-D2C6-40A4-9048-030A724E51B0}"/>
          </ac:picMkLst>
        </pc:picChg>
        <pc:picChg chg="add mod">
          <ac:chgData name="Кирилл Кострыкин" userId="9d3804a191394bb3" providerId="LiveId" clId="{D5615474-6020-4ED6-A453-CD485259760A}" dt="2019-07-16T09:04:46.572" v="3707" actId="27349"/>
          <ac:picMkLst>
            <pc:docMk/>
            <pc:sldMk cId="0" sldId="257"/>
            <ac:picMk id="242" creationId="{0AA6CD55-6AA6-4EC6-B165-5567AF397A03}"/>
          </ac:picMkLst>
        </pc:picChg>
        <pc:cxnChg chg="add del mod">
          <ac:chgData name="Кирилл Кострыкин" userId="9d3804a191394bb3" providerId="LiveId" clId="{D5615474-6020-4ED6-A453-CD485259760A}" dt="2019-07-16T04:59:42.633" v="197"/>
          <ac:cxnSpMkLst>
            <pc:docMk/>
            <pc:sldMk cId="0" sldId="257"/>
            <ac:cxnSpMk id="51" creationId="{F438B300-274C-4EE4-923C-AD3D0CA91CCA}"/>
          </ac:cxnSpMkLst>
        </pc:cxnChg>
        <pc:cxnChg chg="add del mod">
          <ac:chgData name="Кирилл Кострыкин" userId="9d3804a191394bb3" providerId="LiveId" clId="{D5615474-6020-4ED6-A453-CD485259760A}" dt="2019-07-16T04:59:42.633" v="197"/>
          <ac:cxnSpMkLst>
            <pc:docMk/>
            <pc:sldMk cId="0" sldId="257"/>
            <ac:cxnSpMk id="52" creationId="{BC9DEFC6-FC8C-4853-8918-A72E4C2E4AD8}"/>
          </ac:cxnSpMkLst>
        </pc:cxnChg>
        <pc:cxnChg chg="add del mod">
          <ac:chgData name="Кирилл Кострыкин" userId="9d3804a191394bb3" providerId="LiveId" clId="{D5615474-6020-4ED6-A453-CD485259760A}" dt="2019-07-16T04:59:42.633" v="197"/>
          <ac:cxnSpMkLst>
            <pc:docMk/>
            <pc:sldMk cId="0" sldId="257"/>
            <ac:cxnSpMk id="53" creationId="{6CBD757B-1FDA-4D2E-B63A-3FEE0AB9FD89}"/>
          </ac:cxnSpMkLst>
        </pc:cxnChg>
        <pc:cxnChg chg="add del mod">
          <ac:chgData name="Кирилл Кострыкин" userId="9d3804a191394bb3" providerId="LiveId" clId="{D5615474-6020-4ED6-A453-CD485259760A}" dt="2019-07-16T04:59:42.633" v="197"/>
          <ac:cxnSpMkLst>
            <pc:docMk/>
            <pc:sldMk cId="0" sldId="257"/>
            <ac:cxnSpMk id="54" creationId="{F5A5849F-6E7E-4820-9024-2DEAF2088796}"/>
          </ac:cxnSpMkLst>
        </pc:cxnChg>
        <pc:cxnChg chg="add del mod">
          <ac:chgData name="Кирилл Кострыкин" userId="9d3804a191394bb3" providerId="LiveId" clId="{D5615474-6020-4ED6-A453-CD485259760A}" dt="2019-07-16T04:59:42.633" v="197"/>
          <ac:cxnSpMkLst>
            <pc:docMk/>
            <pc:sldMk cId="0" sldId="257"/>
            <ac:cxnSpMk id="55" creationId="{5A95D76B-1167-41C8-8245-41999912B50D}"/>
          </ac:cxnSpMkLst>
        </pc:cxnChg>
        <pc:cxnChg chg="add del mod">
          <ac:chgData name="Кирилл Кострыкин" userId="9d3804a191394bb3" providerId="LiveId" clId="{D5615474-6020-4ED6-A453-CD485259760A}" dt="2019-07-16T04:59:42.633" v="197"/>
          <ac:cxnSpMkLst>
            <pc:docMk/>
            <pc:sldMk cId="0" sldId="257"/>
            <ac:cxnSpMk id="56" creationId="{13465FD4-6E30-4331-AEDB-9F1A789F458E}"/>
          </ac:cxnSpMkLst>
        </pc:cxnChg>
        <pc:cxnChg chg="add del mod">
          <ac:chgData name="Кирилл Кострыкин" userId="9d3804a191394bb3" providerId="LiveId" clId="{D5615474-6020-4ED6-A453-CD485259760A}" dt="2019-07-16T04:59:42.633" v="197"/>
          <ac:cxnSpMkLst>
            <pc:docMk/>
            <pc:sldMk cId="0" sldId="257"/>
            <ac:cxnSpMk id="57" creationId="{5882CC76-234C-4C86-BC01-6F958F6F7AC1}"/>
          </ac:cxnSpMkLst>
        </pc:cxnChg>
        <pc:cxnChg chg="add del mod">
          <ac:chgData name="Кирилл Кострыкин" userId="9d3804a191394bb3" providerId="LiveId" clId="{D5615474-6020-4ED6-A453-CD485259760A}" dt="2019-07-16T05:07:04.886" v="274" actId="478"/>
          <ac:cxnSpMkLst>
            <pc:docMk/>
            <pc:sldMk cId="0" sldId="257"/>
            <ac:cxnSpMk id="87" creationId="{3FD3AA96-0047-4835-90BF-8F3D3F58FBB3}"/>
          </ac:cxnSpMkLst>
        </pc:cxnChg>
        <pc:cxnChg chg="add del mod">
          <ac:chgData name="Кирилл Кострыкин" userId="9d3804a191394bb3" providerId="LiveId" clId="{D5615474-6020-4ED6-A453-CD485259760A}" dt="2019-07-16T05:06:08.827" v="264" actId="478"/>
          <ac:cxnSpMkLst>
            <pc:docMk/>
            <pc:sldMk cId="0" sldId="257"/>
            <ac:cxnSpMk id="88" creationId="{BB3E3E21-CFC4-44C5-9667-64A1C44E3428}"/>
          </ac:cxnSpMkLst>
        </pc:cxnChg>
        <pc:cxnChg chg="add del mod">
          <ac:chgData name="Кирилл Кострыкин" userId="9d3804a191394bb3" providerId="LiveId" clId="{D5615474-6020-4ED6-A453-CD485259760A}" dt="2019-07-16T05:07:09.876" v="276" actId="478"/>
          <ac:cxnSpMkLst>
            <pc:docMk/>
            <pc:sldMk cId="0" sldId="257"/>
            <ac:cxnSpMk id="89" creationId="{E6941EB1-4908-4568-AAA4-5CD50EB159D2}"/>
          </ac:cxnSpMkLst>
        </pc:cxnChg>
        <pc:cxnChg chg="add del mod">
          <ac:chgData name="Кирилл Кострыкин" userId="9d3804a191394bb3" providerId="LiveId" clId="{D5615474-6020-4ED6-A453-CD485259760A}" dt="2019-07-16T06:55:10.890" v="1934" actId="478"/>
          <ac:cxnSpMkLst>
            <pc:docMk/>
            <pc:sldMk cId="0" sldId="257"/>
            <ac:cxnSpMk id="90" creationId="{8034439E-3BED-4F37-88EE-A58646C49904}"/>
          </ac:cxnSpMkLst>
        </pc:cxnChg>
        <pc:cxnChg chg="add del mod">
          <ac:chgData name="Кирилл Кострыкин" userId="9d3804a191394bb3" providerId="LiveId" clId="{D5615474-6020-4ED6-A453-CD485259760A}" dt="2019-07-16T06:55:10.890" v="1934" actId="478"/>
          <ac:cxnSpMkLst>
            <pc:docMk/>
            <pc:sldMk cId="0" sldId="257"/>
            <ac:cxnSpMk id="91" creationId="{65F8568E-24E7-4366-95AF-4858FF5EB877}"/>
          </ac:cxnSpMkLst>
        </pc:cxnChg>
        <pc:cxnChg chg="add del mod">
          <ac:chgData name="Кирилл Кострыкин" userId="9d3804a191394bb3" providerId="LiveId" clId="{D5615474-6020-4ED6-A453-CD485259760A}" dt="2019-07-16T05:07:30.811" v="280" actId="478"/>
          <ac:cxnSpMkLst>
            <pc:docMk/>
            <pc:sldMk cId="0" sldId="257"/>
            <ac:cxnSpMk id="92" creationId="{7429A5B2-C507-4F1A-84E9-6A246914FB6E}"/>
          </ac:cxnSpMkLst>
        </pc:cxnChg>
        <pc:cxnChg chg="add del mod">
          <ac:chgData name="Кирилл Кострыкин" userId="9d3804a191394bb3" providerId="LiveId" clId="{D5615474-6020-4ED6-A453-CD485259760A}" dt="2019-07-16T05:02:02.720" v="239" actId="478"/>
          <ac:cxnSpMkLst>
            <pc:docMk/>
            <pc:sldMk cId="0" sldId="257"/>
            <ac:cxnSpMk id="93" creationId="{0A6849A1-5CF3-4485-96A7-4033A3755198}"/>
          </ac:cxnSpMkLst>
        </pc:cxnChg>
        <pc:cxnChg chg="add del mod">
          <ac:chgData name="Кирилл Кострыкин" userId="9d3804a191394bb3" providerId="LiveId" clId="{D5615474-6020-4ED6-A453-CD485259760A}" dt="2019-07-16T05:07:03.781" v="273" actId="478"/>
          <ac:cxnSpMkLst>
            <pc:docMk/>
            <pc:sldMk cId="0" sldId="257"/>
            <ac:cxnSpMk id="96" creationId="{06F2DB61-A17F-4DDA-9D0A-0C90537A7969}"/>
          </ac:cxnSpMkLst>
        </pc:cxnChg>
        <pc:cxnChg chg="add del mod">
          <ac:chgData name="Кирилл Кострыкин" userId="9d3804a191394bb3" providerId="LiveId" clId="{D5615474-6020-4ED6-A453-CD485259760A}" dt="2019-07-16T06:54:51.768" v="1933" actId="478"/>
          <ac:cxnSpMkLst>
            <pc:docMk/>
            <pc:sldMk cId="0" sldId="257"/>
            <ac:cxnSpMk id="98" creationId="{11671A89-0A3B-43D6-8F4A-7CF8FB50FDF7}"/>
          </ac:cxnSpMkLst>
        </pc:cxnChg>
        <pc:cxnChg chg="add del">
          <ac:chgData name="Кирилл Кострыкин" userId="9d3804a191394bb3" providerId="LiveId" clId="{D5615474-6020-4ED6-A453-CD485259760A}" dt="2019-07-16T06:55:14.349" v="1936"/>
          <ac:cxnSpMkLst>
            <pc:docMk/>
            <pc:sldMk cId="0" sldId="257"/>
            <ac:cxnSpMk id="132" creationId="{300EAE27-09BD-4484-B951-98B19094C730}"/>
          </ac:cxnSpMkLst>
        </pc:cxnChg>
        <pc:cxnChg chg="add del">
          <ac:chgData name="Кирилл Кострыкин" userId="9d3804a191394bb3" providerId="LiveId" clId="{D5615474-6020-4ED6-A453-CD485259760A}" dt="2019-07-16T06:55:14.349" v="1936"/>
          <ac:cxnSpMkLst>
            <pc:docMk/>
            <pc:sldMk cId="0" sldId="257"/>
            <ac:cxnSpMk id="133" creationId="{796E85F5-8ED7-40F4-80DB-00F0C599A6AC}"/>
          </ac:cxnSpMkLst>
        </pc:cxnChg>
        <pc:cxnChg chg="add del">
          <ac:chgData name="Кирилл Кострыкин" userId="9d3804a191394bb3" providerId="LiveId" clId="{D5615474-6020-4ED6-A453-CD485259760A}" dt="2019-07-16T06:55:14.349" v="1936"/>
          <ac:cxnSpMkLst>
            <pc:docMk/>
            <pc:sldMk cId="0" sldId="257"/>
            <ac:cxnSpMk id="134" creationId="{E84BCCF9-B9E7-471E-B966-14CB8EFB677C}"/>
          </ac:cxnSpMkLst>
        </pc:cxnChg>
        <pc:cxnChg chg="add del">
          <ac:chgData name="Кирилл Кострыкин" userId="9d3804a191394bb3" providerId="LiveId" clId="{D5615474-6020-4ED6-A453-CD485259760A}" dt="2019-07-16T06:55:14.349" v="1936"/>
          <ac:cxnSpMkLst>
            <pc:docMk/>
            <pc:sldMk cId="0" sldId="257"/>
            <ac:cxnSpMk id="135" creationId="{D037E2D4-E5B9-47FF-86E8-209E5C2954C7}"/>
          </ac:cxnSpMkLst>
        </pc:cxnChg>
        <pc:cxnChg chg="add del">
          <ac:chgData name="Кирилл Кострыкин" userId="9d3804a191394bb3" providerId="LiveId" clId="{D5615474-6020-4ED6-A453-CD485259760A}" dt="2019-07-16T06:55:14.349" v="1936"/>
          <ac:cxnSpMkLst>
            <pc:docMk/>
            <pc:sldMk cId="0" sldId="257"/>
            <ac:cxnSpMk id="136" creationId="{E2C61E32-F180-4ACF-9053-F6C701BC1355}"/>
          </ac:cxnSpMkLst>
        </pc:cxnChg>
        <pc:cxnChg chg="add del">
          <ac:chgData name="Кирилл Кострыкин" userId="9d3804a191394bb3" providerId="LiveId" clId="{D5615474-6020-4ED6-A453-CD485259760A}" dt="2019-07-16T06:55:14.349" v="1936"/>
          <ac:cxnSpMkLst>
            <pc:docMk/>
            <pc:sldMk cId="0" sldId="257"/>
            <ac:cxnSpMk id="137" creationId="{E0ADB519-E6DE-4A35-AA6D-48C1A73A7D6B}"/>
          </ac:cxnSpMkLst>
        </pc:cxnChg>
        <pc:cxnChg chg="add del">
          <ac:chgData name="Кирилл Кострыкин" userId="9d3804a191394bb3" providerId="LiveId" clId="{D5615474-6020-4ED6-A453-CD485259760A}" dt="2019-07-16T06:55:14.349" v="1936"/>
          <ac:cxnSpMkLst>
            <pc:docMk/>
            <pc:sldMk cId="0" sldId="257"/>
            <ac:cxnSpMk id="138" creationId="{8FA5672B-3B90-4431-AA72-A7D3D7A66284}"/>
          </ac:cxnSpMkLst>
        </pc:cxnChg>
        <pc:cxnChg chg="add del mod">
          <ac:chgData name="Кирилл Кострыкин" userId="9d3804a191394bb3" providerId="LiveId" clId="{D5615474-6020-4ED6-A453-CD485259760A}" dt="2019-07-16T07:11:52.159" v="2090" actId="478"/>
          <ac:cxnSpMkLst>
            <pc:docMk/>
            <pc:sldMk cId="0" sldId="257"/>
            <ac:cxnSpMk id="168" creationId="{D33CA88D-BBE9-463C-81BC-9DABFD3DA1DC}"/>
          </ac:cxnSpMkLst>
        </pc:cxnChg>
        <pc:cxnChg chg="add del mod">
          <ac:chgData name="Кирилл Кострыкин" userId="9d3804a191394bb3" providerId="LiveId" clId="{D5615474-6020-4ED6-A453-CD485259760A}" dt="2019-07-16T07:11:52.600" v="2091" actId="478"/>
          <ac:cxnSpMkLst>
            <pc:docMk/>
            <pc:sldMk cId="0" sldId="257"/>
            <ac:cxnSpMk id="169" creationId="{E61E7098-05E0-4B1B-B580-F3FC65FD103A}"/>
          </ac:cxnSpMkLst>
        </pc:cxnChg>
        <pc:cxnChg chg="add del mod">
          <ac:chgData name="Кирилл Кострыкин" userId="9d3804a191394bb3" providerId="LiveId" clId="{D5615474-6020-4ED6-A453-CD485259760A}" dt="2019-07-16T07:11:49.296" v="2087" actId="478"/>
          <ac:cxnSpMkLst>
            <pc:docMk/>
            <pc:sldMk cId="0" sldId="257"/>
            <ac:cxnSpMk id="170" creationId="{3F26CA2A-3C0F-490B-88B3-766F80E98C5F}"/>
          </ac:cxnSpMkLst>
        </pc:cxnChg>
        <pc:cxnChg chg="add del mod">
          <ac:chgData name="Кирилл Кострыкин" userId="9d3804a191394bb3" providerId="LiveId" clId="{D5615474-6020-4ED6-A453-CD485259760A}" dt="2019-07-16T07:11:39.123" v="2081" actId="478"/>
          <ac:cxnSpMkLst>
            <pc:docMk/>
            <pc:sldMk cId="0" sldId="257"/>
            <ac:cxnSpMk id="171" creationId="{B6F4DEA6-590E-4F0E-866F-85017F5877C2}"/>
          </ac:cxnSpMkLst>
        </pc:cxnChg>
        <pc:cxnChg chg="add del mod">
          <ac:chgData name="Кирилл Кострыкин" userId="9d3804a191394bb3" providerId="LiveId" clId="{D5615474-6020-4ED6-A453-CD485259760A}" dt="2019-07-16T07:11:43.696" v="2084" actId="478"/>
          <ac:cxnSpMkLst>
            <pc:docMk/>
            <pc:sldMk cId="0" sldId="257"/>
            <ac:cxnSpMk id="172" creationId="{A5E3E26E-5ECD-4370-B57E-8C68D22B0CF4}"/>
          </ac:cxnSpMkLst>
        </pc:cxnChg>
        <pc:cxnChg chg="add del mod">
          <ac:chgData name="Кирилл Кострыкин" userId="9d3804a191394bb3" providerId="LiveId" clId="{D5615474-6020-4ED6-A453-CD485259760A}" dt="2019-07-16T07:11:38.483" v="2080" actId="478"/>
          <ac:cxnSpMkLst>
            <pc:docMk/>
            <pc:sldMk cId="0" sldId="257"/>
            <ac:cxnSpMk id="173" creationId="{4E21677C-B388-4CA0-91E8-27C82BFDB781}"/>
          </ac:cxnSpMkLst>
        </pc:cxnChg>
        <pc:cxnChg chg="add del mod">
          <ac:chgData name="Кирилл Кострыкин" userId="9d3804a191394bb3" providerId="LiveId" clId="{D5615474-6020-4ED6-A453-CD485259760A}" dt="2019-07-16T07:11:50.149" v="2088" actId="478"/>
          <ac:cxnSpMkLst>
            <pc:docMk/>
            <pc:sldMk cId="0" sldId="257"/>
            <ac:cxnSpMk id="174" creationId="{9685CFC0-076B-4E6B-A20A-6A7113CD7ADE}"/>
          </ac:cxnSpMkLst>
        </pc:cxnChg>
        <pc:cxnChg chg="add">
          <ac:chgData name="Кирилл Кострыкин" userId="9d3804a191394bb3" providerId="LiveId" clId="{D5615474-6020-4ED6-A453-CD485259760A}" dt="2019-07-16T07:17:46.920" v="2096"/>
          <ac:cxnSpMkLst>
            <pc:docMk/>
            <pc:sldMk cId="0" sldId="257"/>
            <ac:cxnSpMk id="182" creationId="{DF308412-699B-4CEF-9BD6-485FA00D0A24}"/>
          </ac:cxnSpMkLst>
        </pc:cxnChg>
        <pc:cxnChg chg="add del mod">
          <ac:chgData name="Кирилл Кострыкин" userId="9d3804a191394bb3" providerId="LiveId" clId="{D5615474-6020-4ED6-A453-CD485259760A}" dt="2019-07-16T08:30:18.898" v="3397" actId="478"/>
          <ac:cxnSpMkLst>
            <pc:docMk/>
            <pc:sldMk cId="0" sldId="257"/>
            <ac:cxnSpMk id="192" creationId="{377AAD32-9E5C-48CF-B343-46D8D56BD4CE}"/>
          </ac:cxnSpMkLst>
        </pc:cxnChg>
        <pc:cxnChg chg="add del mod ord">
          <ac:chgData name="Кирилл Кострыкин" userId="9d3804a191394bb3" providerId="LiveId" clId="{D5615474-6020-4ED6-A453-CD485259760A}" dt="2019-07-16T08:27:27.849" v="3356" actId="478"/>
          <ac:cxnSpMkLst>
            <pc:docMk/>
            <pc:sldMk cId="0" sldId="257"/>
            <ac:cxnSpMk id="193" creationId="{C3E1EBEE-7B9F-4226-A84B-5CE17DD73E7E}"/>
          </ac:cxnSpMkLst>
        </pc:cxnChg>
        <pc:cxnChg chg="add mod ord">
          <ac:chgData name="Кирилл Кострыкин" userId="9d3804a191394bb3" providerId="LiveId" clId="{D5615474-6020-4ED6-A453-CD485259760A}" dt="2019-07-16T08:29:26.078" v="3390" actId="14100"/>
          <ac:cxnSpMkLst>
            <pc:docMk/>
            <pc:sldMk cId="0" sldId="257"/>
            <ac:cxnSpMk id="194" creationId="{8954163B-1C84-4EEE-BCB8-70951702D137}"/>
          </ac:cxnSpMkLst>
        </pc:cxnChg>
        <pc:cxnChg chg="add mod ord">
          <ac:chgData name="Кирилл Кострыкин" userId="9d3804a191394bb3" providerId="LiveId" clId="{D5615474-6020-4ED6-A453-CD485259760A}" dt="2019-07-16T08:29:32.727" v="3392" actId="14100"/>
          <ac:cxnSpMkLst>
            <pc:docMk/>
            <pc:sldMk cId="0" sldId="257"/>
            <ac:cxnSpMk id="195" creationId="{42540D09-DC25-43A9-B7B9-3A409A261B69}"/>
          </ac:cxnSpMkLst>
        </pc:cxnChg>
        <pc:cxnChg chg="add del mod">
          <ac:chgData name="Кирилл Кострыкин" userId="9d3804a191394bb3" providerId="LiveId" clId="{D5615474-6020-4ED6-A453-CD485259760A}" dt="2019-07-16T08:29:39.755" v="3395" actId="478"/>
          <ac:cxnSpMkLst>
            <pc:docMk/>
            <pc:sldMk cId="0" sldId="257"/>
            <ac:cxnSpMk id="198" creationId="{A7C721C5-568D-4149-866A-EC77BAE45787}"/>
          </ac:cxnSpMkLst>
        </pc:cxnChg>
        <pc:cxnChg chg="add mod ord">
          <ac:chgData name="Кирилл Кострыкин" userId="9d3804a191394bb3" providerId="LiveId" clId="{D5615474-6020-4ED6-A453-CD485259760A}" dt="2019-07-16T08:29:13.879" v="3388" actId="166"/>
          <ac:cxnSpMkLst>
            <pc:docMk/>
            <pc:sldMk cId="0" sldId="257"/>
            <ac:cxnSpMk id="199" creationId="{3EB04DB8-FFE8-4E70-A625-A77CA365167B}"/>
          </ac:cxnSpMkLst>
        </pc:cxnChg>
        <pc:cxnChg chg="add del mod">
          <ac:chgData name="Кирилл Кострыкин" userId="9d3804a191394bb3" providerId="LiveId" clId="{D5615474-6020-4ED6-A453-CD485259760A}" dt="2019-07-16T08:28:47.226" v="3378" actId="478"/>
          <ac:cxnSpMkLst>
            <pc:docMk/>
            <pc:sldMk cId="0" sldId="257"/>
            <ac:cxnSpMk id="206" creationId="{8E35BAB9-C31C-4890-A464-125FEC2600ED}"/>
          </ac:cxnSpMkLst>
        </pc:cxnChg>
        <pc:cxnChg chg="add del mod">
          <ac:chgData name="Кирилл Кострыкин" userId="9d3804a191394bb3" providerId="LiveId" clId="{D5615474-6020-4ED6-A453-CD485259760A}" dt="2019-07-16T08:26:04.605" v="3318" actId="478"/>
          <ac:cxnSpMkLst>
            <pc:docMk/>
            <pc:sldMk cId="0" sldId="257"/>
            <ac:cxnSpMk id="207" creationId="{6FCDB7E6-A7D2-4397-A020-9B19DFF6C513}"/>
          </ac:cxnSpMkLst>
        </pc:cxnChg>
        <pc:cxnChg chg="add del mod">
          <ac:chgData name="Кирилл Кострыкин" userId="9d3804a191394bb3" providerId="LiveId" clId="{D5615474-6020-4ED6-A453-CD485259760A}" dt="2019-07-16T08:29:00.236" v="3383" actId="14100"/>
          <ac:cxnSpMkLst>
            <pc:docMk/>
            <pc:sldMk cId="0" sldId="257"/>
            <ac:cxnSpMk id="208" creationId="{1C1BF96F-2B17-4D2B-B278-9134BAB5F7D1}"/>
          </ac:cxnSpMkLst>
        </pc:cxnChg>
        <pc:cxnChg chg="add del mod">
          <ac:chgData name="Кирилл Кострыкин" userId="9d3804a191394bb3" providerId="LiveId" clId="{D5615474-6020-4ED6-A453-CD485259760A}" dt="2019-07-16T08:27:29.028" v="3357" actId="478"/>
          <ac:cxnSpMkLst>
            <pc:docMk/>
            <pc:sldMk cId="0" sldId="257"/>
            <ac:cxnSpMk id="212" creationId="{07DCB45E-0550-416D-8705-C03D16494DD6}"/>
          </ac:cxnSpMkLst>
        </pc:cxnChg>
        <pc:cxnChg chg="add del mod">
          <ac:chgData name="Кирилл Кострыкин" userId="9d3804a191394bb3" providerId="LiveId" clId="{D5615474-6020-4ED6-A453-CD485259760A}" dt="2019-07-16T08:27:12.474" v="3351" actId="478"/>
          <ac:cxnSpMkLst>
            <pc:docMk/>
            <pc:sldMk cId="0" sldId="257"/>
            <ac:cxnSpMk id="213" creationId="{8C3017CD-923B-424F-9BD7-7507B51AE345}"/>
          </ac:cxnSpMkLst>
        </pc:cxnChg>
        <pc:cxnChg chg="add mod">
          <ac:chgData name="Кирилл Кострыкин" userId="9d3804a191394bb3" providerId="LiveId" clId="{D5615474-6020-4ED6-A453-CD485259760A}" dt="2019-07-16T08:29:38.040" v="3394" actId="14100"/>
          <ac:cxnSpMkLst>
            <pc:docMk/>
            <pc:sldMk cId="0" sldId="257"/>
            <ac:cxnSpMk id="218" creationId="{3652DCE0-1878-4C04-9DC5-595F8C0119D2}"/>
          </ac:cxnSpMkLst>
        </pc:cxnChg>
        <pc:cxnChg chg="add mod">
          <ac:chgData name="Кирилл Кострыкин" userId="9d3804a191394bb3" providerId="LiveId" clId="{D5615474-6020-4ED6-A453-CD485259760A}" dt="2019-07-16T08:30:30.613" v="3398" actId="571"/>
          <ac:cxnSpMkLst>
            <pc:docMk/>
            <pc:sldMk cId="0" sldId="257"/>
            <ac:cxnSpMk id="231" creationId="{7DB924B8-CD34-4E68-A4DD-C3D4198E6268}"/>
          </ac:cxnSpMkLst>
        </pc:cxnChg>
        <pc:cxnChg chg="add del mod">
          <ac:chgData name="Кирилл Кострыкин" userId="9d3804a191394bb3" providerId="LiveId" clId="{D5615474-6020-4ED6-A453-CD485259760A}" dt="2019-07-16T09:03:21.200" v="3695" actId="478"/>
          <ac:cxnSpMkLst>
            <pc:docMk/>
            <pc:sldMk cId="0" sldId="257"/>
            <ac:cxnSpMk id="239" creationId="{4A5E935C-5592-4136-BF7D-B5B7A72C6CDA}"/>
          </ac:cxnSpMkLst>
        </pc:cxnChg>
      </pc:sldChg>
      <pc:sldChg chg="addSp modSp del ord">
        <pc:chgData name="Кирилл Кострыкин" userId="9d3804a191394bb3" providerId="LiveId" clId="{D5615474-6020-4ED6-A453-CD485259760A}" dt="2019-07-16T07:56:47.423" v="2907" actId="2696"/>
        <pc:sldMkLst>
          <pc:docMk/>
          <pc:sldMk cId="0" sldId="258"/>
        </pc:sldMkLst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5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6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7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8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9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0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1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2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3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4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5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6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7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8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19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0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1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2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3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4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5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6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7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8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29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7:53.855" v="2767" actId="1076"/>
          <ac:spMkLst>
            <pc:docMk/>
            <pc:sldMk cId="0" sldId="258"/>
            <ac:spMk id="30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1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2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3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6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7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8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39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1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2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3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4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5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6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7:45:02.832" v="2695" actId="164"/>
          <ac:spMkLst>
            <pc:docMk/>
            <pc:sldMk cId="0" sldId="258"/>
            <ac:spMk id="47" creationId="{00000000-0000-0000-0000-000000000000}"/>
          </ac:spMkLst>
        </pc:spChg>
        <pc:grpChg chg="add mod">
          <ac:chgData name="Кирилл Кострыкин" userId="9d3804a191394bb3" providerId="LiveId" clId="{D5615474-6020-4ED6-A453-CD485259760A}" dt="2019-07-16T07:45:02.832" v="2695" actId="164"/>
          <ac:grpSpMkLst>
            <pc:docMk/>
            <pc:sldMk cId="0" sldId="258"/>
            <ac:grpSpMk id="48" creationId="{456641D0-BD50-4DC6-80CE-DA2983AD221B}"/>
          </ac:grpSpMkLst>
        </pc:grpChg>
      </pc:sldChg>
      <pc:sldChg chg="del">
        <pc:chgData name="Кирилл Кострыкин" userId="9d3804a191394bb3" providerId="LiveId" clId="{D5615474-6020-4ED6-A453-CD485259760A}" dt="2019-07-16T07:56:52.434" v="2908" actId="2696"/>
        <pc:sldMkLst>
          <pc:docMk/>
          <pc:sldMk cId="0" sldId="259"/>
        </pc:sldMkLst>
      </pc:sldChg>
      <pc:sldChg chg="addSp delSp modSp ord">
        <pc:chgData name="Кирилл Кострыкин" userId="9d3804a191394bb3" providerId="LiveId" clId="{D5615474-6020-4ED6-A453-CD485259760A}" dt="2019-07-16T09:21:53.493" v="4023" actId="1076"/>
        <pc:sldMkLst>
          <pc:docMk/>
          <pc:sldMk cId="0" sldId="260"/>
        </pc:sldMkLst>
        <pc:spChg chg="add del mod">
          <ac:chgData name="Кирилл Кострыкин" userId="9d3804a191394bb3" providerId="LiveId" clId="{D5615474-6020-4ED6-A453-CD485259760A}" dt="2019-07-16T08:55:38.694" v="3596" actId="478"/>
          <ac:spMkLst>
            <pc:docMk/>
            <pc:sldMk cId="0" sldId="260"/>
            <ac:spMk id="2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8:52:33.466" v="3567" actId="478"/>
          <ac:spMkLst>
            <pc:docMk/>
            <pc:sldMk cId="0" sldId="260"/>
            <ac:spMk id="3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8:54:10.949" v="3587" actId="1076"/>
          <ac:spMkLst>
            <pc:docMk/>
            <pc:sldMk cId="0" sldId="260"/>
            <ac:spMk id="4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8:54:14.291" v="3588" actId="1076"/>
          <ac:spMkLst>
            <pc:docMk/>
            <pc:sldMk cId="0" sldId="260"/>
            <ac:spMk id="5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8:54:04.883" v="3586" actId="1076"/>
          <ac:spMkLst>
            <pc:docMk/>
            <pc:sldMk cId="0" sldId="260"/>
            <ac:spMk id="6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4:08.836" v="155" actId="478"/>
          <ac:spMkLst>
            <pc:docMk/>
            <pc:sldMk cId="0" sldId="260"/>
            <ac:spMk id="7" creationId="{00000000-0000-0000-0000-000000000000}"/>
          </ac:spMkLst>
        </pc:spChg>
        <pc:spChg chg="del">
          <ac:chgData name="Кирилл Кострыкин" userId="9d3804a191394bb3" providerId="LiveId" clId="{D5615474-6020-4ED6-A453-CD485259760A}" dt="2019-07-16T04:54:10.962" v="156" actId="478"/>
          <ac:spMkLst>
            <pc:docMk/>
            <pc:sldMk cId="0" sldId="260"/>
            <ac:spMk id="8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8:54:10.949" v="3587" actId="1076"/>
          <ac:spMkLst>
            <pc:docMk/>
            <pc:sldMk cId="0" sldId="260"/>
            <ac:spMk id="9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8:52:32.124" v="3566" actId="478"/>
          <ac:spMkLst>
            <pc:docMk/>
            <pc:sldMk cId="0" sldId="260"/>
            <ac:spMk id="10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8:54:14.291" v="3588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8:54:04.883" v="3586" actId="1076"/>
          <ac:spMkLst>
            <pc:docMk/>
            <pc:sldMk cId="0" sldId="260"/>
            <ac:spMk id="12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16.223" v="2900" actId="478"/>
          <ac:spMkLst>
            <pc:docMk/>
            <pc:sldMk cId="0" sldId="260"/>
            <ac:spMk id="13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15.119" v="2899" actId="478"/>
          <ac:spMkLst>
            <pc:docMk/>
            <pc:sldMk cId="0" sldId="260"/>
            <ac:spMk id="14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0.218" v="2902" actId="478"/>
          <ac:spMkLst>
            <pc:docMk/>
            <pc:sldMk cId="0" sldId="260"/>
            <ac:spMk id="15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18.384" v="2901" actId="478"/>
          <ac:spMkLst>
            <pc:docMk/>
            <pc:sldMk cId="0" sldId="260"/>
            <ac:spMk id="16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1.234" v="2903" actId="478"/>
          <ac:spMkLst>
            <pc:docMk/>
            <pc:sldMk cId="0" sldId="260"/>
            <ac:spMk id="17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1.234" v="2903" actId="478"/>
          <ac:spMkLst>
            <pc:docMk/>
            <pc:sldMk cId="0" sldId="260"/>
            <ac:spMk id="18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3.598" v="2905" actId="478"/>
          <ac:spMkLst>
            <pc:docMk/>
            <pc:sldMk cId="0" sldId="260"/>
            <ac:spMk id="19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3.598" v="2905" actId="478"/>
          <ac:spMkLst>
            <pc:docMk/>
            <pc:sldMk cId="0" sldId="260"/>
            <ac:spMk id="20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4.705" v="2906" actId="478"/>
          <ac:spMkLst>
            <pc:docMk/>
            <pc:sldMk cId="0" sldId="260"/>
            <ac:spMk id="21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4.705" v="2906" actId="478"/>
          <ac:spMkLst>
            <pc:docMk/>
            <pc:sldMk cId="0" sldId="260"/>
            <ac:spMk id="22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8:52:46.142" v="3570" actId="1076"/>
          <ac:spMkLst>
            <pc:docMk/>
            <pc:sldMk cId="0" sldId="260"/>
            <ac:spMk id="23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8:54:14.291" v="3588" actId="1076"/>
          <ac:spMkLst>
            <pc:docMk/>
            <pc:sldMk cId="0" sldId="260"/>
            <ac:spMk id="24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8:54:04.883" v="3586" actId="1076"/>
          <ac:spMkLst>
            <pc:docMk/>
            <pc:sldMk cId="0" sldId="260"/>
            <ac:spMk id="25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8:54:10.949" v="3587" actId="1076"/>
          <ac:spMkLst>
            <pc:docMk/>
            <pc:sldMk cId="0" sldId="260"/>
            <ac:spMk id="26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8:52:32.124" v="3566" actId="478"/>
          <ac:spMkLst>
            <pc:docMk/>
            <pc:sldMk cId="0" sldId="260"/>
            <ac:spMk id="27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8:54:10.949" v="3587" actId="1076"/>
          <ac:spMkLst>
            <pc:docMk/>
            <pc:sldMk cId="0" sldId="260"/>
            <ac:spMk id="28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8:54:10.949" v="3587" actId="1076"/>
          <ac:spMkLst>
            <pc:docMk/>
            <pc:sldMk cId="0" sldId="260"/>
            <ac:spMk id="29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8:52:32.124" v="3566" actId="478"/>
          <ac:spMkLst>
            <pc:docMk/>
            <pc:sldMk cId="0" sldId="260"/>
            <ac:spMk id="30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8:54:10.949" v="3587" actId="1076"/>
          <ac:spMkLst>
            <pc:docMk/>
            <pc:sldMk cId="0" sldId="260"/>
            <ac:spMk id="31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2.493" v="2904" actId="478"/>
          <ac:spMkLst>
            <pc:docMk/>
            <pc:sldMk cId="0" sldId="260"/>
            <ac:spMk id="32" creationId="{00000000-0000-0000-0000-000000000000}"/>
          </ac:spMkLst>
        </pc:spChg>
        <pc:spChg chg="del mod">
          <ac:chgData name="Кирилл Кострыкин" userId="9d3804a191394bb3" providerId="LiveId" clId="{D5615474-6020-4ED6-A453-CD485259760A}" dt="2019-07-16T07:56:22.493" v="2904" actId="478"/>
          <ac:spMkLst>
            <pc:docMk/>
            <pc:sldMk cId="0" sldId="260"/>
            <ac:spMk id="33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8:56:04.141" v="3620" actId="1076"/>
          <ac:spMkLst>
            <pc:docMk/>
            <pc:sldMk cId="0" sldId="260"/>
            <ac:spMk id="34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9:19:27.966" v="3996" actId="6549"/>
          <ac:spMkLst>
            <pc:docMk/>
            <pc:sldMk cId="0" sldId="260"/>
            <ac:spMk id="35" creationId="{00000000-0000-0000-0000-000000000000}"/>
          </ac:spMkLst>
        </pc:spChg>
        <pc:spChg chg="add del mod">
          <ac:chgData name="Кирилл Кострыкин" userId="9d3804a191394bb3" providerId="LiveId" clId="{D5615474-6020-4ED6-A453-CD485259760A}" dt="2019-07-16T09:18:30.496" v="3948" actId="478"/>
          <ac:spMkLst>
            <pc:docMk/>
            <pc:sldMk cId="0" sldId="260"/>
            <ac:spMk id="36" creationId="{086DACF7-FC77-48AF-B685-ADC89D0EACD8}"/>
          </ac:spMkLst>
        </pc:spChg>
        <pc:spChg chg="add del mod">
          <ac:chgData name="Кирилл Кострыкин" userId="9d3804a191394bb3" providerId="LiveId" clId="{D5615474-6020-4ED6-A453-CD485259760A}" dt="2019-07-16T09:18:07.634" v="3938" actId="478"/>
          <ac:spMkLst>
            <pc:docMk/>
            <pc:sldMk cId="0" sldId="260"/>
            <ac:spMk id="37" creationId="{75FC26E7-1E20-4222-9024-BB61E0D55EDC}"/>
          </ac:spMkLst>
        </pc:spChg>
        <pc:spChg chg="add mod">
          <ac:chgData name="Кирилл Кострыкин" userId="9d3804a191394bb3" providerId="LiveId" clId="{D5615474-6020-4ED6-A453-CD485259760A}" dt="2019-07-16T09:18:11.555" v="3940" actId="1076"/>
          <ac:spMkLst>
            <pc:docMk/>
            <pc:sldMk cId="0" sldId="260"/>
            <ac:spMk id="38" creationId="{73E24934-1040-44F9-AC21-4FE8843E5FE4}"/>
          </ac:spMkLst>
        </pc:spChg>
        <pc:spChg chg="add mod">
          <ac:chgData name="Кирилл Кострыкин" userId="9d3804a191394bb3" providerId="LiveId" clId="{D5615474-6020-4ED6-A453-CD485259760A}" dt="2019-07-16T09:18:24.990" v="3946" actId="20577"/>
          <ac:spMkLst>
            <pc:docMk/>
            <pc:sldMk cId="0" sldId="260"/>
            <ac:spMk id="39" creationId="{B7B6BFC5-BABB-4F0A-9B17-2D84EA8D781F}"/>
          </ac:spMkLst>
        </pc:spChg>
        <pc:spChg chg="add mod">
          <ac:chgData name="Кирилл Кострыкин" userId="9d3804a191394bb3" providerId="LiveId" clId="{D5615474-6020-4ED6-A453-CD485259760A}" dt="2019-07-16T09:18:35.500" v="3949" actId="1076"/>
          <ac:spMkLst>
            <pc:docMk/>
            <pc:sldMk cId="0" sldId="260"/>
            <ac:spMk id="40" creationId="{B89BC993-2FCC-4F99-AC10-6DA274654756}"/>
          </ac:spMkLst>
        </pc:spChg>
        <pc:spChg chg="add mod">
          <ac:chgData name="Кирилл Кострыкин" userId="9d3804a191394bb3" providerId="LiveId" clId="{D5615474-6020-4ED6-A453-CD485259760A}" dt="2019-07-16T09:18:39.469" v="3951" actId="20577"/>
          <ac:spMkLst>
            <pc:docMk/>
            <pc:sldMk cId="0" sldId="260"/>
            <ac:spMk id="41" creationId="{D96C8581-5BA3-4168-92B3-4F4026F886D7}"/>
          </ac:spMkLst>
        </pc:spChg>
        <pc:spChg chg="add mod">
          <ac:chgData name="Кирилл Кострыкин" userId="9d3804a191394bb3" providerId="LiveId" clId="{D5615474-6020-4ED6-A453-CD485259760A}" dt="2019-07-16T09:18:50.589" v="3953" actId="1076"/>
          <ac:spMkLst>
            <pc:docMk/>
            <pc:sldMk cId="0" sldId="260"/>
            <ac:spMk id="42" creationId="{908BFB31-69B6-4BD6-B9F6-65466E67359B}"/>
          </ac:spMkLst>
        </pc:spChg>
        <pc:spChg chg="add mod">
          <ac:chgData name="Кирилл Кострыкин" userId="9d3804a191394bb3" providerId="LiveId" clId="{D5615474-6020-4ED6-A453-CD485259760A}" dt="2019-07-16T09:19:07.172" v="3958" actId="1076"/>
          <ac:spMkLst>
            <pc:docMk/>
            <pc:sldMk cId="0" sldId="260"/>
            <ac:spMk id="43" creationId="{92CF3996-A23A-4972-A09D-B22EE4D0D8E5}"/>
          </ac:spMkLst>
        </pc:spChg>
        <pc:spChg chg="add mod">
          <ac:chgData name="Кирилл Кострыкин" userId="9d3804a191394bb3" providerId="LiveId" clId="{D5615474-6020-4ED6-A453-CD485259760A}" dt="2019-07-16T09:19:13.925" v="3960" actId="1076"/>
          <ac:spMkLst>
            <pc:docMk/>
            <pc:sldMk cId="0" sldId="260"/>
            <ac:spMk id="44" creationId="{84A5835C-85D7-4E2E-BBE6-B6E1ED089457}"/>
          </ac:spMkLst>
        </pc:spChg>
        <pc:spChg chg="add mod">
          <ac:chgData name="Кирилл Кострыкин" userId="9d3804a191394bb3" providerId="LiveId" clId="{D5615474-6020-4ED6-A453-CD485259760A}" dt="2019-07-16T09:19:13.925" v="3960" actId="1076"/>
          <ac:spMkLst>
            <pc:docMk/>
            <pc:sldMk cId="0" sldId="260"/>
            <ac:spMk id="45" creationId="{1DAF77D3-0ED6-42FC-8051-9A3AF96F70CA}"/>
          </ac:spMkLst>
        </pc:spChg>
        <pc:spChg chg="add mod">
          <ac:chgData name="Кирилл Кострыкин" userId="9d3804a191394bb3" providerId="LiveId" clId="{D5615474-6020-4ED6-A453-CD485259760A}" dt="2019-07-16T09:21:53.493" v="4023" actId="1076"/>
          <ac:spMkLst>
            <pc:docMk/>
            <pc:sldMk cId="0" sldId="260"/>
            <ac:spMk id="47" creationId="{F9BD6E59-FCF2-47D5-B861-38F17629DC46}"/>
          </ac:spMkLst>
        </pc:spChg>
        <pc:spChg chg="add mod">
          <ac:chgData name="Кирилл Кострыкин" userId="9d3804a191394bb3" providerId="LiveId" clId="{D5615474-6020-4ED6-A453-CD485259760A}" dt="2019-07-16T09:21:53.493" v="4023" actId="1076"/>
          <ac:spMkLst>
            <pc:docMk/>
            <pc:sldMk cId="0" sldId="260"/>
            <ac:spMk id="48" creationId="{AE5D0A79-0DE4-4959-BB15-EFE9296F7B72}"/>
          </ac:spMkLst>
        </pc:spChg>
        <pc:picChg chg="add mod modCrop">
          <ac:chgData name="Кирилл Кострыкин" userId="9d3804a191394bb3" providerId="LiveId" clId="{D5615474-6020-4ED6-A453-CD485259760A}" dt="2019-07-16T09:21:37.860" v="4021" actId="14100"/>
          <ac:picMkLst>
            <pc:docMk/>
            <pc:sldMk cId="0" sldId="260"/>
            <ac:picMk id="46" creationId="{BBD818DC-A2B2-4F8C-B8D6-B6DC4D2B5CBE}"/>
          </ac:picMkLst>
        </pc:picChg>
      </pc:sldChg>
      <pc:sldChg chg="addSp delSp modSp add ord">
        <pc:chgData name="Кирилл Кострыкин" userId="9d3804a191394bb3" providerId="LiveId" clId="{D5615474-6020-4ED6-A453-CD485259760A}" dt="2019-07-16T08:02:23.934" v="2936" actId="165"/>
        <pc:sldMkLst>
          <pc:docMk/>
          <pc:sldMk cId="332836472" sldId="3165"/>
        </pc:sldMkLst>
        <pc:spChg chg="add del">
          <ac:chgData name="Кирилл Кострыкин" userId="9d3804a191394bb3" providerId="LiveId" clId="{D5615474-6020-4ED6-A453-CD485259760A}" dt="2019-07-16T04:48:44.710" v="25" actId="478"/>
          <ac:spMkLst>
            <pc:docMk/>
            <pc:sldMk cId="332836472" sldId="3165"/>
            <ac:spMk id="2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3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6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7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16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23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29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32" creationId="{00000000-0000-0000-0000-000000000000}"/>
          </ac:spMkLst>
        </pc:spChg>
        <pc:spChg chg="add mod">
          <ac:chgData name="Кирилл Кострыкин" userId="9d3804a191394bb3" providerId="LiveId" clId="{D5615474-6020-4ED6-A453-CD485259760A}" dt="2019-07-16T04:48:56.523" v="38" actId="20577"/>
          <ac:spMkLst>
            <pc:docMk/>
            <pc:sldMk cId="332836472" sldId="3165"/>
            <ac:spMk id="52" creationId="{808F9A90-93AF-4510-9679-8386D650C0E2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74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75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76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77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78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79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80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81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82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83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84" creationId="{00000000-0000-0000-0000-000000000000}"/>
          </ac:spMkLst>
        </pc:spChg>
        <pc:spChg chg="mod">
          <ac:chgData name="Кирилл Кострыкин" userId="9d3804a191394bb3" providerId="LiveId" clId="{D5615474-6020-4ED6-A453-CD485259760A}" dt="2019-07-16T04:48:31.860" v="23" actId="1076"/>
          <ac:spMkLst>
            <pc:docMk/>
            <pc:sldMk cId="332836472" sldId="3165"/>
            <ac:spMk id="86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89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90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91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92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93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94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99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100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102" creationId="{00000000-0000-0000-0000-000000000000}"/>
          </ac:spMkLst>
        </pc:spChg>
        <pc:spChg chg="mod topLvl">
          <ac:chgData name="Кирилл Кострыкин" userId="9d3804a191394bb3" providerId="LiveId" clId="{D5615474-6020-4ED6-A453-CD485259760A}" dt="2019-07-16T08:02:23.934" v="2936" actId="165"/>
          <ac:spMkLst>
            <pc:docMk/>
            <pc:sldMk cId="332836472" sldId="3165"/>
            <ac:spMk id="105" creationId="{00000000-0000-0000-0000-000000000000}"/>
          </ac:spMkLst>
        </pc:spChg>
        <pc:grpChg chg="add del mod">
          <ac:chgData name="Кирилл Кострыкин" userId="9d3804a191394bb3" providerId="LiveId" clId="{D5615474-6020-4ED6-A453-CD485259760A}" dt="2019-07-16T08:02:23.934" v="2936" actId="165"/>
          <ac:grpSpMkLst>
            <pc:docMk/>
            <pc:sldMk cId="332836472" sldId="3165"/>
            <ac:grpSpMk id="5" creationId="{FF533847-F19A-42FB-AFC7-F5DFA6569808}"/>
          </ac:grpSpMkLst>
        </pc:grpChg>
        <pc:grpChg chg="mod topLvl">
          <ac:chgData name="Кирилл Кострыкин" userId="9d3804a191394bb3" providerId="LiveId" clId="{D5615474-6020-4ED6-A453-CD485259760A}" dt="2019-07-16T08:02:23.934" v="2936" actId="165"/>
          <ac:grpSpMkLst>
            <pc:docMk/>
            <pc:sldMk cId="332836472" sldId="3165"/>
            <ac:grpSpMk id="66" creationId="{00000000-0000-0000-0000-000000000000}"/>
          </ac:grpSpMkLst>
        </pc:grpChg>
        <pc:graphicFrameChg chg="mod topLvl">
          <ac:chgData name="Кирилл Кострыкин" userId="9d3804a191394bb3" providerId="LiveId" clId="{D5615474-6020-4ED6-A453-CD485259760A}" dt="2019-07-16T08:02:23.934" v="2936" actId="165"/>
          <ac:graphicFrameMkLst>
            <pc:docMk/>
            <pc:sldMk cId="332836472" sldId="3165"/>
            <ac:graphicFrameMk id="139" creationId="{00000000-0000-0000-0000-000000000000}"/>
          </ac:graphicFrameMkLst>
        </pc:graphicFrameChg>
        <pc:picChg chg="mod topLvl">
          <ac:chgData name="Кирилл Кострыкин" userId="9d3804a191394bb3" providerId="LiveId" clId="{D5615474-6020-4ED6-A453-CD485259760A}" dt="2019-07-16T08:02:23.934" v="2936" actId="165"/>
          <ac:picMkLst>
            <pc:docMk/>
            <pc:sldMk cId="332836472" sldId="3165"/>
            <ac:picMk id="4" creationId="{00000000-0000-0000-0000-000000000000}"/>
          </ac:picMkLst>
        </pc:picChg>
        <pc:picChg chg="mod topLvl">
          <ac:chgData name="Кирилл Кострыкин" userId="9d3804a191394bb3" providerId="LiveId" clId="{D5615474-6020-4ED6-A453-CD485259760A}" dt="2019-07-16T08:02:23.934" v="2936" actId="165"/>
          <ac:picMkLst>
            <pc:docMk/>
            <pc:sldMk cId="332836472" sldId="3165"/>
            <ac:picMk id="95" creationId="{00000000-0000-0000-0000-000000000000}"/>
          </ac:picMkLst>
        </pc:picChg>
        <pc:picChg chg="mod topLvl">
          <ac:chgData name="Кирилл Кострыкин" userId="9d3804a191394bb3" providerId="LiveId" clId="{D5615474-6020-4ED6-A453-CD485259760A}" dt="2019-07-16T08:02:23.934" v="2936" actId="165"/>
          <ac:picMkLst>
            <pc:docMk/>
            <pc:sldMk cId="332836472" sldId="3165"/>
            <ac:picMk id="96" creationId="{00000000-0000-0000-0000-000000000000}"/>
          </ac:picMkLst>
        </pc:picChg>
        <pc:picChg chg="mod topLvl">
          <ac:chgData name="Кирилл Кострыкин" userId="9d3804a191394bb3" providerId="LiveId" clId="{D5615474-6020-4ED6-A453-CD485259760A}" dt="2019-07-16T08:02:23.934" v="2936" actId="165"/>
          <ac:picMkLst>
            <pc:docMk/>
            <pc:sldMk cId="332836472" sldId="3165"/>
            <ac:picMk id="138" creationId="{CD353986-16FB-4525-96D8-D60249F44361}"/>
          </ac:picMkLst>
        </pc:picChg>
        <pc:cxnChg chg="mod topLvl">
          <ac:chgData name="Кирилл Кострыкин" userId="9d3804a191394bb3" providerId="LiveId" clId="{D5615474-6020-4ED6-A453-CD485259760A}" dt="2019-07-16T08:02:23.934" v="2936" actId="165"/>
          <ac:cxnSpMkLst>
            <pc:docMk/>
            <pc:sldMk cId="332836472" sldId="3165"/>
            <ac:cxnSpMk id="59" creationId="{00000000-0000-0000-0000-000000000000}"/>
          </ac:cxnSpMkLst>
        </pc:cxnChg>
        <pc:cxnChg chg="mod topLvl">
          <ac:chgData name="Кирилл Кострыкин" userId="9d3804a191394bb3" providerId="LiveId" clId="{D5615474-6020-4ED6-A453-CD485259760A}" dt="2019-07-16T08:02:23.934" v="2936" actId="165"/>
          <ac:cxnSpMkLst>
            <pc:docMk/>
            <pc:sldMk cId="332836472" sldId="3165"/>
            <ac:cxnSpMk id="68" creationId="{00000000-0000-0000-0000-000000000000}"/>
          </ac:cxnSpMkLst>
        </pc:cxnChg>
        <pc:cxnChg chg="mod topLvl">
          <ac:chgData name="Кирилл Кострыкин" userId="9d3804a191394bb3" providerId="LiveId" clId="{D5615474-6020-4ED6-A453-CD485259760A}" dt="2019-07-16T08:02:23.934" v="2936" actId="165"/>
          <ac:cxnSpMkLst>
            <pc:docMk/>
            <pc:sldMk cId="332836472" sldId="3165"/>
            <ac:cxnSpMk id="69" creationId="{00000000-0000-0000-0000-000000000000}"/>
          </ac:cxnSpMkLst>
        </pc:cxnChg>
        <pc:cxnChg chg="mod topLvl">
          <ac:chgData name="Кирилл Кострыкин" userId="9d3804a191394bb3" providerId="LiveId" clId="{D5615474-6020-4ED6-A453-CD485259760A}" dt="2019-07-16T08:02:23.934" v="2936" actId="165"/>
          <ac:cxnSpMkLst>
            <pc:docMk/>
            <pc:sldMk cId="332836472" sldId="3165"/>
            <ac:cxnSpMk id="70" creationId="{00000000-0000-0000-0000-000000000000}"/>
          </ac:cxnSpMkLst>
        </pc:cxnChg>
        <pc:cxnChg chg="mod topLvl">
          <ac:chgData name="Кирилл Кострыкин" userId="9d3804a191394bb3" providerId="LiveId" clId="{D5615474-6020-4ED6-A453-CD485259760A}" dt="2019-07-16T08:02:23.934" v="2936" actId="165"/>
          <ac:cxnSpMkLst>
            <pc:docMk/>
            <pc:sldMk cId="332836472" sldId="3165"/>
            <ac:cxnSpMk id="71" creationId="{00000000-0000-0000-0000-000000000000}"/>
          </ac:cxnSpMkLst>
        </pc:cxnChg>
        <pc:cxnChg chg="mod topLvl">
          <ac:chgData name="Кирилл Кострыкин" userId="9d3804a191394bb3" providerId="LiveId" clId="{D5615474-6020-4ED6-A453-CD485259760A}" dt="2019-07-16T08:02:23.934" v="2936" actId="165"/>
          <ac:cxnSpMkLst>
            <pc:docMk/>
            <pc:sldMk cId="332836472" sldId="3165"/>
            <ac:cxnSpMk id="72" creationId="{00000000-0000-0000-0000-000000000000}"/>
          </ac:cxnSpMkLst>
        </pc:cxnChg>
      </pc:sldChg>
      <pc:sldChg chg="addSp delSp modSp add ord">
        <pc:chgData name="Кирилл Кострыкин" userId="9d3804a191394bb3" providerId="LiveId" clId="{D5615474-6020-4ED6-A453-CD485259760A}" dt="2019-07-16T09:07:10.303" v="3732" actId="14100"/>
        <pc:sldMkLst>
          <pc:docMk/>
          <pc:sldMk cId="455579557" sldId="3166"/>
        </pc:sldMkLst>
        <pc:spChg chg="del">
          <ac:chgData name="Кирилл Кострыкин" userId="9d3804a191394bb3" providerId="LiveId" clId="{D5615474-6020-4ED6-A453-CD485259760A}" dt="2019-07-16T04:51:34.278" v="72" actId="478"/>
          <ac:spMkLst>
            <pc:docMk/>
            <pc:sldMk cId="455579557" sldId="3166"/>
            <ac:spMk id="2" creationId="{C3603B73-31FB-433E-9423-9CF730C5266E}"/>
          </ac:spMkLst>
        </pc:spChg>
        <pc:spChg chg="del">
          <ac:chgData name="Кирилл Кострыкин" userId="9d3804a191394bb3" providerId="LiveId" clId="{D5615474-6020-4ED6-A453-CD485259760A}" dt="2019-07-16T04:51:30.174" v="70" actId="478"/>
          <ac:spMkLst>
            <pc:docMk/>
            <pc:sldMk cId="455579557" sldId="3166"/>
            <ac:spMk id="3" creationId="{411A0DF5-BF60-4A79-9BA6-B26ACC4B7CB5}"/>
          </ac:spMkLst>
        </pc:spChg>
        <pc:spChg chg="add mod">
          <ac:chgData name="Кирилл Кострыкин" userId="9d3804a191394bb3" providerId="LiveId" clId="{D5615474-6020-4ED6-A453-CD485259760A}" dt="2019-07-16T08:47:06.882" v="3520" actId="313"/>
          <ac:spMkLst>
            <pc:docMk/>
            <pc:sldMk cId="455579557" sldId="3166"/>
            <ac:spMk id="4" creationId="{6FE99665-0D43-4CD3-BA84-8CD0A4E784D8}"/>
          </ac:spMkLst>
        </pc:spChg>
        <pc:spChg chg="add mod">
          <ac:chgData name="Кирилл Кострыкин" userId="9d3804a191394bb3" providerId="LiveId" clId="{D5615474-6020-4ED6-A453-CD485259760A}" dt="2019-07-16T07:22:09.650" v="2144" actId="1076"/>
          <ac:spMkLst>
            <pc:docMk/>
            <pc:sldMk cId="455579557" sldId="3166"/>
            <ac:spMk id="5" creationId="{0D04610F-BE63-47A8-AA8D-4A5B84751D46}"/>
          </ac:spMkLst>
        </pc:spChg>
        <pc:spChg chg="add mod">
          <ac:chgData name="Кирилл Кострыкин" userId="9d3804a191394bb3" providerId="LiveId" clId="{D5615474-6020-4ED6-A453-CD485259760A}" dt="2019-07-16T07:22:09.650" v="2144" actId="1076"/>
          <ac:spMkLst>
            <pc:docMk/>
            <pc:sldMk cId="455579557" sldId="3166"/>
            <ac:spMk id="6" creationId="{2FE289CC-D908-4AA5-9E84-AA048747E4BD}"/>
          </ac:spMkLst>
        </pc:spChg>
        <pc:spChg chg="add mod">
          <ac:chgData name="Кирилл Кострыкин" userId="9d3804a191394bb3" providerId="LiveId" clId="{D5615474-6020-4ED6-A453-CD485259760A}" dt="2019-07-16T07:28:12.808" v="2153" actId="1076"/>
          <ac:spMkLst>
            <pc:docMk/>
            <pc:sldMk cId="455579557" sldId="3166"/>
            <ac:spMk id="7" creationId="{C5906CF1-C5B5-482A-A9D1-427336F27211}"/>
          </ac:spMkLst>
        </pc:spChg>
        <pc:spChg chg="add mod">
          <ac:chgData name="Кирилл Кострыкин" userId="9d3804a191394bb3" providerId="LiveId" clId="{D5615474-6020-4ED6-A453-CD485259760A}" dt="2019-07-16T07:28:12.808" v="2153" actId="1076"/>
          <ac:spMkLst>
            <pc:docMk/>
            <pc:sldMk cId="455579557" sldId="3166"/>
            <ac:spMk id="8" creationId="{13A6B325-5446-44F2-BBC3-29B768CF0FA9}"/>
          </ac:spMkLst>
        </pc:spChg>
        <pc:spChg chg="add mod">
          <ac:chgData name="Кирилл Кострыкин" userId="9d3804a191394bb3" providerId="LiveId" clId="{D5615474-6020-4ED6-A453-CD485259760A}" dt="2019-07-16T07:28:12.808" v="2153" actId="1076"/>
          <ac:spMkLst>
            <pc:docMk/>
            <pc:sldMk cId="455579557" sldId="3166"/>
            <ac:spMk id="9" creationId="{1B568651-5C8C-41E7-96B1-47BF12AC0A97}"/>
          </ac:spMkLst>
        </pc:spChg>
        <pc:spChg chg="add mod">
          <ac:chgData name="Кирилл Кострыкин" userId="9d3804a191394bb3" providerId="LiveId" clId="{D5615474-6020-4ED6-A453-CD485259760A}" dt="2019-07-16T07:49:07.341" v="2831" actId="20577"/>
          <ac:spMkLst>
            <pc:docMk/>
            <pc:sldMk cId="455579557" sldId="3166"/>
            <ac:spMk id="15" creationId="{D7B13F89-75E3-4B88-A00C-0658AAC6A6E5}"/>
          </ac:spMkLst>
        </pc:spChg>
        <pc:spChg chg="add del mod">
          <ac:chgData name="Кирилл Кострыкин" userId="9d3804a191394bb3" providerId="LiveId" clId="{D5615474-6020-4ED6-A453-CD485259760A}" dt="2019-07-16T07:33:37.752" v="2378" actId="478"/>
          <ac:spMkLst>
            <pc:docMk/>
            <pc:sldMk cId="455579557" sldId="3166"/>
            <ac:spMk id="16" creationId="{42FDCD54-EFA0-4FD4-A8A9-F7397B6D1767}"/>
          </ac:spMkLst>
        </pc:spChg>
        <pc:spChg chg="add del mod">
          <ac:chgData name="Кирилл Кострыкин" userId="9d3804a191394bb3" providerId="LiveId" clId="{D5615474-6020-4ED6-A453-CD485259760A}" dt="2019-07-16T07:36:44.785" v="2471" actId="478"/>
          <ac:spMkLst>
            <pc:docMk/>
            <pc:sldMk cId="455579557" sldId="3166"/>
            <ac:spMk id="19" creationId="{D7EA4CD9-47FC-4D36-A161-ABE466F4B607}"/>
          </ac:spMkLst>
        </pc:spChg>
        <pc:spChg chg="add mod">
          <ac:chgData name="Кирилл Кострыкин" userId="9d3804a191394bb3" providerId="LiveId" clId="{D5615474-6020-4ED6-A453-CD485259760A}" dt="2019-07-16T08:47:53.814" v="3522" actId="20577"/>
          <ac:spMkLst>
            <pc:docMk/>
            <pc:sldMk cId="455579557" sldId="3166"/>
            <ac:spMk id="20" creationId="{115B7F7D-669A-4421-A6B5-B506AA2F77BE}"/>
          </ac:spMkLst>
        </pc:spChg>
        <pc:spChg chg="add mod">
          <ac:chgData name="Кирилл Кострыкин" userId="9d3804a191394bb3" providerId="LiveId" clId="{D5615474-6020-4ED6-A453-CD485259760A}" dt="2019-07-16T07:35:16.173" v="2433" actId="571"/>
          <ac:spMkLst>
            <pc:docMk/>
            <pc:sldMk cId="455579557" sldId="3166"/>
            <ac:spMk id="21" creationId="{41C1A6A5-48F2-4820-B9E0-8FFF34EA7523}"/>
          </ac:spMkLst>
        </pc:spChg>
        <pc:spChg chg="add mod">
          <ac:chgData name="Кирилл Кострыкин" userId="9d3804a191394bb3" providerId="LiveId" clId="{D5615474-6020-4ED6-A453-CD485259760A}" dt="2019-07-16T07:40:31.036" v="2582" actId="14100"/>
          <ac:spMkLst>
            <pc:docMk/>
            <pc:sldMk cId="455579557" sldId="3166"/>
            <ac:spMk id="22" creationId="{32CB1C81-E220-410C-9686-CC19E89FFF20}"/>
          </ac:spMkLst>
        </pc:spChg>
        <pc:spChg chg="add del mod">
          <ac:chgData name="Кирилл Кострыкин" userId="9d3804a191394bb3" providerId="LiveId" clId="{D5615474-6020-4ED6-A453-CD485259760A}" dt="2019-07-16T07:40:13.268" v="2576" actId="478"/>
          <ac:spMkLst>
            <pc:docMk/>
            <pc:sldMk cId="455579557" sldId="3166"/>
            <ac:spMk id="23" creationId="{783E8F2D-961D-4F71-970D-A58BBF9AB589}"/>
          </ac:spMkLst>
        </pc:spChg>
        <pc:spChg chg="add mod">
          <ac:chgData name="Кирилл Кострыкин" userId="9d3804a191394bb3" providerId="LiveId" clId="{D5615474-6020-4ED6-A453-CD485259760A}" dt="2019-07-16T07:40:03.164" v="2574" actId="571"/>
          <ac:spMkLst>
            <pc:docMk/>
            <pc:sldMk cId="455579557" sldId="3166"/>
            <ac:spMk id="24" creationId="{9D4ECA92-96F9-4E65-84F2-06E4C9CC1BA5}"/>
          </ac:spMkLst>
        </pc:spChg>
        <pc:spChg chg="add mod">
          <ac:chgData name="Кирилл Кострыкин" userId="9d3804a191394bb3" providerId="LiveId" clId="{D5615474-6020-4ED6-A453-CD485259760A}" dt="2019-07-16T07:40:03.164" v="2574" actId="571"/>
          <ac:spMkLst>
            <pc:docMk/>
            <pc:sldMk cId="455579557" sldId="3166"/>
            <ac:spMk id="25" creationId="{4ACF6F50-38A6-40E5-ABF9-013E12829CCC}"/>
          </ac:spMkLst>
        </pc:spChg>
        <pc:spChg chg="add mod">
          <ac:chgData name="Кирилл Кострыкин" userId="9d3804a191394bb3" providerId="LiveId" clId="{D5615474-6020-4ED6-A453-CD485259760A}" dt="2019-07-16T09:07:02.419" v="3728" actId="14100"/>
          <ac:spMkLst>
            <pc:docMk/>
            <pc:sldMk cId="455579557" sldId="3166"/>
            <ac:spMk id="26" creationId="{4FBEE9B4-332F-4912-839D-0BE436F8AA4A}"/>
          </ac:spMkLst>
        </pc:spChg>
        <pc:spChg chg="add mod">
          <ac:chgData name="Кирилл Кострыкин" userId="9d3804a191394bb3" providerId="LiveId" clId="{D5615474-6020-4ED6-A453-CD485259760A}" dt="2019-07-16T07:42:05.155" v="2637" actId="1076"/>
          <ac:spMkLst>
            <pc:docMk/>
            <pc:sldMk cId="455579557" sldId="3166"/>
            <ac:spMk id="27" creationId="{C072A325-6BC6-439C-9B43-EA63E209F9A6}"/>
          </ac:spMkLst>
        </pc:spChg>
        <pc:spChg chg="add mod">
          <ac:chgData name="Кирилл Кострыкин" userId="9d3804a191394bb3" providerId="LiveId" clId="{D5615474-6020-4ED6-A453-CD485259760A}" dt="2019-07-16T07:41:57.975" v="2636" actId="1076"/>
          <ac:spMkLst>
            <pc:docMk/>
            <pc:sldMk cId="455579557" sldId="3166"/>
            <ac:spMk id="28" creationId="{05099B83-2B4F-4606-980A-ACD1648A44B9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29" creationId="{1044A25C-8F4A-481C-994D-CB3828AD0305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0" creationId="{D8AFD07A-1AD8-474C-BA44-5D8243711AAF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1" creationId="{DD908958-384C-4EE5-BDA1-7D222080B3B0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2" creationId="{CFFE4247-AB9A-4C3E-9F8A-823ABFF5C976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3" creationId="{D06273F7-C77C-4ED3-AE5D-75739C2AF98E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4" creationId="{D7846A4B-D00B-42DC-B333-FF3B52831DEB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5" creationId="{AF129486-C67E-4C62-9D89-0A76D6939CD3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6" creationId="{EBC7F68C-44D3-4544-B8DE-20941EB7B9FF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7" creationId="{596EB7F0-C978-4090-9C8C-FFC53A8D08C6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38" creationId="{042D4724-C4DD-421D-ACB3-61970A3DC6DA}"/>
          </ac:spMkLst>
        </pc:spChg>
        <pc:spChg chg="add del mod">
          <ac:chgData name="Кирилл Кострыкин" userId="9d3804a191394bb3" providerId="LiveId" clId="{D5615474-6020-4ED6-A453-CD485259760A}" dt="2019-07-16T07:45:42.534" v="2714" actId="478"/>
          <ac:spMkLst>
            <pc:docMk/>
            <pc:sldMk cId="455579557" sldId="3166"/>
            <ac:spMk id="39" creationId="{27EC8F5E-B029-4B98-84AF-6285BF42B908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0" creationId="{A456E6B2-1559-4744-84E1-B02C7FBA7EC0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1" creationId="{9785A747-2E59-4492-9B8F-8DBB9EDB20F8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2" creationId="{170757BD-F7EF-4837-B029-CFD130BDF289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3" creationId="{7EA16346-CC6B-4EA3-949F-E1A68989CDC9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4" creationId="{5C866B4E-F90B-451D-8E66-49B10E778229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5" creationId="{6D1CA80D-9F22-4231-BE0F-32626828546B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6" creationId="{730BE947-9C39-4A73-AA02-6F4BD33933D0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7" creationId="{D46BF955-2FFC-46D3-A5E1-A095789279CB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8" creationId="{96334CCA-047D-4413-861C-74C9A6B33398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49" creationId="{5F46E013-60D5-4C21-87EA-AC5A0495251E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50" creationId="{242F92A3-616C-4825-A211-789C56CC1C09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51" creationId="{38319BE3-6B31-4225-9E62-58E8C8667E97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52" creationId="{BBEB9BB7-D224-46FA-8338-A4C6B78D707E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53" creationId="{E82564F3-F7D5-4F81-A647-D6701E7199B3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54" creationId="{430DDE0A-54AE-4B15-9540-41FF8941E715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55" creationId="{792685BE-B9DE-49B7-936B-766CBC1D2D84}"/>
          </ac:spMkLst>
        </pc:spChg>
        <pc:spChg chg="add del mod">
          <ac:chgData name="Кирилл Кострыкин" userId="9d3804a191394bb3" providerId="LiveId" clId="{D5615474-6020-4ED6-A453-CD485259760A}" dt="2019-07-16T07:43:34.214" v="2649" actId="478"/>
          <ac:spMkLst>
            <pc:docMk/>
            <pc:sldMk cId="455579557" sldId="3166"/>
            <ac:spMk id="56" creationId="{2F4B2B57-3EC1-408F-BD41-64FCDDA582F0}"/>
          </ac:spMkLst>
        </pc:spChg>
        <pc:spChg chg="add del mod">
          <ac:chgData name="Кирилл Кострыкин" userId="9d3804a191394bb3" providerId="LiveId" clId="{D5615474-6020-4ED6-A453-CD485259760A}" dt="2019-07-16T07:43:31.301" v="2648" actId="478"/>
          <ac:spMkLst>
            <pc:docMk/>
            <pc:sldMk cId="455579557" sldId="3166"/>
            <ac:spMk id="57" creationId="{033698CE-C437-4556-8CEA-D12FD3E4E922}"/>
          </ac:spMkLst>
        </pc:spChg>
        <pc:spChg chg="add del mod topLvl">
          <ac:chgData name="Кирилл Кострыкин" userId="9d3804a191394bb3" providerId="LiveId" clId="{D5615474-6020-4ED6-A453-CD485259760A}" dt="2019-07-16T07:46:39.377" v="2749" actId="478"/>
          <ac:spMkLst>
            <pc:docMk/>
            <pc:sldMk cId="455579557" sldId="3166"/>
            <ac:spMk id="58" creationId="{FCDA5E3A-CE23-4957-8D30-42A629B24DAB}"/>
          </ac:spMkLst>
        </pc:spChg>
        <pc:spChg chg="add del mod">
          <ac:chgData name="Кирилл Кострыкин" userId="9d3804a191394bb3" providerId="LiveId" clId="{D5615474-6020-4ED6-A453-CD485259760A}" dt="2019-07-16T07:43:31.301" v="2648" actId="478"/>
          <ac:spMkLst>
            <pc:docMk/>
            <pc:sldMk cId="455579557" sldId="3166"/>
            <ac:spMk id="59" creationId="{1ACA43C2-1C08-4291-B61B-565DFBFD5400}"/>
          </ac:spMkLst>
        </pc:spChg>
        <pc:spChg chg="add del mod">
          <ac:chgData name="Кирилл Кострыкин" userId="9d3804a191394bb3" providerId="LiveId" clId="{D5615474-6020-4ED6-A453-CD485259760A}" dt="2019-07-16T07:43:31.301" v="2648" actId="478"/>
          <ac:spMkLst>
            <pc:docMk/>
            <pc:sldMk cId="455579557" sldId="3166"/>
            <ac:spMk id="60" creationId="{C57B3352-2121-47D2-9B18-8640CB662811}"/>
          </ac:spMkLst>
        </pc:spChg>
        <pc:spChg chg="add del mod">
          <ac:chgData name="Кирилл Кострыкин" userId="9d3804a191394bb3" providerId="LiveId" clId="{D5615474-6020-4ED6-A453-CD485259760A}" dt="2019-07-16T07:43:31.301" v="2648" actId="478"/>
          <ac:spMkLst>
            <pc:docMk/>
            <pc:sldMk cId="455579557" sldId="3166"/>
            <ac:spMk id="61" creationId="{D2994C26-167F-436B-8488-3AA6DC6B5C36}"/>
          </ac:spMkLst>
        </pc:spChg>
        <pc:spChg chg="add del mod">
          <ac:chgData name="Кирилл Кострыкин" userId="9d3804a191394bb3" providerId="LiveId" clId="{D5615474-6020-4ED6-A453-CD485259760A}" dt="2019-07-16T07:43:31.301" v="2648" actId="478"/>
          <ac:spMkLst>
            <pc:docMk/>
            <pc:sldMk cId="455579557" sldId="3166"/>
            <ac:spMk id="62" creationId="{E633CFB0-19CD-46EA-B495-505F2FA72258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63" creationId="{EADE640A-0677-4D64-8B01-E9071FA174B2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64" creationId="{60182F00-E5FA-423C-9F38-53EDC6274046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65" creationId="{8168173A-29D9-4911-9980-B392C446B4FB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66" creationId="{C7BC2CFA-10F4-4A3B-A45A-BE6590CA52F9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67" creationId="{649044E8-3FA1-4F21-ACAD-B883AE65D401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68" creationId="{5F511314-EA04-4277-9ED2-1FB951A66C6B}"/>
          </ac:spMkLst>
        </pc:spChg>
        <pc:spChg chg="add mod topLvl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69" creationId="{2C62383B-B631-46C4-B219-6CD76436605F}"/>
          </ac:spMkLst>
        </pc:spChg>
        <pc:spChg chg="add del mod">
          <ac:chgData name="Кирилл Кострыкин" userId="9d3804a191394bb3" providerId="LiveId" clId="{D5615474-6020-4ED6-A453-CD485259760A}" dt="2019-07-16T07:46:00.137" v="2722" actId="478"/>
          <ac:spMkLst>
            <pc:docMk/>
            <pc:sldMk cId="455579557" sldId="3166"/>
            <ac:spMk id="71" creationId="{7926286F-E490-4AE5-ABB8-730DD20E1D99}"/>
          </ac:spMkLst>
        </pc:spChg>
        <pc:spChg chg="add mod">
          <ac:chgData name="Кирилл Кострыкин" userId="9d3804a191394bb3" providerId="LiveId" clId="{D5615474-6020-4ED6-A453-CD485259760A}" dt="2019-07-16T07:48:32.280" v="2769" actId="1076"/>
          <ac:spMkLst>
            <pc:docMk/>
            <pc:sldMk cId="455579557" sldId="3166"/>
            <ac:spMk id="72" creationId="{65A9AEBF-49A7-4F37-B992-27E7EA70BCC6}"/>
          </ac:spMkLst>
        </pc:spChg>
        <pc:spChg chg="add mod">
          <ac:chgData name="Кирилл Кострыкин" userId="9d3804a191394bb3" providerId="LiveId" clId="{D5615474-6020-4ED6-A453-CD485259760A}" dt="2019-07-16T07:47:39.886" v="2765" actId="1076"/>
          <ac:spMkLst>
            <pc:docMk/>
            <pc:sldMk cId="455579557" sldId="3166"/>
            <ac:spMk id="73" creationId="{FB54B2A5-657F-42A2-9291-5DA1150E8F83}"/>
          </ac:spMkLst>
        </pc:spChg>
        <pc:spChg chg="add del mod">
          <ac:chgData name="Кирилл Кострыкин" userId="9d3804a191394bb3" providerId="LiveId" clId="{D5615474-6020-4ED6-A453-CD485259760A}" dt="2019-07-16T07:51:12.898" v="2877" actId="478"/>
          <ac:spMkLst>
            <pc:docMk/>
            <pc:sldMk cId="455579557" sldId="3166"/>
            <ac:spMk id="74" creationId="{512F2A24-B205-4402-BE3D-68BC37C4A6E1}"/>
          </ac:spMkLst>
        </pc:spChg>
        <pc:spChg chg="add mod">
          <ac:chgData name="Кирилл Кострыкин" userId="9d3804a191394bb3" providerId="LiveId" clId="{D5615474-6020-4ED6-A453-CD485259760A}" dt="2019-07-16T07:51:20.765" v="2879" actId="14100"/>
          <ac:spMkLst>
            <pc:docMk/>
            <pc:sldMk cId="455579557" sldId="3166"/>
            <ac:spMk id="75" creationId="{3CB1D8A7-CDCE-439B-8413-10FA10615473}"/>
          </ac:spMkLst>
        </pc:spChg>
        <pc:spChg chg="add mod">
          <ac:chgData name="Кирилл Кострыкин" userId="9d3804a191394bb3" providerId="LiveId" clId="{D5615474-6020-4ED6-A453-CD485259760A}" dt="2019-07-16T07:48:37.507" v="2771" actId="1076"/>
          <ac:spMkLst>
            <pc:docMk/>
            <pc:sldMk cId="455579557" sldId="3166"/>
            <ac:spMk id="76" creationId="{563A77A2-9820-481D-9C84-D604B3F4430E}"/>
          </ac:spMkLst>
        </pc:spChg>
        <pc:spChg chg="add mod">
          <ac:chgData name="Кирилл Кострыкин" userId="9d3804a191394bb3" providerId="LiveId" clId="{D5615474-6020-4ED6-A453-CD485259760A}" dt="2019-07-16T07:48:37.507" v="2771" actId="1076"/>
          <ac:spMkLst>
            <pc:docMk/>
            <pc:sldMk cId="455579557" sldId="3166"/>
            <ac:spMk id="77" creationId="{4A236C41-3CCD-45EE-8466-C04EAF8B708A}"/>
          </ac:spMkLst>
        </pc:spChg>
        <pc:spChg chg="add mod">
          <ac:chgData name="Кирилл Кострыкин" userId="9d3804a191394bb3" providerId="LiveId" clId="{D5615474-6020-4ED6-A453-CD485259760A}" dt="2019-07-16T07:48:37.507" v="2771" actId="1076"/>
          <ac:spMkLst>
            <pc:docMk/>
            <pc:sldMk cId="455579557" sldId="3166"/>
            <ac:spMk id="78" creationId="{41AAA84F-AB42-489C-8FF6-2F2C863B133B}"/>
          </ac:spMkLst>
        </pc:spChg>
        <pc:spChg chg="add mod">
          <ac:chgData name="Кирилл Кострыкин" userId="9d3804a191394bb3" providerId="LiveId" clId="{D5615474-6020-4ED6-A453-CD485259760A}" dt="2019-07-16T07:51:28.092" v="2883" actId="14100"/>
          <ac:spMkLst>
            <pc:docMk/>
            <pc:sldMk cId="455579557" sldId="3166"/>
            <ac:spMk id="79" creationId="{BBDB07F6-5D4E-41A0-A9D2-5DB8E15B2C20}"/>
          </ac:spMkLst>
        </pc:spChg>
        <pc:spChg chg="add mod">
          <ac:chgData name="Кирилл Кострыкин" userId="9d3804a191394bb3" providerId="LiveId" clId="{D5615474-6020-4ED6-A453-CD485259760A}" dt="2019-07-16T07:51:53.255" v="2888" actId="1076"/>
          <ac:spMkLst>
            <pc:docMk/>
            <pc:sldMk cId="455579557" sldId="3166"/>
            <ac:spMk id="80" creationId="{A9C53345-CCC0-4349-90DE-4B767249D3AA}"/>
          </ac:spMkLst>
        </pc:spChg>
        <pc:grpChg chg="add del mod">
          <ac:chgData name="Кирилл Кострыкин" userId="9d3804a191394bb3" providerId="LiveId" clId="{D5615474-6020-4ED6-A453-CD485259760A}" dt="2019-07-16T07:46:14.743" v="2724" actId="165"/>
          <ac:grpSpMkLst>
            <pc:docMk/>
            <pc:sldMk cId="455579557" sldId="3166"/>
            <ac:grpSpMk id="70" creationId="{F54CDAA4-A60F-4E34-A3D5-618E4ECED862}"/>
          </ac:grpSpMkLst>
        </pc:grpChg>
        <pc:picChg chg="add mod modCrop">
          <ac:chgData name="Кирилл Кострыкин" userId="9d3804a191394bb3" providerId="LiveId" clId="{D5615474-6020-4ED6-A453-CD485259760A}" dt="2019-07-16T09:07:10.303" v="3732" actId="14100"/>
          <ac:picMkLst>
            <pc:docMk/>
            <pc:sldMk cId="455579557" sldId="3166"/>
            <ac:picMk id="12" creationId="{3C2CAC65-7333-4D44-8DD2-53918EBA8FBD}"/>
          </ac:picMkLst>
        </pc:picChg>
        <pc:picChg chg="add mod">
          <ac:chgData name="Кирилл Кострыкин" userId="9d3804a191394bb3" providerId="LiveId" clId="{D5615474-6020-4ED6-A453-CD485259760A}" dt="2019-07-16T07:40:37.317" v="2583" actId="1076"/>
          <ac:picMkLst>
            <pc:docMk/>
            <pc:sldMk cId="455579557" sldId="3166"/>
            <ac:picMk id="14" creationId="{782D16B2-6E7D-43F5-AE96-BE0757931BA6}"/>
          </ac:picMkLst>
        </pc:picChg>
        <pc:picChg chg="add mod">
          <ac:chgData name="Кирилл Кострыкин" userId="9d3804a191394bb3" providerId="LiveId" clId="{D5615474-6020-4ED6-A453-CD485259760A}" dt="2019-07-16T07:41:57.975" v="2636" actId="1076"/>
          <ac:picMkLst>
            <pc:docMk/>
            <pc:sldMk cId="455579557" sldId="3166"/>
            <ac:picMk id="18" creationId="{9698DA31-7B45-4893-A287-99964B299176}"/>
          </ac:picMkLst>
        </pc:picChg>
        <pc:cxnChg chg="add mod">
          <ac:chgData name="Кирилл Кострыкин" userId="9d3804a191394bb3" providerId="LiveId" clId="{D5615474-6020-4ED6-A453-CD485259760A}" dt="2019-07-16T07:28:12.808" v="2153" actId="1076"/>
          <ac:cxnSpMkLst>
            <pc:docMk/>
            <pc:sldMk cId="455579557" sldId="3166"/>
            <ac:cxnSpMk id="10" creationId="{79113248-4396-410C-8318-BDD07EFA46A2}"/>
          </ac:cxnSpMkLst>
        </pc:cxnChg>
      </pc:sldChg>
      <pc:sldChg chg="addSp delSp modSp add ord">
        <pc:chgData name="Кирилл Кострыкин" userId="9d3804a191394bb3" providerId="LiveId" clId="{D5615474-6020-4ED6-A453-CD485259760A}" dt="2019-07-16T09:17:34.891" v="3937" actId="688"/>
        <pc:sldMkLst>
          <pc:docMk/>
          <pc:sldMk cId="1403318804" sldId="3167"/>
        </pc:sldMkLst>
        <pc:spChg chg="del">
          <ac:chgData name="Кирилл Кострыкин" userId="9d3804a191394bb3" providerId="LiveId" clId="{D5615474-6020-4ED6-A453-CD485259760A}" dt="2019-07-16T04:52:50.654" v="117" actId="478"/>
          <ac:spMkLst>
            <pc:docMk/>
            <pc:sldMk cId="1403318804" sldId="3167"/>
            <ac:spMk id="2" creationId="{C0DA112F-A114-4E2C-B71D-E74B5FC043C6}"/>
          </ac:spMkLst>
        </pc:spChg>
        <pc:spChg chg="del">
          <ac:chgData name="Кирилл Кострыкин" userId="9d3804a191394bb3" providerId="LiveId" clId="{D5615474-6020-4ED6-A453-CD485259760A}" dt="2019-07-16T04:52:51.578" v="118" actId="478"/>
          <ac:spMkLst>
            <pc:docMk/>
            <pc:sldMk cId="1403318804" sldId="3167"/>
            <ac:spMk id="3" creationId="{9A01F01B-C07D-4C8E-BC3E-65034410C851}"/>
          </ac:spMkLst>
        </pc:spChg>
        <pc:spChg chg="add mod">
          <ac:chgData name="Кирилл Кострыкин" userId="9d3804a191394bb3" providerId="LiveId" clId="{D5615474-6020-4ED6-A453-CD485259760A}" dt="2019-07-16T07:21:21.400" v="2134" actId="1076"/>
          <ac:spMkLst>
            <pc:docMk/>
            <pc:sldMk cId="1403318804" sldId="3167"/>
            <ac:spMk id="4" creationId="{1C117435-E16B-4634-895E-09FAB4145B78}"/>
          </ac:spMkLst>
        </pc:spChg>
        <pc:spChg chg="add mod">
          <ac:chgData name="Кирилл Кострыкин" userId="9d3804a191394bb3" providerId="LiveId" clId="{D5615474-6020-4ED6-A453-CD485259760A}" dt="2019-07-16T07:21:21.400" v="2134" actId="1076"/>
          <ac:spMkLst>
            <pc:docMk/>
            <pc:sldMk cId="1403318804" sldId="3167"/>
            <ac:spMk id="5" creationId="{5D0DCE9C-8B81-4016-9E0F-F32DFA13B124}"/>
          </ac:spMkLst>
        </pc:spChg>
        <pc:spChg chg="add mod">
          <ac:chgData name="Кирилл Кострыкин" userId="9d3804a191394bb3" providerId="LiveId" clId="{D5615474-6020-4ED6-A453-CD485259760A}" dt="2019-07-16T07:21:21.400" v="2134" actId="1076"/>
          <ac:spMkLst>
            <pc:docMk/>
            <pc:sldMk cId="1403318804" sldId="3167"/>
            <ac:spMk id="6" creationId="{B04488DA-9C0F-4100-A128-3D6E9DDDF6C3}"/>
          </ac:spMkLst>
        </pc:spChg>
        <pc:spChg chg="add mod">
          <ac:chgData name="Кирилл Кострыкин" userId="9d3804a191394bb3" providerId="LiveId" clId="{D5615474-6020-4ED6-A453-CD485259760A}" dt="2019-07-16T07:21:34.817" v="2136" actId="1076"/>
          <ac:spMkLst>
            <pc:docMk/>
            <pc:sldMk cId="1403318804" sldId="3167"/>
            <ac:spMk id="7" creationId="{65655EA2-873E-4D81-A209-68795B21A537}"/>
          </ac:spMkLst>
        </pc:spChg>
        <pc:spChg chg="add mod">
          <ac:chgData name="Кирилл Кострыкин" userId="9d3804a191394bb3" providerId="LiveId" clId="{D5615474-6020-4ED6-A453-CD485259760A}" dt="2019-07-16T07:21:34.817" v="2136" actId="1076"/>
          <ac:spMkLst>
            <pc:docMk/>
            <pc:sldMk cId="1403318804" sldId="3167"/>
            <ac:spMk id="8" creationId="{4FDFA633-318C-489D-95BF-AD91511E4927}"/>
          </ac:spMkLst>
        </pc:spChg>
        <pc:spChg chg="add mod">
          <ac:chgData name="Кирилл Кострыкин" userId="9d3804a191394bb3" providerId="LiveId" clId="{D5615474-6020-4ED6-A453-CD485259760A}" dt="2019-07-16T07:21:34.817" v="2136" actId="1076"/>
          <ac:spMkLst>
            <pc:docMk/>
            <pc:sldMk cId="1403318804" sldId="3167"/>
            <ac:spMk id="9" creationId="{295DB073-39A6-4832-A055-FBBF184D4C33}"/>
          </ac:spMkLst>
        </pc:spChg>
        <pc:spChg chg="add del mod">
          <ac:chgData name="Кирилл Кострыкин" userId="9d3804a191394bb3" providerId="LiveId" clId="{D5615474-6020-4ED6-A453-CD485259760A}" dt="2019-07-16T08:49:08.939" v="3523" actId="478"/>
          <ac:spMkLst>
            <pc:docMk/>
            <pc:sldMk cId="1403318804" sldId="3167"/>
            <ac:spMk id="10" creationId="{11E18D16-F79D-4701-98F7-753B39F72C19}"/>
          </ac:spMkLst>
        </pc:spChg>
        <pc:spChg chg="add del mod">
          <ac:chgData name="Кирилл Кострыкин" userId="9d3804a191394bb3" providerId="LiveId" clId="{D5615474-6020-4ED6-A453-CD485259760A}" dt="2019-07-16T08:49:16.160" v="3525" actId="478"/>
          <ac:spMkLst>
            <pc:docMk/>
            <pc:sldMk cId="1403318804" sldId="3167"/>
            <ac:spMk id="11" creationId="{5106DE41-0F38-4866-8658-308368300F5A}"/>
          </ac:spMkLst>
        </pc:spChg>
        <pc:spChg chg="add mod">
          <ac:chgData name="Кирилл Кострыкин" userId="9d3804a191394bb3" providerId="LiveId" clId="{D5615474-6020-4ED6-A453-CD485259760A}" dt="2019-07-16T08:16:21.973" v="3269" actId="1076"/>
          <ac:spMkLst>
            <pc:docMk/>
            <pc:sldMk cId="1403318804" sldId="3167"/>
            <ac:spMk id="12" creationId="{A8A09AD0-2A7E-438E-9C2F-916F73BBFE46}"/>
          </ac:spMkLst>
        </pc:spChg>
        <pc:spChg chg="add del mod ord">
          <ac:chgData name="Кирилл Кострыкин" userId="9d3804a191394bb3" providerId="LiveId" clId="{D5615474-6020-4ED6-A453-CD485259760A}" dt="2019-07-16T09:12:26.252" v="3887" actId="478"/>
          <ac:spMkLst>
            <pc:docMk/>
            <pc:sldMk cId="1403318804" sldId="3167"/>
            <ac:spMk id="13" creationId="{0D0DA871-59AD-40BB-8EEB-912038A5B47E}"/>
          </ac:spMkLst>
        </pc:spChg>
        <pc:spChg chg="add mod">
          <ac:chgData name="Кирилл Кострыкин" userId="9d3804a191394bb3" providerId="LiveId" clId="{D5615474-6020-4ED6-A453-CD485259760A}" dt="2019-07-16T08:16:21.973" v="3269" actId="1076"/>
          <ac:spMkLst>
            <pc:docMk/>
            <pc:sldMk cId="1403318804" sldId="3167"/>
            <ac:spMk id="14" creationId="{597E3B5A-39DD-4C73-A866-A90AC78BE7E7}"/>
          </ac:spMkLst>
        </pc:spChg>
        <pc:spChg chg="add mod">
          <ac:chgData name="Кирилл Кострыкин" userId="9d3804a191394bb3" providerId="LiveId" clId="{D5615474-6020-4ED6-A453-CD485259760A}" dt="2019-07-16T08:16:21.973" v="3269" actId="1076"/>
          <ac:spMkLst>
            <pc:docMk/>
            <pc:sldMk cId="1403318804" sldId="3167"/>
            <ac:spMk id="15" creationId="{5AAE0E3A-31E8-4BDE-92DF-AF4298E10AFF}"/>
          </ac:spMkLst>
        </pc:spChg>
        <pc:spChg chg="add mod">
          <ac:chgData name="Кирилл Кострыкин" userId="9d3804a191394bb3" providerId="LiveId" clId="{D5615474-6020-4ED6-A453-CD485259760A}" dt="2019-07-16T08:16:21.973" v="3269" actId="1076"/>
          <ac:spMkLst>
            <pc:docMk/>
            <pc:sldMk cId="1403318804" sldId="3167"/>
            <ac:spMk id="16" creationId="{7C2883B2-60B5-438E-B4A5-467C137BA7F2}"/>
          </ac:spMkLst>
        </pc:spChg>
        <pc:spChg chg="add mod">
          <ac:chgData name="Кирилл Кострыкин" userId="9d3804a191394bb3" providerId="LiveId" clId="{D5615474-6020-4ED6-A453-CD485259760A}" dt="2019-07-16T08:16:21.973" v="3269" actId="1076"/>
          <ac:spMkLst>
            <pc:docMk/>
            <pc:sldMk cId="1403318804" sldId="3167"/>
            <ac:spMk id="17" creationId="{F0372DAB-77C4-4474-81C7-5287087E47CF}"/>
          </ac:spMkLst>
        </pc:spChg>
        <pc:spChg chg="add del mod">
          <ac:chgData name="Кирилл Кострыкин" userId="9d3804a191394bb3" providerId="LiveId" clId="{D5615474-6020-4ED6-A453-CD485259760A}" dt="2019-07-16T09:15:38.822" v="3910" actId="478"/>
          <ac:spMkLst>
            <pc:docMk/>
            <pc:sldMk cId="1403318804" sldId="3167"/>
            <ac:spMk id="18" creationId="{F12BED42-11AB-47C2-8D6A-DCF6340A626B}"/>
          </ac:spMkLst>
        </pc:spChg>
        <pc:spChg chg="add del mod">
          <ac:chgData name="Кирилл Кострыкин" userId="9d3804a191394bb3" providerId="LiveId" clId="{D5615474-6020-4ED6-A453-CD485259760A}" dt="2019-07-16T07:59:42.660" v="2929" actId="478"/>
          <ac:spMkLst>
            <pc:docMk/>
            <pc:sldMk cId="1403318804" sldId="3167"/>
            <ac:spMk id="20" creationId="{6CB6BB87-B7D9-49C6-BF2D-DEDBF7DDDB2B}"/>
          </ac:spMkLst>
        </pc:spChg>
        <pc:spChg chg="add del mod">
          <ac:chgData name="Кирилл Кострыкин" userId="9d3804a191394bb3" providerId="LiveId" clId="{D5615474-6020-4ED6-A453-CD485259760A}" dt="2019-07-16T08:01:06.908" v="2933" actId="478"/>
          <ac:spMkLst>
            <pc:docMk/>
            <pc:sldMk cId="1403318804" sldId="3167"/>
            <ac:spMk id="21" creationId="{930205BB-970F-47D0-BA11-13754C9735C3}"/>
          </ac:spMkLst>
        </pc:spChg>
        <pc:spChg chg="add del mod">
          <ac:chgData name="Кирилл Кострыкин" userId="9d3804a191394bb3" providerId="LiveId" clId="{D5615474-6020-4ED6-A453-CD485259760A}" dt="2019-07-16T08:01:06.908" v="2933" actId="478"/>
          <ac:spMkLst>
            <pc:docMk/>
            <pc:sldMk cId="1403318804" sldId="3167"/>
            <ac:spMk id="22" creationId="{079D7879-E3A8-4238-B6B5-CDB250B73242}"/>
          </ac:spMkLst>
        </pc:spChg>
        <pc:spChg chg="add del mod">
          <ac:chgData name="Кирилл Кострыкин" userId="9d3804a191394bb3" providerId="LiveId" clId="{D5615474-6020-4ED6-A453-CD485259760A}" dt="2019-07-16T08:01:06.908" v="2933" actId="478"/>
          <ac:spMkLst>
            <pc:docMk/>
            <pc:sldMk cId="1403318804" sldId="3167"/>
            <ac:spMk id="23" creationId="{06705614-7D9D-4DB6-AFEE-3BFFA30BCEEE}"/>
          </ac:spMkLst>
        </pc:spChg>
        <pc:spChg chg="add del mod">
          <ac:chgData name="Кирилл Кострыкин" userId="9d3804a191394bb3" providerId="LiveId" clId="{D5615474-6020-4ED6-A453-CD485259760A}" dt="2019-07-16T08:01:06.908" v="2933" actId="478"/>
          <ac:spMkLst>
            <pc:docMk/>
            <pc:sldMk cId="1403318804" sldId="3167"/>
            <ac:spMk id="24" creationId="{C4C37375-4430-44FE-929F-D167F6A784DA}"/>
          </ac:spMkLst>
        </pc:spChg>
        <pc:spChg chg="add del mod">
          <ac:chgData name="Кирилл Кострыкин" userId="9d3804a191394bb3" providerId="LiveId" clId="{D5615474-6020-4ED6-A453-CD485259760A}" dt="2019-07-16T08:01:06.908" v="2933" actId="478"/>
          <ac:spMkLst>
            <pc:docMk/>
            <pc:sldMk cId="1403318804" sldId="3167"/>
            <ac:spMk id="25" creationId="{C4E761B1-00F7-4110-BF6F-6490C46FF90D}"/>
          </ac:spMkLst>
        </pc:spChg>
        <pc:spChg chg="add del mod">
          <ac:chgData name="Кирилл Кострыкин" userId="9d3804a191394bb3" providerId="LiveId" clId="{D5615474-6020-4ED6-A453-CD485259760A}" dt="2019-07-16T08:09:30.735" v="3147" actId="478"/>
          <ac:spMkLst>
            <pc:docMk/>
            <pc:sldMk cId="1403318804" sldId="3167"/>
            <ac:spMk id="26" creationId="{CCD63CB6-013D-4E31-98D4-EDF05092FE69}"/>
          </ac:spMkLst>
        </pc:spChg>
        <pc:spChg chg="add del mod">
          <ac:chgData name="Кирилл Кострыкин" userId="9d3804a191394bb3" providerId="LiveId" clId="{D5615474-6020-4ED6-A453-CD485259760A}" dt="2019-07-16T08:09:33.719" v="3149" actId="478"/>
          <ac:spMkLst>
            <pc:docMk/>
            <pc:sldMk cId="1403318804" sldId="3167"/>
            <ac:spMk id="27" creationId="{379A339F-0756-4B44-9FFB-8E007F893BAB}"/>
          </ac:spMkLst>
        </pc:spChg>
        <pc:spChg chg="add mod">
          <ac:chgData name="Кирилл Кострыкин" userId="9d3804a191394bb3" providerId="LiveId" clId="{D5615474-6020-4ED6-A453-CD485259760A}" dt="2019-07-16T09:07:54.707" v="3737" actId="1076"/>
          <ac:spMkLst>
            <pc:docMk/>
            <pc:sldMk cId="1403318804" sldId="3167"/>
            <ac:spMk id="32" creationId="{ACB28C87-3273-4B86-BCD7-0E67DE608073}"/>
          </ac:spMkLst>
        </pc:spChg>
        <pc:spChg chg="add mod">
          <ac:chgData name="Кирилл Кострыкин" userId="9d3804a191394bb3" providerId="LiveId" clId="{D5615474-6020-4ED6-A453-CD485259760A}" dt="2019-07-16T09:08:01.895" v="3740" actId="1076"/>
          <ac:spMkLst>
            <pc:docMk/>
            <pc:sldMk cId="1403318804" sldId="3167"/>
            <ac:spMk id="33" creationId="{E1CCE305-2680-4FE3-B345-456E241C5C2A}"/>
          </ac:spMkLst>
        </pc:spChg>
        <pc:spChg chg="add mod">
          <ac:chgData name="Кирилл Кострыкин" userId="9d3804a191394bb3" providerId="LiveId" clId="{D5615474-6020-4ED6-A453-CD485259760A}" dt="2019-07-16T09:08:08.719" v="3745" actId="1076"/>
          <ac:spMkLst>
            <pc:docMk/>
            <pc:sldMk cId="1403318804" sldId="3167"/>
            <ac:spMk id="43" creationId="{7CEFB4D2-FCC2-4FF7-AF62-421B67D51352}"/>
          </ac:spMkLst>
        </pc:spChg>
        <pc:spChg chg="add mod">
          <ac:chgData name="Кирилл Кострыкин" userId="9d3804a191394bb3" providerId="LiveId" clId="{D5615474-6020-4ED6-A453-CD485259760A}" dt="2019-07-16T09:16:07.336" v="3916" actId="1076"/>
          <ac:spMkLst>
            <pc:docMk/>
            <pc:sldMk cId="1403318804" sldId="3167"/>
            <ac:spMk id="44" creationId="{4574A54D-DD46-4FC7-94E6-47083DA3DD3C}"/>
          </ac:spMkLst>
        </pc:spChg>
        <pc:spChg chg="add mod">
          <ac:chgData name="Кирилл Кострыкин" userId="9d3804a191394bb3" providerId="LiveId" clId="{D5615474-6020-4ED6-A453-CD485259760A}" dt="2019-07-16T09:16:11.585" v="3917" actId="1076"/>
          <ac:spMkLst>
            <pc:docMk/>
            <pc:sldMk cId="1403318804" sldId="3167"/>
            <ac:spMk id="45" creationId="{310B0BDB-F20C-499C-8EB9-06D688D65C2E}"/>
          </ac:spMkLst>
        </pc:spChg>
        <pc:spChg chg="add mod">
          <ac:chgData name="Кирилл Кострыкин" userId="9d3804a191394bb3" providerId="LiveId" clId="{D5615474-6020-4ED6-A453-CD485259760A}" dt="2019-07-16T08:50:11.471" v="3527" actId="571"/>
          <ac:spMkLst>
            <pc:docMk/>
            <pc:sldMk cId="1403318804" sldId="3167"/>
            <ac:spMk id="47" creationId="{93685BFC-C4AE-4392-B756-356BB6B75B04}"/>
          </ac:spMkLst>
        </pc:spChg>
        <pc:spChg chg="add mod">
          <ac:chgData name="Кирилл Кострыкин" userId="9d3804a191394bb3" providerId="LiveId" clId="{D5615474-6020-4ED6-A453-CD485259760A}" dt="2019-07-16T09:10:52.045" v="3795" actId="1076"/>
          <ac:spMkLst>
            <pc:docMk/>
            <pc:sldMk cId="1403318804" sldId="3167"/>
            <ac:spMk id="49" creationId="{9F58D647-D1E3-4D20-B072-9B7435E28CDE}"/>
          </ac:spMkLst>
        </pc:spChg>
        <pc:spChg chg="add mod">
          <ac:chgData name="Кирилл Кострыкин" userId="9d3804a191394bb3" providerId="LiveId" clId="{D5615474-6020-4ED6-A453-CD485259760A}" dt="2019-07-16T09:14:37.592" v="3902" actId="403"/>
          <ac:spMkLst>
            <pc:docMk/>
            <pc:sldMk cId="1403318804" sldId="3167"/>
            <ac:spMk id="54" creationId="{FD835EED-CECC-41FB-97CE-001C30E958A0}"/>
          </ac:spMkLst>
        </pc:spChg>
        <pc:spChg chg="add del mod">
          <ac:chgData name="Кирилл Кострыкин" userId="9d3804a191394bb3" providerId="LiveId" clId="{D5615474-6020-4ED6-A453-CD485259760A}" dt="2019-07-16T09:16:24.168" v="3921" actId="478"/>
          <ac:spMkLst>
            <pc:docMk/>
            <pc:sldMk cId="1403318804" sldId="3167"/>
            <ac:spMk id="61" creationId="{CAD4CAD4-FB92-468B-99AC-C0CEACADC88D}"/>
          </ac:spMkLst>
        </pc:spChg>
        <pc:spChg chg="add mod">
          <ac:chgData name="Кирилл Кострыкин" userId="9d3804a191394bb3" providerId="LiveId" clId="{D5615474-6020-4ED6-A453-CD485259760A}" dt="2019-07-16T09:17:19.814" v="3935" actId="404"/>
          <ac:spMkLst>
            <pc:docMk/>
            <pc:sldMk cId="1403318804" sldId="3167"/>
            <ac:spMk id="63" creationId="{8FA8B991-EDD0-4D1A-AE1F-918BB5C3BD4F}"/>
          </ac:spMkLst>
        </pc:spChg>
        <pc:spChg chg="add mod">
          <ac:chgData name="Кирилл Кострыкин" userId="9d3804a191394bb3" providerId="LiveId" clId="{D5615474-6020-4ED6-A453-CD485259760A}" dt="2019-07-16T09:17:19.814" v="3935" actId="404"/>
          <ac:spMkLst>
            <pc:docMk/>
            <pc:sldMk cId="1403318804" sldId="3167"/>
            <ac:spMk id="64" creationId="{0089BAE5-B095-409C-931C-C3E7BFFD8BA4}"/>
          </ac:spMkLst>
        </pc:spChg>
        <pc:grpChg chg="add mod">
          <ac:chgData name="Кирилл Кострыкин" userId="9d3804a191394bb3" providerId="LiveId" clId="{D5615474-6020-4ED6-A453-CD485259760A}" dt="2019-07-16T09:17:26.121" v="3936" actId="1076"/>
          <ac:grpSpMkLst>
            <pc:docMk/>
            <pc:sldMk cId="1403318804" sldId="3167"/>
            <ac:grpSpMk id="65" creationId="{DD9CA03A-8935-46EB-A84E-30D5D383EAF4}"/>
          </ac:grpSpMkLst>
        </pc:grpChg>
        <pc:picChg chg="add mod">
          <ac:chgData name="Кирилл Кострыкин" userId="9d3804a191394bb3" providerId="LiveId" clId="{D5615474-6020-4ED6-A453-CD485259760A}" dt="2019-07-16T09:07:54.707" v="3737" actId="1076"/>
          <ac:picMkLst>
            <pc:docMk/>
            <pc:sldMk cId="1403318804" sldId="3167"/>
            <ac:picMk id="29" creationId="{6731BB66-DF3A-4D77-89F4-711D6632D663}"/>
          </ac:picMkLst>
        </pc:picChg>
        <pc:picChg chg="add mod">
          <ac:chgData name="Кирилл Кострыкин" userId="9d3804a191394bb3" providerId="LiveId" clId="{D5615474-6020-4ED6-A453-CD485259760A}" dt="2019-07-16T09:08:01.895" v="3740" actId="1076"/>
          <ac:picMkLst>
            <pc:docMk/>
            <pc:sldMk cId="1403318804" sldId="3167"/>
            <ac:picMk id="31" creationId="{22C138F8-2585-49EA-8390-BDFFDECB3B60}"/>
          </ac:picMkLst>
        </pc:picChg>
        <pc:picChg chg="add mod">
          <ac:chgData name="Кирилл Кострыкин" userId="9d3804a191394bb3" providerId="LiveId" clId="{D5615474-6020-4ED6-A453-CD485259760A}" dt="2019-07-16T09:08:01.895" v="3740" actId="1076"/>
          <ac:picMkLst>
            <pc:docMk/>
            <pc:sldMk cId="1403318804" sldId="3167"/>
            <ac:picMk id="35" creationId="{AD5BBC1D-8849-4139-8811-186437B7F41D}"/>
          </ac:picMkLst>
        </pc:picChg>
        <pc:picChg chg="add del mod">
          <ac:chgData name="Кирилл Кострыкин" userId="9d3804a191394bb3" providerId="LiveId" clId="{D5615474-6020-4ED6-A453-CD485259760A}" dt="2019-07-16T08:14:11.994" v="3214" actId="478"/>
          <ac:picMkLst>
            <pc:docMk/>
            <pc:sldMk cId="1403318804" sldId="3167"/>
            <ac:picMk id="36" creationId="{48880C34-6C61-4268-BAA3-82B2B39D7758}"/>
          </ac:picMkLst>
        </pc:picChg>
        <pc:picChg chg="add del mod">
          <ac:chgData name="Кирилл Кострыкин" userId="9d3804a191394bb3" providerId="LiveId" clId="{D5615474-6020-4ED6-A453-CD485259760A}" dt="2019-07-16T08:14:20.902" v="3218" actId="478"/>
          <ac:picMkLst>
            <pc:docMk/>
            <pc:sldMk cId="1403318804" sldId="3167"/>
            <ac:picMk id="38" creationId="{D07CA04B-9000-4DAA-8807-B553CAFB0095}"/>
          </ac:picMkLst>
        </pc:picChg>
        <pc:picChg chg="add mod">
          <ac:chgData name="Кирилл Кострыкин" userId="9d3804a191394bb3" providerId="LiveId" clId="{D5615474-6020-4ED6-A453-CD485259760A}" dt="2019-07-16T09:08:05.610" v="3744" actId="1076"/>
          <ac:picMkLst>
            <pc:docMk/>
            <pc:sldMk cId="1403318804" sldId="3167"/>
            <ac:picMk id="40" creationId="{E34C41CA-16A2-4BFB-8CC5-F40371489DEF}"/>
          </ac:picMkLst>
        </pc:picChg>
        <pc:picChg chg="add mod">
          <ac:chgData name="Кирилл Кострыкин" userId="9d3804a191394bb3" providerId="LiveId" clId="{D5615474-6020-4ED6-A453-CD485259760A}" dt="2019-07-16T09:08:08.719" v="3745" actId="1076"/>
          <ac:picMkLst>
            <pc:docMk/>
            <pc:sldMk cId="1403318804" sldId="3167"/>
            <ac:picMk id="42" creationId="{73EC2F2B-31E2-4EC6-BE56-2DC23C15FF14}"/>
          </ac:picMkLst>
        </pc:picChg>
        <pc:picChg chg="add mod">
          <ac:chgData name="Кирилл Кострыкин" userId="9d3804a191394bb3" providerId="LiveId" clId="{D5615474-6020-4ED6-A453-CD485259760A}" dt="2019-07-16T08:50:11.471" v="3527" actId="571"/>
          <ac:picMkLst>
            <pc:docMk/>
            <pc:sldMk cId="1403318804" sldId="3167"/>
            <ac:picMk id="46" creationId="{C99B92A7-B8C9-46DB-8F9C-739DA45F3487}"/>
          </ac:picMkLst>
        </pc:picChg>
        <pc:picChg chg="add mod">
          <ac:chgData name="Кирилл Кострыкин" userId="9d3804a191394bb3" providerId="LiveId" clId="{D5615474-6020-4ED6-A453-CD485259760A}" dt="2019-07-16T08:50:11.471" v="3527" actId="571"/>
          <ac:picMkLst>
            <pc:docMk/>
            <pc:sldMk cId="1403318804" sldId="3167"/>
            <ac:picMk id="48" creationId="{A5AF807C-AF19-4E5A-ABB3-6173D509D6E7}"/>
          </ac:picMkLst>
        </pc:picChg>
        <pc:picChg chg="add mod">
          <ac:chgData name="Кирилл Кострыкин" userId="9d3804a191394bb3" providerId="LiveId" clId="{D5615474-6020-4ED6-A453-CD485259760A}" dt="2019-07-16T09:10:52.045" v="3795" actId="1076"/>
          <ac:picMkLst>
            <pc:docMk/>
            <pc:sldMk cId="1403318804" sldId="3167"/>
            <ac:picMk id="51" creationId="{5E073F79-7AD1-4A9F-8DEA-EB95216E05BE}"/>
          </ac:picMkLst>
        </pc:picChg>
        <pc:picChg chg="add mod">
          <ac:chgData name="Кирилл Кострыкин" userId="9d3804a191394bb3" providerId="LiveId" clId="{D5615474-6020-4ED6-A453-CD485259760A}" dt="2019-07-16T09:10:59.108" v="3796" actId="1076"/>
          <ac:picMkLst>
            <pc:docMk/>
            <pc:sldMk cId="1403318804" sldId="3167"/>
            <ac:picMk id="53" creationId="{DA5E2AF4-25BE-470C-9BA9-0C09BC599C00}"/>
          </ac:picMkLst>
        </pc:picChg>
        <pc:picChg chg="add mod">
          <ac:chgData name="Кирилл Кострыкин" userId="9d3804a191394bb3" providerId="LiveId" clId="{D5615474-6020-4ED6-A453-CD485259760A}" dt="2019-07-16T09:17:34.891" v="3937" actId="688"/>
          <ac:picMkLst>
            <pc:docMk/>
            <pc:sldMk cId="1403318804" sldId="3167"/>
            <ac:picMk id="62" creationId="{FFF75EEA-5A1C-46F8-8828-D11C77DD7D87}"/>
          </ac:picMkLst>
        </pc:picChg>
        <pc:cxnChg chg="add mod">
          <ac:chgData name="Кирилл Кострыкин" userId="9d3804a191394bb3" providerId="LiveId" clId="{D5615474-6020-4ED6-A453-CD485259760A}" dt="2019-07-16T09:09:59.559" v="3753" actId="1076"/>
          <ac:cxnSpMkLst>
            <pc:docMk/>
            <pc:sldMk cId="1403318804" sldId="3167"/>
            <ac:cxnSpMk id="19" creationId="{0D966028-7D2E-4655-9DD5-E87B44BF5F7D}"/>
          </ac:cxnSpMkLst>
        </pc:cxnChg>
        <pc:cxnChg chg="add mod">
          <ac:chgData name="Кирилл Кострыкин" userId="9d3804a191394bb3" providerId="LiveId" clId="{D5615474-6020-4ED6-A453-CD485259760A}" dt="2019-07-16T09:15:22.490" v="3909" actId="208"/>
          <ac:cxnSpMkLst>
            <pc:docMk/>
            <pc:sldMk cId="1403318804" sldId="3167"/>
            <ac:cxnSpMk id="56" creationId="{2D1CA263-A27E-4CAF-A225-9C33B098E58E}"/>
          </ac:cxnSpMkLst>
        </pc:cxnChg>
        <pc:cxnChg chg="add mod">
          <ac:chgData name="Кирилл Кострыкин" userId="9d3804a191394bb3" providerId="LiveId" clId="{D5615474-6020-4ED6-A453-CD485259760A}" dt="2019-07-16T09:15:22.490" v="3909" actId="208"/>
          <ac:cxnSpMkLst>
            <pc:docMk/>
            <pc:sldMk cId="1403318804" sldId="3167"/>
            <ac:cxnSpMk id="57" creationId="{402C6BCB-F353-41C3-B28E-E8733C93B9A6}"/>
          </ac:cxnSpMkLst>
        </pc:cxnChg>
      </pc:sldChg>
      <pc:sldChg chg="addSp delSp modSp add">
        <pc:chgData name="Кирилл Кострыкин" userId="9d3804a191394bb3" providerId="LiveId" clId="{D5615474-6020-4ED6-A453-CD485259760A}" dt="2019-07-16T08:55:19.992" v="3595" actId="20577"/>
        <pc:sldMkLst>
          <pc:docMk/>
          <pc:sldMk cId="1796416160" sldId="3168"/>
        </pc:sldMkLst>
        <pc:spChg chg="del mod">
          <ac:chgData name="Кирилл Кострыкин" userId="9d3804a191394bb3" providerId="LiveId" clId="{D5615474-6020-4ED6-A453-CD485259760A}" dt="2019-07-16T08:51:58.898" v="3552" actId="478"/>
          <ac:spMkLst>
            <pc:docMk/>
            <pc:sldMk cId="1796416160" sldId="3168"/>
            <ac:spMk id="2" creationId="{2E1CC47A-4304-4CE1-BBB4-14B9C3659601}"/>
          </ac:spMkLst>
        </pc:spChg>
        <pc:spChg chg="del">
          <ac:chgData name="Кирилл Кострыкин" userId="9d3804a191394bb3" providerId="LiveId" clId="{D5615474-6020-4ED6-A453-CD485259760A}" dt="2019-07-16T07:55:52.884" v="2898" actId="478"/>
          <ac:spMkLst>
            <pc:docMk/>
            <pc:sldMk cId="1796416160" sldId="3168"/>
            <ac:spMk id="3" creationId="{366AD529-6796-46DB-AA2E-E52680A42D6B}"/>
          </ac:spMkLst>
        </pc:spChg>
        <pc:spChg chg="add del mod">
          <ac:chgData name="Кирилл Кострыкин" userId="9d3804a191394bb3" providerId="LiveId" clId="{D5615474-6020-4ED6-A453-CD485259760A}" dt="2019-07-16T08:02:33.695" v="2937" actId="478"/>
          <ac:spMkLst>
            <pc:docMk/>
            <pc:sldMk cId="1796416160" sldId="3168"/>
            <ac:spMk id="4" creationId="{7AB2D8E4-B901-4D28-8797-BF8F2C763A33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1" creationId="{B0CF0770-02FC-4141-9E9D-2C71C3FE99F9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2" creationId="{21C590C7-45FC-4169-A455-6B8B64F16ABB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3" creationId="{592A6AA0-35CA-4807-AAD5-6E219B9C55CA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4" creationId="{45D3E20E-10A5-4989-8234-33EC8487C4B1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5" creationId="{68A50D4B-CCE3-40CD-B8F9-A813F387BEF7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6" creationId="{14B47F68-4279-48D3-A55B-A12B306C00B7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7" creationId="{3EB318F0-596B-4894-9888-554C0BEA7F0B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8" creationId="{8BB02A7E-C8C2-4B72-9BD9-86824A7253B0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19" creationId="{14FE500B-2406-430A-976E-A1C41986B60D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20" creationId="{4F817580-C4B7-4B71-9B98-6FA70AC785C1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21" creationId="{3696EC36-AF5F-4DD8-8FFB-6F99B8F29FBE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22" creationId="{73CE30C1-7D13-4002-816F-A0DF4631B460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23" creationId="{20C7255D-EC93-404E-BC06-181963BF9433}"/>
          </ac:spMkLst>
        </pc:spChg>
        <pc:spChg chg="add del mod">
          <ac:chgData name="Кирилл Кострыкин" userId="9d3804a191394bb3" providerId="LiveId" clId="{D5615474-6020-4ED6-A453-CD485259760A}" dt="2019-07-16T08:06:57.580" v="3048" actId="478"/>
          <ac:spMkLst>
            <pc:docMk/>
            <pc:sldMk cId="1796416160" sldId="3168"/>
            <ac:spMk id="24" creationId="{729127F2-759B-48FE-8A3E-D094F34B9A7C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25" creationId="{898DD047-D4EF-400D-B8A4-3BD2B2D3C79F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26" creationId="{0E224FBB-A547-4F5B-A648-03D985EE2AC1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27" creationId="{C739BB56-26CA-4FB0-8D7E-48F304770574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28" creationId="{024F0EA1-BC8A-4061-AB06-F2097D1BB07A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29" creationId="{BEFD0950-57A2-4DAA-AEAB-FCE3A6AFA8BB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30" creationId="{869B442F-270F-42E0-868A-51789BCDD6FE}"/>
          </ac:spMkLst>
        </pc:spChg>
        <pc:spChg chg="add del mod">
          <ac:chgData name="Кирилл Кострыкин" userId="9d3804a191394bb3" providerId="LiveId" clId="{D5615474-6020-4ED6-A453-CD485259760A}" dt="2019-07-16T08:03:41.320" v="2951" actId="478"/>
          <ac:spMkLst>
            <pc:docMk/>
            <pc:sldMk cId="1796416160" sldId="3168"/>
            <ac:spMk id="31" creationId="{99957FCB-61F5-4AD4-9962-79EB313FCEEC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32" creationId="{278FBD3B-E58C-45F2-87FA-D20216A2537F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33" creationId="{CACAC002-F24A-4592-A59E-7E1CE7E722A4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34" creationId="{66B732E7-4579-41A0-A097-198F66CC1D8C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35" creationId="{AE9D254A-7EE3-4644-A297-24395DDFE64A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36" creationId="{607AABB9-3754-494E-B935-6D946804DC13}"/>
          </ac:spMkLst>
        </pc:spChg>
        <pc:spChg chg="add del mod">
          <ac:chgData name="Кирилл Кострыкин" userId="9d3804a191394bb3" providerId="LiveId" clId="{D5615474-6020-4ED6-A453-CD485259760A}" dt="2019-07-16T08:51:03.841" v="3549" actId="478"/>
          <ac:spMkLst>
            <pc:docMk/>
            <pc:sldMk cId="1796416160" sldId="3168"/>
            <ac:spMk id="37" creationId="{26D9F6D7-8A37-4793-AD1E-9A34DB413601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39" creationId="{A4E25288-068B-49FD-9E44-1375F46D84D4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40" creationId="{CA26388C-E65A-4C95-8CAB-A9D70F9C988F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41" creationId="{B6C4C6A5-374D-4266-97D4-B7A2968ED0D3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42" creationId="{090B859D-0C05-4309-983B-8A0013BEDA5F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43" creationId="{67968399-9CA9-4ECB-877C-82A5B30EBDE3}"/>
          </ac:spMkLst>
        </pc:spChg>
        <pc:spChg chg="add mod">
          <ac:chgData name="Кирилл Кострыкин" userId="9d3804a191394bb3" providerId="LiveId" clId="{D5615474-6020-4ED6-A453-CD485259760A}" dt="2019-07-16T08:55:19.992" v="3595" actId="20577"/>
          <ac:spMkLst>
            <pc:docMk/>
            <pc:sldMk cId="1796416160" sldId="3168"/>
            <ac:spMk id="44" creationId="{D3E39942-535D-4254-B071-F975AB18A399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45" creationId="{55F5E61F-6A66-4F93-B3BA-25CB3FF2502E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46" creationId="{6C50616F-05F7-40E7-BA3A-D9DF319F4ACA}"/>
          </ac:spMkLst>
        </pc:spChg>
        <pc:spChg chg="add mod">
          <ac:chgData name="Кирилл Кострыкин" userId="9d3804a191394bb3" providerId="LiveId" clId="{D5615474-6020-4ED6-A453-CD485259760A}" dt="2019-07-16T08:54:22.289" v="3589" actId="13926"/>
          <ac:spMkLst>
            <pc:docMk/>
            <pc:sldMk cId="1796416160" sldId="3168"/>
            <ac:spMk id="47" creationId="{F23FE386-8B39-48E5-B425-8C34914B3553}"/>
          </ac:spMkLst>
        </pc:spChg>
        <pc:spChg chg="add mod">
          <ac:chgData name="Кирилл Кострыкин" userId="9d3804a191394bb3" providerId="LiveId" clId="{D5615474-6020-4ED6-A453-CD485259760A}" dt="2019-07-16T08:52:04.596" v="3554" actId="1076"/>
          <ac:spMkLst>
            <pc:docMk/>
            <pc:sldMk cId="1796416160" sldId="3168"/>
            <ac:spMk id="48" creationId="{82AFCB17-B334-4F76-A63F-83141B9C8056}"/>
          </ac:spMkLst>
        </pc:spChg>
        <pc:spChg chg="add del mod">
          <ac:chgData name="Кирилл Кострыкин" userId="9d3804a191394bb3" providerId="LiveId" clId="{D5615474-6020-4ED6-A453-CD485259760A}" dt="2019-07-16T08:52:00.552" v="3553" actId="478"/>
          <ac:spMkLst>
            <pc:docMk/>
            <pc:sldMk cId="1796416160" sldId="3168"/>
            <ac:spMk id="50" creationId="{B9BD6F14-D539-4BAB-B775-263927228763}"/>
          </ac:spMkLst>
        </pc:spChg>
        <pc:graphicFrameChg chg="add del mod modGraphic">
          <ac:chgData name="Кирилл Кострыкин" userId="9d3804a191394bb3" providerId="LiveId" clId="{D5615474-6020-4ED6-A453-CD485259760A}" dt="2019-07-16T08:51:06.842" v="3550" actId="478"/>
          <ac:graphicFrameMkLst>
            <pc:docMk/>
            <pc:sldMk cId="1796416160" sldId="3168"/>
            <ac:graphicFrameMk id="38" creationId="{D1FD0E0C-245B-4543-BA64-888F3CD2E198}"/>
          </ac:graphicFrameMkLst>
        </pc:graphicFrameChg>
        <pc:cxnChg chg="add del mod">
          <ac:chgData name="Кирилл Кострыкин" userId="9d3804a191394bb3" providerId="LiveId" clId="{D5615474-6020-4ED6-A453-CD485259760A}" dt="2019-07-16T08:06:57.580" v="3048" actId="478"/>
          <ac:cxnSpMkLst>
            <pc:docMk/>
            <pc:sldMk cId="1796416160" sldId="3168"/>
            <ac:cxnSpMk id="5" creationId="{20876FF2-2C77-428B-817C-538E6509B683}"/>
          </ac:cxnSpMkLst>
        </pc:cxnChg>
        <pc:cxnChg chg="add del mod">
          <ac:chgData name="Кирилл Кострыкин" userId="9d3804a191394bb3" providerId="LiveId" clId="{D5615474-6020-4ED6-A453-CD485259760A}" dt="2019-07-16T08:06:57.580" v="3048" actId="478"/>
          <ac:cxnSpMkLst>
            <pc:docMk/>
            <pc:sldMk cId="1796416160" sldId="3168"/>
            <ac:cxnSpMk id="6" creationId="{4EEEA7BB-DA55-4320-9BD9-C2794166B7E4}"/>
          </ac:cxnSpMkLst>
        </pc:cxnChg>
        <pc:cxnChg chg="add del mod">
          <ac:chgData name="Кирилл Кострыкин" userId="9d3804a191394bb3" providerId="LiveId" clId="{D5615474-6020-4ED6-A453-CD485259760A}" dt="2019-07-16T08:06:57.580" v="3048" actId="478"/>
          <ac:cxnSpMkLst>
            <pc:docMk/>
            <pc:sldMk cId="1796416160" sldId="3168"/>
            <ac:cxnSpMk id="7" creationId="{8C6669C7-BF97-4F0B-8366-908EC37387A2}"/>
          </ac:cxnSpMkLst>
        </pc:cxnChg>
        <pc:cxnChg chg="add del mod">
          <ac:chgData name="Кирилл Кострыкин" userId="9d3804a191394bb3" providerId="LiveId" clId="{D5615474-6020-4ED6-A453-CD485259760A}" dt="2019-07-16T08:06:57.580" v="3048" actId="478"/>
          <ac:cxnSpMkLst>
            <pc:docMk/>
            <pc:sldMk cId="1796416160" sldId="3168"/>
            <ac:cxnSpMk id="8" creationId="{B052F68A-A5AB-41CF-8F32-8DC3CF98DC40}"/>
          </ac:cxnSpMkLst>
        </pc:cxnChg>
        <pc:cxnChg chg="add del mod">
          <ac:chgData name="Кирилл Кострыкин" userId="9d3804a191394bb3" providerId="LiveId" clId="{D5615474-6020-4ED6-A453-CD485259760A}" dt="2019-07-16T08:06:57.580" v="3048" actId="478"/>
          <ac:cxnSpMkLst>
            <pc:docMk/>
            <pc:sldMk cId="1796416160" sldId="3168"/>
            <ac:cxnSpMk id="9" creationId="{E8E15A3A-59A6-4216-8B87-6EA7BA97A742}"/>
          </ac:cxnSpMkLst>
        </pc:cxnChg>
        <pc:cxnChg chg="add del mod">
          <ac:chgData name="Кирилл Кострыкин" userId="9d3804a191394bb3" providerId="LiveId" clId="{D5615474-6020-4ED6-A453-CD485259760A}" dt="2019-07-16T08:06:57.580" v="3048" actId="478"/>
          <ac:cxnSpMkLst>
            <pc:docMk/>
            <pc:sldMk cId="1796416160" sldId="3168"/>
            <ac:cxnSpMk id="10" creationId="{F8E28933-A6B0-483A-B718-B13D6BA9DA6E}"/>
          </ac:cxnSpMkLst>
        </pc:cxnChg>
      </pc:sldChg>
      <pc:sldChg chg="addSp delSp modSp add del">
        <pc:chgData name="Кирилл Кострыкин" userId="9d3804a191394bb3" providerId="LiveId" clId="{D5615474-6020-4ED6-A453-CD485259760A}" dt="2019-07-16T06:39:37.359" v="1575" actId="2696"/>
        <pc:sldMkLst>
          <pc:docMk/>
          <pc:sldMk cId="2773986227" sldId="3169"/>
        </pc:sldMkLst>
        <pc:spChg chg="del">
          <ac:chgData name="Кирилл Кострыкин" userId="9d3804a191394bb3" providerId="LiveId" clId="{D5615474-6020-4ED6-A453-CD485259760A}" dt="2019-07-16T05:12:19.283" v="321" actId="478"/>
          <ac:spMkLst>
            <pc:docMk/>
            <pc:sldMk cId="2773986227" sldId="3169"/>
            <ac:spMk id="2" creationId="{36C2AE2C-813D-4842-A9AD-A54049EDFBB5}"/>
          </ac:spMkLst>
        </pc:spChg>
        <pc:spChg chg="del">
          <ac:chgData name="Кирилл Кострыкин" userId="9d3804a191394bb3" providerId="LiveId" clId="{D5615474-6020-4ED6-A453-CD485259760A}" dt="2019-07-16T05:12:18.262" v="320" actId="478"/>
          <ac:spMkLst>
            <pc:docMk/>
            <pc:sldMk cId="2773986227" sldId="3169"/>
            <ac:spMk id="3" creationId="{D6E49E42-0678-41E0-8452-D86C3358676A}"/>
          </ac:spMkLst>
        </pc:spChg>
        <pc:spChg chg="add del">
          <ac:chgData name="Кирилл Кострыкин" userId="9d3804a191394bb3" providerId="LiveId" clId="{D5615474-6020-4ED6-A453-CD485259760A}" dt="2019-07-16T05:12:05.182" v="315"/>
          <ac:spMkLst>
            <pc:docMk/>
            <pc:sldMk cId="2773986227" sldId="3169"/>
            <ac:spMk id="4" creationId="{2E3FA261-9388-49D2-AD7D-F2F36BA027E7}"/>
          </ac:spMkLst>
        </pc:spChg>
        <pc:spChg chg="add del">
          <ac:chgData name="Кирилл Кострыкин" userId="9d3804a191394bb3" providerId="LiveId" clId="{D5615474-6020-4ED6-A453-CD485259760A}" dt="2019-07-16T05:12:05.182" v="315"/>
          <ac:spMkLst>
            <pc:docMk/>
            <pc:sldMk cId="2773986227" sldId="3169"/>
            <ac:spMk id="5" creationId="{3708C27D-E405-47F8-8F87-1EB45E6691BE}"/>
          </ac:spMkLst>
        </pc:spChg>
        <pc:spChg chg="add del">
          <ac:chgData name="Кирилл Кострыкин" userId="9d3804a191394bb3" providerId="LiveId" clId="{D5615474-6020-4ED6-A453-CD485259760A}" dt="2019-07-16T05:12:05.182" v="315"/>
          <ac:spMkLst>
            <pc:docMk/>
            <pc:sldMk cId="2773986227" sldId="3169"/>
            <ac:spMk id="7" creationId="{A743A526-C12E-4834-81F7-15CE72416C34}"/>
          </ac:spMkLst>
        </pc:spChg>
        <pc:spChg chg="add del">
          <ac:chgData name="Кирилл Кострыкин" userId="9d3804a191394bb3" providerId="LiveId" clId="{D5615474-6020-4ED6-A453-CD485259760A}" dt="2019-07-16T05:12:05.182" v="315"/>
          <ac:spMkLst>
            <pc:docMk/>
            <pc:sldMk cId="2773986227" sldId="3169"/>
            <ac:spMk id="9" creationId="{ED62EA8F-F967-4E7D-AA0B-FCCE1D048D26}"/>
          </ac:spMkLst>
        </pc:spChg>
        <pc:spChg chg="add mod">
          <ac:chgData name="Кирилл Кострыкин" userId="9d3804a191394bb3" providerId="LiveId" clId="{D5615474-6020-4ED6-A453-CD485259760A}" dt="2019-07-16T05:12:24.689" v="322" actId="1076"/>
          <ac:spMkLst>
            <pc:docMk/>
            <pc:sldMk cId="2773986227" sldId="3169"/>
            <ac:spMk id="10" creationId="{BCC8DB3C-6786-4D1F-A34F-EF7C66EA8967}"/>
          </ac:spMkLst>
        </pc:spChg>
        <pc:spChg chg="add mod">
          <ac:chgData name="Кирилл Кострыкин" userId="9d3804a191394bb3" providerId="LiveId" clId="{D5615474-6020-4ED6-A453-CD485259760A}" dt="2019-07-16T05:12:24.689" v="322" actId="1076"/>
          <ac:spMkLst>
            <pc:docMk/>
            <pc:sldMk cId="2773986227" sldId="3169"/>
            <ac:spMk id="11" creationId="{A31064AA-640A-4087-AD96-B851759AB088}"/>
          </ac:spMkLst>
        </pc:spChg>
        <pc:spChg chg="add mod">
          <ac:chgData name="Кирилл Кострыкин" userId="9d3804a191394bb3" providerId="LiveId" clId="{D5615474-6020-4ED6-A453-CD485259760A}" dt="2019-07-16T05:23:36.914" v="503" actId="20577"/>
          <ac:spMkLst>
            <pc:docMk/>
            <pc:sldMk cId="2773986227" sldId="3169"/>
            <ac:spMk id="12" creationId="{ECA988A2-4F89-4826-A525-8DD8604FFDC6}"/>
          </ac:spMkLst>
        </pc:spChg>
        <pc:spChg chg="add mod">
          <ac:chgData name="Кирилл Кострыкин" userId="9d3804a191394bb3" providerId="LiveId" clId="{D5615474-6020-4ED6-A453-CD485259760A}" dt="2019-07-16T05:19:33.237" v="414" actId="1076"/>
          <ac:spMkLst>
            <pc:docMk/>
            <pc:sldMk cId="2773986227" sldId="3169"/>
            <ac:spMk id="14" creationId="{7639AD7E-631D-43D4-8997-D893AD7B1912}"/>
          </ac:spMkLst>
        </pc:spChg>
        <pc:spChg chg="add mod">
          <ac:chgData name="Кирилл Кострыкин" userId="9d3804a191394bb3" providerId="LiveId" clId="{D5615474-6020-4ED6-A453-CD485259760A}" dt="2019-07-16T05:19:33.237" v="414" actId="1076"/>
          <ac:spMkLst>
            <pc:docMk/>
            <pc:sldMk cId="2773986227" sldId="3169"/>
            <ac:spMk id="16" creationId="{8DA5FAE8-F75D-4F8D-895D-978F022CC8F6}"/>
          </ac:spMkLst>
        </pc:spChg>
        <pc:spChg chg="add del mod">
          <ac:chgData name="Кирилл Кострыкин" userId="9d3804a191394bb3" providerId="LiveId" clId="{D5615474-6020-4ED6-A453-CD485259760A}" dt="2019-07-16T05:12:47.169" v="326" actId="478"/>
          <ac:spMkLst>
            <pc:docMk/>
            <pc:sldMk cId="2773986227" sldId="3169"/>
            <ac:spMk id="17" creationId="{2EFDF0A5-DCE8-49EF-946E-3B2C0094F2FF}"/>
          </ac:spMkLst>
        </pc:spChg>
        <pc:spChg chg="add mod">
          <ac:chgData name="Кирилл Кострыкин" userId="9d3804a191394bb3" providerId="LiveId" clId="{D5615474-6020-4ED6-A453-CD485259760A}" dt="2019-07-16T05:19:33.237" v="414" actId="1076"/>
          <ac:spMkLst>
            <pc:docMk/>
            <pc:sldMk cId="2773986227" sldId="3169"/>
            <ac:spMk id="19" creationId="{A2BA16A5-520B-4EF7-83F2-0B5580A48950}"/>
          </ac:spMkLst>
        </pc:spChg>
        <pc:spChg chg="add mod">
          <ac:chgData name="Кирилл Кострыкин" userId="9d3804a191394bb3" providerId="LiveId" clId="{D5615474-6020-4ED6-A453-CD485259760A}" dt="2019-07-16T05:20:22.350" v="419" actId="1076"/>
          <ac:spMkLst>
            <pc:docMk/>
            <pc:sldMk cId="2773986227" sldId="3169"/>
            <ac:spMk id="21" creationId="{01D948A3-F5B1-44C9-94EC-1FD3B3DF7219}"/>
          </ac:spMkLst>
        </pc:spChg>
        <pc:spChg chg="add del mod">
          <ac:chgData name="Кирилл Кострыкин" userId="9d3804a191394bb3" providerId="LiveId" clId="{D5615474-6020-4ED6-A453-CD485259760A}" dt="2019-07-16T05:16:38.818" v="371" actId="478"/>
          <ac:spMkLst>
            <pc:docMk/>
            <pc:sldMk cId="2773986227" sldId="3169"/>
            <ac:spMk id="26" creationId="{F54237F0-948D-4F48-ACB9-D48FDB92D05D}"/>
          </ac:spMkLst>
        </pc:spChg>
        <pc:spChg chg="add mod">
          <ac:chgData name="Кирилл Кострыкин" userId="9d3804a191394bb3" providerId="LiveId" clId="{D5615474-6020-4ED6-A453-CD485259760A}" dt="2019-07-16T05:21:13.463" v="426" actId="1076"/>
          <ac:spMkLst>
            <pc:docMk/>
            <pc:sldMk cId="2773986227" sldId="3169"/>
            <ac:spMk id="27" creationId="{7FCE30CF-6A91-4B4A-A2E8-79D2B046F1FE}"/>
          </ac:spMkLst>
        </pc:spChg>
        <pc:spChg chg="add mod">
          <ac:chgData name="Кирилл Кострыкин" userId="9d3804a191394bb3" providerId="LiveId" clId="{D5615474-6020-4ED6-A453-CD485259760A}" dt="2019-07-16T05:21:09.683" v="425" actId="1076"/>
          <ac:spMkLst>
            <pc:docMk/>
            <pc:sldMk cId="2773986227" sldId="3169"/>
            <ac:spMk id="28" creationId="{EAE469E8-610A-4987-BE76-FCE25A8B617D}"/>
          </ac:spMkLst>
        </pc:spChg>
        <pc:spChg chg="add mod">
          <ac:chgData name="Кирилл Кострыкин" userId="9d3804a191394bb3" providerId="LiveId" clId="{D5615474-6020-4ED6-A453-CD485259760A}" dt="2019-07-16T05:21:09.683" v="425" actId="1076"/>
          <ac:spMkLst>
            <pc:docMk/>
            <pc:sldMk cId="2773986227" sldId="3169"/>
            <ac:spMk id="29" creationId="{E0EE752C-CEFD-47A5-B04E-0B1ED3CCB202}"/>
          </ac:spMkLst>
        </pc:spChg>
        <pc:spChg chg="add mod">
          <ac:chgData name="Кирилл Кострыкин" userId="9d3804a191394bb3" providerId="LiveId" clId="{D5615474-6020-4ED6-A453-CD485259760A}" dt="2019-07-16T05:21:09.683" v="425" actId="1076"/>
          <ac:spMkLst>
            <pc:docMk/>
            <pc:sldMk cId="2773986227" sldId="3169"/>
            <ac:spMk id="30" creationId="{B919507F-9297-40C6-A8B4-A8661D0418BF}"/>
          </ac:spMkLst>
        </pc:spChg>
        <pc:spChg chg="add mod">
          <ac:chgData name="Кирилл Кострыкин" userId="9d3804a191394bb3" providerId="LiveId" clId="{D5615474-6020-4ED6-A453-CD485259760A}" dt="2019-07-16T05:21:09.683" v="425" actId="1076"/>
          <ac:spMkLst>
            <pc:docMk/>
            <pc:sldMk cId="2773986227" sldId="3169"/>
            <ac:spMk id="31" creationId="{4E707995-8019-4911-8F92-00C8CBCBC7C0}"/>
          </ac:spMkLst>
        </pc:spChg>
        <pc:spChg chg="add mod">
          <ac:chgData name="Кирилл Кострыкин" userId="9d3804a191394bb3" providerId="LiveId" clId="{D5615474-6020-4ED6-A453-CD485259760A}" dt="2019-07-16T05:21:09.683" v="425" actId="1076"/>
          <ac:spMkLst>
            <pc:docMk/>
            <pc:sldMk cId="2773986227" sldId="3169"/>
            <ac:spMk id="32" creationId="{1B541DD6-7C5E-499C-98B3-A63DDBB85B20}"/>
          </ac:spMkLst>
        </pc:spChg>
        <pc:spChg chg="add mod">
          <ac:chgData name="Кирилл Кострыкин" userId="9d3804a191394bb3" providerId="LiveId" clId="{D5615474-6020-4ED6-A453-CD485259760A}" dt="2019-07-16T05:21:09.683" v="425" actId="1076"/>
          <ac:spMkLst>
            <pc:docMk/>
            <pc:sldMk cId="2773986227" sldId="3169"/>
            <ac:spMk id="33" creationId="{FE6EAC23-9B9F-4D5F-B375-A651BEACE123}"/>
          </ac:spMkLst>
        </pc:spChg>
        <pc:spChg chg="add mod">
          <ac:chgData name="Кирилл Кострыкин" userId="9d3804a191394bb3" providerId="LiveId" clId="{D5615474-6020-4ED6-A453-CD485259760A}" dt="2019-07-16T05:21:09.683" v="425" actId="1076"/>
          <ac:spMkLst>
            <pc:docMk/>
            <pc:sldMk cId="2773986227" sldId="3169"/>
            <ac:spMk id="34" creationId="{7D7C28D0-AE8F-471C-B66B-030579B0B421}"/>
          </ac:spMkLst>
        </pc:spChg>
        <pc:spChg chg="add mod">
          <ac:chgData name="Кирилл Кострыкин" userId="9d3804a191394bb3" providerId="LiveId" clId="{D5615474-6020-4ED6-A453-CD485259760A}" dt="2019-07-16T05:20:36.150" v="420" actId="14100"/>
          <ac:spMkLst>
            <pc:docMk/>
            <pc:sldMk cId="2773986227" sldId="3169"/>
            <ac:spMk id="36" creationId="{6B12A6F5-EE9F-40EA-935E-5C605A09FAE9}"/>
          </ac:spMkLst>
        </pc:spChg>
        <pc:spChg chg="add mod">
          <ac:chgData name="Кирилл Кострыкин" userId="9d3804a191394bb3" providerId="LiveId" clId="{D5615474-6020-4ED6-A453-CD485259760A}" dt="2019-07-16T05:19:44.359" v="416" actId="1076"/>
          <ac:spMkLst>
            <pc:docMk/>
            <pc:sldMk cId="2773986227" sldId="3169"/>
            <ac:spMk id="37" creationId="{82C5DE1A-3EBE-43D2-8462-7FA6E224B28B}"/>
          </ac:spMkLst>
        </pc:spChg>
        <pc:spChg chg="add mod">
          <ac:chgData name="Кирилл Кострыкин" userId="9d3804a191394bb3" providerId="LiveId" clId="{D5615474-6020-4ED6-A453-CD485259760A}" dt="2019-07-16T05:19:44.359" v="416" actId="1076"/>
          <ac:spMkLst>
            <pc:docMk/>
            <pc:sldMk cId="2773986227" sldId="3169"/>
            <ac:spMk id="38" creationId="{6C668651-DA8B-4F3A-A4A4-FA27444B9071}"/>
          </ac:spMkLst>
        </pc:spChg>
        <pc:spChg chg="add mod">
          <ac:chgData name="Кирилл Кострыкин" userId="9d3804a191394bb3" providerId="LiveId" clId="{D5615474-6020-4ED6-A453-CD485259760A}" dt="2019-07-16T05:24:49.691" v="570" actId="1076"/>
          <ac:spMkLst>
            <pc:docMk/>
            <pc:sldMk cId="2773986227" sldId="3169"/>
            <ac:spMk id="41" creationId="{FBBB48FA-4931-4BBA-BA13-B4EF78632BF5}"/>
          </ac:spMkLst>
        </pc:spChg>
        <pc:spChg chg="add mod">
          <ac:chgData name="Кирилл Кострыкин" userId="9d3804a191394bb3" providerId="LiveId" clId="{D5615474-6020-4ED6-A453-CD485259760A}" dt="2019-07-16T05:24:55.989" v="576" actId="20577"/>
          <ac:spMkLst>
            <pc:docMk/>
            <pc:sldMk cId="2773986227" sldId="3169"/>
            <ac:spMk id="43" creationId="{7BE7198B-03FA-4E0B-80D0-4C0CD2C2B49F}"/>
          </ac:spMkLst>
        </pc:spChg>
        <pc:spChg chg="add mod">
          <ac:chgData name="Кирилл Кострыкин" userId="9d3804a191394bb3" providerId="LiveId" clId="{D5615474-6020-4ED6-A453-CD485259760A}" dt="2019-07-16T05:25:47.349" v="606" actId="1076"/>
          <ac:spMkLst>
            <pc:docMk/>
            <pc:sldMk cId="2773986227" sldId="3169"/>
            <ac:spMk id="45" creationId="{B25FC9A8-0F67-4F21-8FB3-304CB566494F}"/>
          </ac:spMkLst>
        </pc:spChg>
        <pc:spChg chg="add mod">
          <ac:chgData name="Кирилл Кострыкин" userId="9d3804a191394bb3" providerId="LiveId" clId="{D5615474-6020-4ED6-A453-CD485259760A}" dt="2019-07-16T05:25:06.224" v="582" actId="20577"/>
          <ac:spMkLst>
            <pc:docMk/>
            <pc:sldMk cId="2773986227" sldId="3169"/>
            <ac:spMk id="47" creationId="{DEE9B3A4-E775-4693-A0A3-B3A497EC9274}"/>
          </ac:spMkLst>
        </pc:spChg>
        <pc:spChg chg="add mod">
          <ac:chgData name="Кирилл Кострыкин" userId="9d3804a191394bb3" providerId="LiveId" clId="{D5615474-6020-4ED6-A453-CD485259760A}" dt="2019-07-16T05:24:33.411" v="552" actId="20577"/>
          <ac:spMkLst>
            <pc:docMk/>
            <pc:sldMk cId="2773986227" sldId="3169"/>
            <ac:spMk id="49" creationId="{41160A28-AC5C-4F4A-B01D-270A7928E6A3}"/>
          </ac:spMkLst>
        </pc:spChg>
        <pc:spChg chg="add mod">
          <ac:chgData name="Кирилл Кострыкин" userId="9d3804a191394bb3" providerId="LiveId" clId="{D5615474-6020-4ED6-A453-CD485259760A}" dt="2019-07-16T05:22:56.185" v="431" actId="571"/>
          <ac:spMkLst>
            <pc:docMk/>
            <pc:sldMk cId="2773986227" sldId="3169"/>
            <ac:spMk id="50" creationId="{34E888DF-ED15-4A16-B385-C94C167B77C2}"/>
          </ac:spMkLst>
        </pc:spChg>
        <pc:spChg chg="add mod">
          <ac:chgData name="Кирилл Кострыкин" userId="9d3804a191394bb3" providerId="LiveId" clId="{D5615474-6020-4ED6-A453-CD485259760A}" dt="2019-07-16T05:22:56.185" v="431" actId="571"/>
          <ac:spMkLst>
            <pc:docMk/>
            <pc:sldMk cId="2773986227" sldId="3169"/>
            <ac:spMk id="51" creationId="{E430B15D-786C-4472-8D38-9DBBCAE632D0}"/>
          </ac:spMkLst>
        </pc:spChg>
        <pc:spChg chg="add mod">
          <ac:chgData name="Кирилл Кострыкин" userId="9d3804a191394bb3" providerId="LiveId" clId="{D5615474-6020-4ED6-A453-CD485259760A}" dt="2019-07-16T05:23:51.053" v="531" actId="14100"/>
          <ac:spMkLst>
            <pc:docMk/>
            <pc:sldMk cId="2773986227" sldId="3169"/>
            <ac:spMk id="52" creationId="{402530B9-5968-47A7-BE90-77424C23EC78}"/>
          </ac:spMkLst>
        </pc:spChg>
        <pc:picChg chg="add del">
          <ac:chgData name="Кирилл Кострыкин" userId="9d3804a191394bb3" providerId="LiveId" clId="{D5615474-6020-4ED6-A453-CD485259760A}" dt="2019-07-16T05:12:05.182" v="315"/>
          <ac:picMkLst>
            <pc:docMk/>
            <pc:sldMk cId="2773986227" sldId="3169"/>
            <ac:picMk id="6" creationId="{295F2348-1DEE-4450-9825-750294AF7D01}"/>
          </ac:picMkLst>
        </pc:picChg>
        <pc:picChg chg="add del">
          <ac:chgData name="Кирилл Кострыкин" userId="9d3804a191394bb3" providerId="LiveId" clId="{D5615474-6020-4ED6-A453-CD485259760A}" dt="2019-07-16T05:12:05.182" v="315"/>
          <ac:picMkLst>
            <pc:docMk/>
            <pc:sldMk cId="2773986227" sldId="3169"/>
            <ac:picMk id="8" creationId="{F2864F75-B540-493E-8197-6F6ACBADC1B6}"/>
          </ac:picMkLst>
        </pc:picChg>
        <pc:picChg chg="add mod">
          <ac:chgData name="Кирилл Кострыкин" userId="9d3804a191394bb3" providerId="LiveId" clId="{D5615474-6020-4ED6-A453-CD485259760A}" dt="2019-07-16T05:20:11.410" v="418" actId="552"/>
          <ac:picMkLst>
            <pc:docMk/>
            <pc:sldMk cId="2773986227" sldId="3169"/>
            <ac:picMk id="13" creationId="{1525C590-44C7-4055-ACB6-7206080FE22A}"/>
          </ac:picMkLst>
        </pc:picChg>
        <pc:picChg chg="add mod">
          <ac:chgData name="Кирилл Кострыкин" userId="9d3804a191394bb3" providerId="LiveId" clId="{D5615474-6020-4ED6-A453-CD485259760A}" dt="2019-07-16T05:20:11.410" v="418" actId="552"/>
          <ac:picMkLst>
            <pc:docMk/>
            <pc:sldMk cId="2773986227" sldId="3169"/>
            <ac:picMk id="15" creationId="{079C4FB3-4E0D-4764-A55C-AE10E08B0469}"/>
          </ac:picMkLst>
        </pc:picChg>
        <pc:picChg chg="add mod">
          <ac:chgData name="Кирилл Кострыкин" userId="9d3804a191394bb3" providerId="LiveId" clId="{D5615474-6020-4ED6-A453-CD485259760A}" dt="2019-07-16T05:20:11.410" v="418" actId="552"/>
          <ac:picMkLst>
            <pc:docMk/>
            <pc:sldMk cId="2773986227" sldId="3169"/>
            <ac:picMk id="18" creationId="{F8E598BE-EBB3-44BD-B0B0-FDCFCA8AC5E0}"/>
          </ac:picMkLst>
        </pc:picChg>
        <pc:picChg chg="add mod">
          <ac:chgData name="Кирилл Кострыкин" userId="9d3804a191394bb3" providerId="LiveId" clId="{D5615474-6020-4ED6-A453-CD485259760A}" dt="2019-07-16T05:20:22.350" v="419" actId="1076"/>
          <ac:picMkLst>
            <pc:docMk/>
            <pc:sldMk cId="2773986227" sldId="3169"/>
            <ac:picMk id="20" creationId="{5759B564-3A8B-4CF2-9206-8A35BAAE548C}"/>
          </ac:picMkLst>
        </pc:picChg>
        <pc:picChg chg="add mod">
          <ac:chgData name="Кирилл Кострыкин" userId="9d3804a191394bb3" providerId="LiveId" clId="{D5615474-6020-4ED6-A453-CD485259760A}" dt="2019-07-16T05:20:11.410" v="418" actId="552"/>
          <ac:picMkLst>
            <pc:docMk/>
            <pc:sldMk cId="2773986227" sldId="3169"/>
            <ac:picMk id="35" creationId="{8FF27D37-974A-4156-BEC6-A6261EF386E4}"/>
          </ac:picMkLst>
        </pc:picChg>
        <pc:picChg chg="add del mod">
          <ac:chgData name="Кирилл Кострыкин" userId="9d3804a191394bb3" providerId="LiveId" clId="{D5615474-6020-4ED6-A453-CD485259760A}" dt="2019-07-16T05:25:24.931" v="587" actId="478"/>
          <ac:picMkLst>
            <pc:docMk/>
            <pc:sldMk cId="2773986227" sldId="3169"/>
            <ac:picMk id="40" creationId="{C7077D6A-EC5C-4423-A3A7-358B83CF37C0}"/>
          </ac:picMkLst>
        </pc:picChg>
        <pc:picChg chg="add del mod">
          <ac:chgData name="Кирилл Кострыкин" userId="9d3804a191394bb3" providerId="LiveId" clId="{D5615474-6020-4ED6-A453-CD485259760A}" dt="2019-07-16T05:25:23.395" v="586" actId="478"/>
          <ac:picMkLst>
            <pc:docMk/>
            <pc:sldMk cId="2773986227" sldId="3169"/>
            <ac:picMk id="42" creationId="{3270F8D6-C64C-4D1D-9E7F-A18119B73E06}"/>
          </ac:picMkLst>
        </pc:picChg>
        <pc:picChg chg="add mod">
          <ac:chgData name="Кирилл Кострыкин" userId="9d3804a191394bb3" providerId="LiveId" clId="{D5615474-6020-4ED6-A453-CD485259760A}" dt="2019-07-16T05:25:27.298" v="589" actId="1076"/>
          <ac:picMkLst>
            <pc:docMk/>
            <pc:sldMk cId="2773986227" sldId="3169"/>
            <ac:picMk id="44" creationId="{61DD77F6-7652-41E6-9EC7-BC4FD923CC0D}"/>
          </ac:picMkLst>
        </pc:picChg>
        <pc:picChg chg="add mod">
          <ac:chgData name="Кирилл Кострыкин" userId="9d3804a191394bb3" providerId="LiveId" clId="{D5615474-6020-4ED6-A453-CD485259760A}" dt="2019-07-16T05:22:37.172" v="428" actId="1076"/>
          <ac:picMkLst>
            <pc:docMk/>
            <pc:sldMk cId="2773986227" sldId="3169"/>
            <ac:picMk id="46" creationId="{D1BF0A88-594F-4215-97A5-1FD26C050DF5}"/>
          </ac:picMkLst>
        </pc:picChg>
        <pc:picChg chg="add del mod">
          <ac:chgData name="Кирилл Кострыкин" userId="9d3804a191394bb3" providerId="LiveId" clId="{D5615474-6020-4ED6-A453-CD485259760A}" dt="2019-07-16T05:25:25.339" v="588" actId="478"/>
          <ac:picMkLst>
            <pc:docMk/>
            <pc:sldMk cId="2773986227" sldId="3169"/>
            <ac:picMk id="48" creationId="{AFA4B2B0-9A7D-42B8-B0DC-426E8C282A8C}"/>
          </ac:picMkLst>
        </pc:picChg>
        <pc:picChg chg="add mod">
          <ac:chgData name="Кирилл Кострыкин" userId="9d3804a191394bb3" providerId="LiveId" clId="{D5615474-6020-4ED6-A453-CD485259760A}" dt="2019-07-16T05:25:29.718" v="590" actId="571"/>
          <ac:picMkLst>
            <pc:docMk/>
            <pc:sldMk cId="2773986227" sldId="3169"/>
            <ac:picMk id="53" creationId="{55FDB266-AB04-46DF-81F2-BDEB3EA900FC}"/>
          </ac:picMkLst>
        </pc:picChg>
        <pc:picChg chg="add mod">
          <ac:chgData name="Кирилл Кострыкин" userId="9d3804a191394bb3" providerId="LiveId" clId="{D5615474-6020-4ED6-A453-CD485259760A}" dt="2019-07-16T05:25:31.676" v="591" actId="571"/>
          <ac:picMkLst>
            <pc:docMk/>
            <pc:sldMk cId="2773986227" sldId="3169"/>
            <ac:picMk id="54" creationId="{558AAC14-8D31-4E73-97A6-397F1FF98C23}"/>
          </ac:picMkLst>
        </pc:picChg>
        <pc:picChg chg="add mod">
          <ac:chgData name="Кирилл Кострыкин" userId="9d3804a191394bb3" providerId="LiveId" clId="{D5615474-6020-4ED6-A453-CD485259760A}" dt="2019-07-16T05:25:33.018" v="592" actId="571"/>
          <ac:picMkLst>
            <pc:docMk/>
            <pc:sldMk cId="2773986227" sldId="3169"/>
            <ac:picMk id="55" creationId="{11EA5A92-AE45-42A7-94D4-CA2693F8573D}"/>
          </ac:picMkLst>
        </pc:picChg>
        <pc:cxnChg chg="add del mod">
          <ac:chgData name="Кирилл Кострыкин" userId="9d3804a191394bb3" providerId="LiveId" clId="{D5615474-6020-4ED6-A453-CD485259760A}" dt="2019-07-16T05:14:01.050" v="335" actId="11529"/>
          <ac:cxnSpMkLst>
            <pc:docMk/>
            <pc:sldMk cId="2773986227" sldId="3169"/>
            <ac:cxnSpMk id="23" creationId="{295245FC-E679-4A9E-A9D4-1A0AFE827D2A}"/>
          </ac:cxnSpMkLst>
        </pc:cxnChg>
        <pc:cxnChg chg="add del mod">
          <ac:chgData name="Кирилл Кострыкин" userId="9d3804a191394bb3" providerId="LiveId" clId="{D5615474-6020-4ED6-A453-CD485259760A}" dt="2019-07-16T05:14:28.542" v="342" actId="478"/>
          <ac:cxnSpMkLst>
            <pc:docMk/>
            <pc:sldMk cId="2773986227" sldId="3169"/>
            <ac:cxnSpMk id="25" creationId="{95BD8AB2-44D6-46BC-96E9-159D3BC30598}"/>
          </ac:cxnSpMkLst>
        </pc:cxnChg>
        <pc:cxnChg chg="add mod">
          <ac:chgData name="Кирилл Кострыкин" userId="9d3804a191394bb3" providerId="LiveId" clId="{D5615474-6020-4ED6-A453-CD485259760A}" dt="2019-07-16T05:20:56.525" v="422" actId="1076"/>
          <ac:cxnSpMkLst>
            <pc:docMk/>
            <pc:sldMk cId="2773986227" sldId="3169"/>
            <ac:cxnSpMk id="39" creationId="{C89571F8-E397-4A28-9349-1FB502F76134}"/>
          </ac:cxnSpMkLst>
        </pc:cxnChg>
      </pc:sldChg>
      <pc:sldChg chg="addSp delSp modSp add del">
        <pc:chgData name="Кирилл Кострыкин" userId="9d3804a191394bb3" providerId="LiveId" clId="{D5615474-6020-4ED6-A453-CD485259760A}" dt="2019-07-16T07:43:01.678" v="2645" actId="2696"/>
        <pc:sldMkLst>
          <pc:docMk/>
          <pc:sldMk cId="2033310158" sldId="3170"/>
        </pc:sldMkLst>
        <pc:spChg chg="del">
          <ac:chgData name="Кирилл Кострыкин" userId="9d3804a191394bb3" providerId="LiveId" clId="{D5615474-6020-4ED6-A453-CD485259760A}" dt="2019-07-16T05:26:50.242" v="620" actId="478"/>
          <ac:spMkLst>
            <pc:docMk/>
            <pc:sldMk cId="2033310158" sldId="3170"/>
            <ac:spMk id="2" creationId="{4D68777D-3FCA-4A95-97FA-874FE43C0BE6}"/>
          </ac:spMkLst>
        </pc:spChg>
        <pc:spChg chg="del">
          <ac:chgData name="Кирилл Кострыкин" userId="9d3804a191394bb3" providerId="LiveId" clId="{D5615474-6020-4ED6-A453-CD485259760A}" dt="2019-07-16T05:26:52.848" v="621" actId="478"/>
          <ac:spMkLst>
            <pc:docMk/>
            <pc:sldMk cId="2033310158" sldId="3170"/>
            <ac:spMk id="3" creationId="{BB1246EF-4E0F-4C87-A379-369D233C3D45}"/>
          </ac:spMkLst>
        </pc:spChg>
        <pc:spChg chg="add del">
          <ac:chgData name="Кирилл Кострыкин" userId="9d3804a191394bb3" providerId="LiveId" clId="{D5615474-6020-4ED6-A453-CD485259760A}" dt="2019-07-16T05:26:26.979" v="609"/>
          <ac:spMkLst>
            <pc:docMk/>
            <pc:sldMk cId="2033310158" sldId="3170"/>
            <ac:spMk id="4" creationId="{3540336D-AC68-413E-9A48-ECFB4E939C92}"/>
          </ac:spMkLst>
        </pc:spChg>
        <pc:spChg chg="add del">
          <ac:chgData name="Кирилл Кострыкин" userId="9d3804a191394bb3" providerId="LiveId" clId="{D5615474-6020-4ED6-A453-CD485259760A}" dt="2019-07-16T05:26:26.979" v="609"/>
          <ac:spMkLst>
            <pc:docMk/>
            <pc:sldMk cId="2033310158" sldId="3170"/>
            <ac:spMk id="5" creationId="{251C20E6-1385-4326-9965-55C70927E8CA}"/>
          </ac:spMkLst>
        </pc:spChg>
        <pc:spChg chg="add mod">
          <ac:chgData name="Кирилл Кострыкин" userId="9d3804a191394bb3" providerId="LiveId" clId="{D5615474-6020-4ED6-A453-CD485259760A}" dt="2019-07-16T05:40:54.733" v="988" actId="1076"/>
          <ac:spMkLst>
            <pc:docMk/>
            <pc:sldMk cId="2033310158" sldId="3170"/>
            <ac:spMk id="6" creationId="{A59810AB-FE7D-4676-B665-C59A70D0C0C6}"/>
          </ac:spMkLst>
        </pc:spChg>
        <pc:spChg chg="add mod">
          <ac:chgData name="Кирилл Кострыкин" userId="9d3804a191394bb3" providerId="LiveId" clId="{D5615474-6020-4ED6-A453-CD485259760A}" dt="2019-07-16T05:40:54.733" v="988" actId="1076"/>
          <ac:spMkLst>
            <pc:docMk/>
            <pc:sldMk cId="2033310158" sldId="3170"/>
            <ac:spMk id="7" creationId="{93CD1D29-A45A-4F7D-A70C-2756CC5780AE}"/>
          </ac:spMkLst>
        </pc:spChg>
        <pc:spChg chg="add mod">
          <ac:chgData name="Кирилл Кострыкин" userId="9d3804a191394bb3" providerId="LiveId" clId="{D5615474-6020-4ED6-A453-CD485259760A}" dt="2019-07-16T05:40:54.733" v="988" actId="1076"/>
          <ac:spMkLst>
            <pc:docMk/>
            <pc:sldMk cId="2033310158" sldId="3170"/>
            <ac:spMk id="8" creationId="{3E0D3B34-A3A2-4FA2-B4EB-DA6CC9FD416F}"/>
          </ac:spMkLst>
        </pc:spChg>
        <pc:spChg chg="add mod">
          <ac:chgData name="Кирилл Кострыкин" userId="9d3804a191394bb3" providerId="LiveId" clId="{D5615474-6020-4ED6-A453-CD485259760A}" dt="2019-07-16T06:37:02.830" v="1535" actId="1076"/>
          <ac:spMkLst>
            <pc:docMk/>
            <pc:sldMk cId="2033310158" sldId="3170"/>
            <ac:spMk id="9" creationId="{B9FB48EE-DF6D-49D8-B95A-D82147C5D95E}"/>
          </ac:spMkLst>
        </pc:spChg>
        <pc:spChg chg="add del mod">
          <ac:chgData name="Кирилл Кострыкин" userId="9d3804a191394bb3" providerId="LiveId" clId="{D5615474-6020-4ED6-A453-CD485259760A}" dt="2019-07-16T06:01:29.230" v="1438" actId="478"/>
          <ac:spMkLst>
            <pc:docMk/>
            <pc:sldMk cId="2033310158" sldId="3170"/>
            <ac:spMk id="10" creationId="{BB2AAB0E-0BCF-45F9-A6FE-B206765FFB13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11" creationId="{C0499D29-B22D-42A5-A8FE-EF61ACB678CF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12" creationId="{4A3280E0-079D-45D5-B881-899660A48495}"/>
          </ac:spMkLst>
        </pc:spChg>
        <pc:spChg chg="add mod">
          <ac:chgData name="Кирилл Кострыкин" userId="9d3804a191394bb3" providerId="LiveId" clId="{D5615474-6020-4ED6-A453-CD485259760A}" dt="2019-07-16T06:36:27.401" v="1530" actId="208"/>
          <ac:spMkLst>
            <pc:docMk/>
            <pc:sldMk cId="2033310158" sldId="3170"/>
            <ac:spMk id="13" creationId="{C3FC7E44-6F8D-4571-A56E-4A1341E8BD38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14" creationId="{5A038E49-EE91-4AA9-9C15-A036448D2117}"/>
          </ac:spMkLst>
        </pc:spChg>
        <pc:spChg chg="add del mod">
          <ac:chgData name="Кирилл Кострыкин" userId="9d3804a191394bb3" providerId="LiveId" clId="{D5615474-6020-4ED6-A453-CD485259760A}" dt="2019-07-16T05:32:20.821" v="700" actId="478"/>
          <ac:spMkLst>
            <pc:docMk/>
            <pc:sldMk cId="2033310158" sldId="3170"/>
            <ac:spMk id="15" creationId="{F4B1A1C1-42FF-4D3E-BB87-502655CD28E1}"/>
          </ac:spMkLst>
        </pc:spChg>
        <pc:spChg chg="add mod">
          <ac:chgData name="Кирилл Кострыкин" userId="9d3804a191394bb3" providerId="LiveId" clId="{D5615474-6020-4ED6-A453-CD485259760A}" dt="2019-07-16T06:32:37.735" v="1479" actId="403"/>
          <ac:spMkLst>
            <pc:docMk/>
            <pc:sldMk cId="2033310158" sldId="3170"/>
            <ac:spMk id="16" creationId="{05A5C6FB-A19C-4FDB-BFE0-5F0E7CB37F25}"/>
          </ac:spMkLst>
        </pc:spChg>
        <pc:spChg chg="add del mod">
          <ac:chgData name="Кирилл Кострыкин" userId="9d3804a191394bb3" providerId="LiveId" clId="{D5615474-6020-4ED6-A453-CD485259760A}" dt="2019-07-16T05:34:06.643" v="724" actId="478"/>
          <ac:spMkLst>
            <pc:docMk/>
            <pc:sldMk cId="2033310158" sldId="3170"/>
            <ac:spMk id="17" creationId="{F26A5066-A005-48C6-869F-F114AD302E84}"/>
          </ac:spMkLst>
        </pc:spChg>
        <pc:spChg chg="add del mod">
          <ac:chgData name="Кирилл Кострыкин" userId="9d3804a191394bb3" providerId="LiveId" clId="{D5615474-6020-4ED6-A453-CD485259760A}" dt="2019-07-16T05:34:06.086" v="723" actId="478"/>
          <ac:spMkLst>
            <pc:docMk/>
            <pc:sldMk cId="2033310158" sldId="3170"/>
            <ac:spMk id="18" creationId="{DAD63F7C-740F-4AEF-ABE3-CED43194D811}"/>
          </ac:spMkLst>
        </pc:spChg>
        <pc:spChg chg="add del mod">
          <ac:chgData name="Кирилл Кострыкин" userId="9d3804a191394bb3" providerId="LiveId" clId="{D5615474-6020-4ED6-A453-CD485259760A}" dt="2019-07-16T05:34:04.982" v="721" actId="478"/>
          <ac:spMkLst>
            <pc:docMk/>
            <pc:sldMk cId="2033310158" sldId="3170"/>
            <ac:spMk id="19" creationId="{E9BEB2AD-968A-40F5-BE61-ADA5B595161A}"/>
          </ac:spMkLst>
        </pc:spChg>
        <pc:spChg chg="add del mod">
          <ac:chgData name="Кирилл Кострыкин" userId="9d3804a191394bb3" providerId="LiveId" clId="{D5615474-6020-4ED6-A453-CD485259760A}" dt="2019-07-16T05:34:05.542" v="722" actId="478"/>
          <ac:spMkLst>
            <pc:docMk/>
            <pc:sldMk cId="2033310158" sldId="3170"/>
            <ac:spMk id="20" creationId="{A3A0DBEF-ED21-4C2E-9E6E-BF4C9500C9D1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21" creationId="{09AA711A-8C5D-405F-BC94-AD0AD40A8F9A}"/>
          </ac:spMkLst>
        </pc:spChg>
        <pc:spChg chg="add del mod">
          <ac:chgData name="Кирилл Кострыкин" userId="9d3804a191394bb3" providerId="LiveId" clId="{D5615474-6020-4ED6-A453-CD485259760A}" dt="2019-07-16T06:29:44.074" v="1446" actId="478"/>
          <ac:spMkLst>
            <pc:docMk/>
            <pc:sldMk cId="2033310158" sldId="3170"/>
            <ac:spMk id="22" creationId="{A4C2F59F-645D-4FE7-9CA1-C52BAD1400E9}"/>
          </ac:spMkLst>
        </pc:spChg>
        <pc:spChg chg="add del mod">
          <ac:chgData name="Кирилл Кострыкин" userId="9d3804a191394bb3" providerId="LiveId" clId="{D5615474-6020-4ED6-A453-CD485259760A}" dt="2019-07-16T06:29:44.074" v="1446" actId="478"/>
          <ac:spMkLst>
            <pc:docMk/>
            <pc:sldMk cId="2033310158" sldId="3170"/>
            <ac:spMk id="23" creationId="{465E85C9-A4B4-4406-8D10-4FE7E0134EA9}"/>
          </ac:spMkLst>
        </pc:spChg>
        <pc:spChg chg="add mod">
          <ac:chgData name="Кирилл Кострыкин" userId="9d3804a191394bb3" providerId="LiveId" clId="{D5615474-6020-4ED6-A453-CD485259760A}" dt="2019-07-16T06:32:04.961" v="1460" actId="108"/>
          <ac:spMkLst>
            <pc:docMk/>
            <pc:sldMk cId="2033310158" sldId="3170"/>
            <ac:spMk id="24" creationId="{1D229E5A-666A-4CC0-8651-AA1AA3BE5D11}"/>
          </ac:spMkLst>
        </pc:spChg>
        <pc:spChg chg="add del mod">
          <ac:chgData name="Кирилл Кострыкин" userId="9d3804a191394bb3" providerId="LiveId" clId="{D5615474-6020-4ED6-A453-CD485259760A}" dt="2019-07-16T06:29:44.074" v="1446" actId="478"/>
          <ac:spMkLst>
            <pc:docMk/>
            <pc:sldMk cId="2033310158" sldId="3170"/>
            <ac:spMk id="25" creationId="{8BEBD8A6-977F-449C-9D9F-547C12CD88EF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26" creationId="{77ECC766-831B-4C76-8D14-70AAE5EDEEA4}"/>
          </ac:spMkLst>
        </pc:spChg>
        <pc:spChg chg="add del mod">
          <ac:chgData name="Кирилл Кострыкин" userId="9d3804a191394bb3" providerId="LiveId" clId="{D5615474-6020-4ED6-A453-CD485259760A}" dt="2019-07-16T05:38:05.050" v="869" actId="478"/>
          <ac:spMkLst>
            <pc:docMk/>
            <pc:sldMk cId="2033310158" sldId="3170"/>
            <ac:spMk id="27" creationId="{D69F37C4-DCB4-4618-85AD-AA566887A060}"/>
          </ac:spMkLst>
        </pc:spChg>
        <pc:spChg chg="add mod">
          <ac:chgData name="Кирилл Кострыкин" userId="9d3804a191394bb3" providerId="LiveId" clId="{D5615474-6020-4ED6-A453-CD485259760A}" dt="2019-07-16T06:32:01.877" v="1459" actId="207"/>
          <ac:spMkLst>
            <pc:docMk/>
            <pc:sldMk cId="2033310158" sldId="3170"/>
            <ac:spMk id="28" creationId="{876F7AE5-225C-4D94-9F1F-BA794C60CBDA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29" creationId="{B06A82B4-69E9-4C2F-B868-5C0AE9EE1124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41" creationId="{571784D9-3E5C-4992-9F06-54C67C37DA92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42" creationId="{B652E72D-4EBA-4AD3-8CD7-D6C58DA33330}"/>
          </ac:spMkLst>
        </pc:spChg>
        <pc:spChg chg="add del mod">
          <ac:chgData name="Кирилл Кострыкин" userId="9d3804a191394bb3" providerId="LiveId" clId="{D5615474-6020-4ED6-A453-CD485259760A}" dt="2019-07-16T05:51:08.845" v="1191" actId="478"/>
          <ac:spMkLst>
            <pc:docMk/>
            <pc:sldMk cId="2033310158" sldId="3170"/>
            <ac:spMk id="43" creationId="{99343F89-D7DC-414A-9DBA-1533A7A35BB3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45" creationId="{EC8BE371-202F-4D11-B528-159CB5A66A07}"/>
          </ac:spMkLst>
        </pc:spChg>
        <pc:spChg chg="add mod">
          <ac:chgData name="Кирилл Кострыкин" userId="9d3804a191394bb3" providerId="LiveId" clId="{D5615474-6020-4ED6-A453-CD485259760A}" dt="2019-07-16T06:36:27.401" v="1530" actId="208"/>
          <ac:spMkLst>
            <pc:docMk/>
            <pc:sldMk cId="2033310158" sldId="3170"/>
            <ac:spMk id="46" creationId="{A600C14C-1AB4-48A4-A90A-885DED751790}"/>
          </ac:spMkLst>
        </pc:spChg>
        <pc:spChg chg="add mod">
          <ac:chgData name="Кирилл Кострыкин" userId="9d3804a191394bb3" providerId="LiveId" clId="{D5615474-6020-4ED6-A453-CD485259760A}" dt="2019-07-16T06:36:27.401" v="1530" actId="208"/>
          <ac:spMkLst>
            <pc:docMk/>
            <pc:sldMk cId="2033310158" sldId="3170"/>
            <ac:spMk id="47" creationId="{32BA5A5F-0E33-487B-903C-41B874663991}"/>
          </ac:spMkLst>
        </pc:spChg>
        <pc:spChg chg="add mod">
          <ac:chgData name="Кирилл Кострыкин" userId="9d3804a191394bb3" providerId="LiveId" clId="{D5615474-6020-4ED6-A453-CD485259760A}" dt="2019-07-16T06:32:11.831" v="1467" actId="108"/>
          <ac:spMkLst>
            <pc:docMk/>
            <pc:sldMk cId="2033310158" sldId="3170"/>
            <ac:spMk id="48" creationId="{51268E60-DA63-4671-9643-2186D4D418DC}"/>
          </ac:spMkLst>
        </pc:spChg>
        <pc:spChg chg="add del mod">
          <ac:chgData name="Кирилл Кострыкин" userId="9d3804a191394bb3" providerId="LiveId" clId="{D5615474-6020-4ED6-A453-CD485259760A}" dt="2019-07-16T06:01:27.862" v="1437" actId="478"/>
          <ac:spMkLst>
            <pc:docMk/>
            <pc:sldMk cId="2033310158" sldId="3170"/>
            <ac:spMk id="49" creationId="{004BAFA8-6D66-4122-B0B5-1A81F7972B6D}"/>
          </ac:spMkLst>
        </pc:spChg>
        <pc:spChg chg="add mod">
          <ac:chgData name="Кирилл Кострыкин" userId="9d3804a191394bb3" providerId="LiveId" clId="{D5615474-6020-4ED6-A453-CD485259760A}" dt="2019-07-16T06:32:12.404" v="1468" actId="108"/>
          <ac:spMkLst>
            <pc:docMk/>
            <pc:sldMk cId="2033310158" sldId="3170"/>
            <ac:spMk id="50" creationId="{59024FB7-A3CD-4548-A17F-A2A90248A788}"/>
          </ac:spMkLst>
        </pc:spChg>
        <pc:spChg chg="add mod">
          <ac:chgData name="Кирилл Кострыкин" userId="9d3804a191394bb3" providerId="LiveId" clId="{D5615474-6020-4ED6-A453-CD485259760A}" dt="2019-07-16T06:32:06.096" v="1461" actId="108"/>
          <ac:spMkLst>
            <pc:docMk/>
            <pc:sldMk cId="2033310158" sldId="3170"/>
            <ac:spMk id="51" creationId="{05D490EE-A3CD-4DD3-AF6F-D9D4E0805592}"/>
          </ac:spMkLst>
        </pc:spChg>
        <pc:spChg chg="add mod">
          <ac:chgData name="Кирилл Кострыкин" userId="9d3804a191394bb3" providerId="LiveId" clId="{D5615474-6020-4ED6-A453-CD485259760A}" dt="2019-07-16T06:32:09.912" v="1464" actId="108"/>
          <ac:spMkLst>
            <pc:docMk/>
            <pc:sldMk cId="2033310158" sldId="3170"/>
            <ac:spMk id="52" creationId="{8CE494C2-9F5E-46B9-8F45-4E3617370B44}"/>
          </ac:spMkLst>
        </pc:spChg>
        <pc:spChg chg="add mod">
          <ac:chgData name="Кирилл Кострыкин" userId="9d3804a191394bb3" providerId="LiveId" clId="{D5615474-6020-4ED6-A453-CD485259760A}" dt="2019-07-16T06:36:27.401" v="1530" actId="208"/>
          <ac:spMkLst>
            <pc:docMk/>
            <pc:sldMk cId="2033310158" sldId="3170"/>
            <ac:spMk id="53" creationId="{9A05ED58-0DD8-443C-9AAB-40068466ECEA}"/>
          </ac:spMkLst>
        </pc:spChg>
        <pc:spChg chg="add mod">
          <ac:chgData name="Кирилл Кострыкин" userId="9d3804a191394bb3" providerId="LiveId" clId="{D5615474-6020-4ED6-A453-CD485259760A}" dt="2019-07-16T06:36:27.401" v="1530" actId="208"/>
          <ac:spMkLst>
            <pc:docMk/>
            <pc:sldMk cId="2033310158" sldId="3170"/>
            <ac:spMk id="54" creationId="{CE674F40-23B7-4B79-B0FE-EADA187A71ED}"/>
          </ac:spMkLst>
        </pc:spChg>
        <pc:spChg chg="add mod ord">
          <ac:chgData name="Кирилл Кострыкин" userId="9d3804a191394bb3" providerId="LiveId" clId="{D5615474-6020-4ED6-A453-CD485259760A}" dt="2019-07-16T06:32:10.702" v="1465" actId="108"/>
          <ac:spMkLst>
            <pc:docMk/>
            <pc:sldMk cId="2033310158" sldId="3170"/>
            <ac:spMk id="55" creationId="{52421F29-397F-4B5E-8E5C-039DE39860AD}"/>
          </ac:spMkLst>
        </pc:spChg>
        <pc:spChg chg="add mod ord">
          <ac:chgData name="Кирилл Кострыкин" userId="9d3804a191394bb3" providerId="LiveId" clId="{D5615474-6020-4ED6-A453-CD485259760A}" dt="2019-07-16T06:32:11.228" v="1466" actId="108"/>
          <ac:spMkLst>
            <pc:docMk/>
            <pc:sldMk cId="2033310158" sldId="3170"/>
            <ac:spMk id="56" creationId="{A7882FEA-2A61-47D3-912E-304CE0E1EFBA}"/>
          </ac:spMkLst>
        </pc:spChg>
        <pc:spChg chg="add mod">
          <ac:chgData name="Кирилл Кострыкин" userId="9d3804a191394bb3" providerId="LiveId" clId="{D5615474-6020-4ED6-A453-CD485259760A}" dt="2019-07-16T06:32:13.056" v="1469" actId="108"/>
          <ac:spMkLst>
            <pc:docMk/>
            <pc:sldMk cId="2033310158" sldId="3170"/>
            <ac:spMk id="57" creationId="{AD1A68DB-BB9B-4012-AFAD-4F3557DC30D8}"/>
          </ac:spMkLst>
        </pc:spChg>
        <pc:spChg chg="add mod">
          <ac:chgData name="Кирилл Кострыкин" userId="9d3804a191394bb3" providerId="LiveId" clId="{D5615474-6020-4ED6-A453-CD485259760A}" dt="2019-07-16T06:32:13.968" v="1470" actId="108"/>
          <ac:spMkLst>
            <pc:docMk/>
            <pc:sldMk cId="2033310158" sldId="3170"/>
            <ac:spMk id="58" creationId="{66D2B90A-A2BF-4FF3-AF39-24DB8CD5A416}"/>
          </ac:spMkLst>
        </pc:spChg>
        <pc:spChg chg="add mod">
          <ac:chgData name="Кирилл Кострыкин" userId="9d3804a191394bb3" providerId="LiveId" clId="{D5615474-6020-4ED6-A453-CD485259760A}" dt="2019-07-16T06:32:14.579" v="1471" actId="108"/>
          <ac:spMkLst>
            <pc:docMk/>
            <pc:sldMk cId="2033310158" sldId="3170"/>
            <ac:spMk id="59" creationId="{EF57F70E-B237-4C20-8020-899D011C9345}"/>
          </ac:spMkLst>
        </pc:spChg>
        <pc:spChg chg="add mod">
          <ac:chgData name="Кирилл Кострыкин" userId="9d3804a191394bb3" providerId="LiveId" clId="{D5615474-6020-4ED6-A453-CD485259760A}" dt="2019-07-16T06:38:53.716" v="1564" actId="20577"/>
          <ac:spMkLst>
            <pc:docMk/>
            <pc:sldMk cId="2033310158" sldId="3170"/>
            <ac:spMk id="73" creationId="{0C34367B-9930-4CEA-AA3D-8171AC438A05}"/>
          </ac:spMkLst>
        </pc:spChg>
        <pc:spChg chg="add mod">
          <ac:chgData name="Кирилл Кострыкин" userId="9d3804a191394bb3" providerId="LiveId" clId="{D5615474-6020-4ED6-A453-CD485259760A}" dt="2019-07-16T06:36:57.775" v="1533" actId="571"/>
          <ac:spMkLst>
            <pc:docMk/>
            <pc:sldMk cId="2033310158" sldId="3170"/>
            <ac:spMk id="74" creationId="{4472CF1C-4878-4AE6-882F-058F1957FE06}"/>
          </ac:spMkLst>
        </pc:spChg>
        <pc:spChg chg="add mod">
          <ac:chgData name="Кирилл Кострыкин" userId="9d3804a191394bb3" providerId="LiveId" clId="{D5615474-6020-4ED6-A453-CD485259760A}" dt="2019-07-16T06:36:57.775" v="1533" actId="571"/>
          <ac:spMkLst>
            <pc:docMk/>
            <pc:sldMk cId="2033310158" sldId="3170"/>
            <ac:spMk id="75" creationId="{45E7D314-44A4-45ED-9F9F-36BD3A28D860}"/>
          </ac:spMkLst>
        </pc:spChg>
        <pc:spChg chg="add mod">
          <ac:chgData name="Кирилл Кострыкин" userId="9d3804a191394bb3" providerId="LiveId" clId="{D5615474-6020-4ED6-A453-CD485259760A}" dt="2019-07-16T06:38:52.385" v="1563" actId="20577"/>
          <ac:spMkLst>
            <pc:docMk/>
            <pc:sldMk cId="2033310158" sldId="3170"/>
            <ac:spMk id="76" creationId="{5B0A6C9B-6AF8-43D1-B86E-CDD0A8D81756}"/>
          </ac:spMkLst>
        </pc:spChg>
        <pc:spChg chg="add del mod">
          <ac:chgData name="Кирилл Кострыкин" userId="9d3804a191394bb3" providerId="LiveId" clId="{D5615474-6020-4ED6-A453-CD485259760A}" dt="2019-07-16T06:38:15.033" v="1555"/>
          <ac:spMkLst>
            <pc:docMk/>
            <pc:sldMk cId="2033310158" sldId="3170"/>
            <ac:spMk id="77" creationId="{302E2C08-D19F-4450-9E7A-10421D7327C1}"/>
          </ac:spMkLst>
        </pc:spChg>
        <pc:spChg chg="add del">
          <ac:chgData name="Кирилл Кострыкин" userId="9d3804a191394bb3" providerId="LiveId" clId="{D5615474-6020-4ED6-A453-CD485259760A}" dt="2019-07-16T06:38:15.033" v="1555"/>
          <ac:spMkLst>
            <pc:docMk/>
            <pc:sldMk cId="2033310158" sldId="3170"/>
            <ac:spMk id="78" creationId="{F0DD162A-E3BB-4939-95AF-9484695BE27F}"/>
          </ac:spMkLst>
        </pc:spChg>
        <pc:spChg chg="add del mod">
          <ac:chgData name="Кирилл Кострыкин" userId="9d3804a191394bb3" providerId="LiveId" clId="{D5615474-6020-4ED6-A453-CD485259760A}" dt="2019-07-16T06:38:15.033" v="1555"/>
          <ac:spMkLst>
            <pc:docMk/>
            <pc:sldMk cId="2033310158" sldId="3170"/>
            <ac:spMk id="79" creationId="{83B704D2-66E8-4CCA-ACD5-3EFA12364457}"/>
          </ac:spMkLst>
        </pc:spChg>
        <pc:spChg chg="add mod">
          <ac:chgData name="Кирилл Кострыкин" userId="9d3804a191394bb3" providerId="LiveId" clId="{D5615474-6020-4ED6-A453-CD485259760A}" dt="2019-07-16T06:38:28.952" v="1560" actId="1076"/>
          <ac:spMkLst>
            <pc:docMk/>
            <pc:sldMk cId="2033310158" sldId="3170"/>
            <ac:spMk id="80" creationId="{AA2541CF-5438-4CA1-BD04-FE38ED262ED9}"/>
          </ac:spMkLst>
        </pc:spChg>
        <pc:spChg chg="add mod">
          <ac:chgData name="Кирилл Кострыкин" userId="9d3804a191394bb3" providerId="LiveId" clId="{D5615474-6020-4ED6-A453-CD485259760A}" dt="2019-07-16T06:38:28.952" v="1560" actId="1076"/>
          <ac:spMkLst>
            <pc:docMk/>
            <pc:sldMk cId="2033310158" sldId="3170"/>
            <ac:spMk id="81" creationId="{3296A31B-BB93-4430-8DBD-EB9711A4D8FF}"/>
          </ac:spMkLst>
        </pc:spChg>
        <pc:spChg chg="add mod">
          <ac:chgData name="Кирилл Кострыкин" userId="9d3804a191394bb3" providerId="LiveId" clId="{D5615474-6020-4ED6-A453-CD485259760A}" dt="2019-07-16T06:38:28.952" v="1560" actId="1076"/>
          <ac:spMkLst>
            <pc:docMk/>
            <pc:sldMk cId="2033310158" sldId="3170"/>
            <ac:spMk id="82" creationId="{5DBD014C-2736-469E-8EA6-6EC4E28C2042}"/>
          </ac:spMkLst>
        </pc:spChg>
        <pc:spChg chg="add mod">
          <ac:chgData name="Кирилл Кострыкин" userId="9d3804a191394bb3" providerId="LiveId" clId="{D5615474-6020-4ED6-A453-CD485259760A}" dt="2019-07-16T06:39:13.216" v="1570" actId="1076"/>
          <ac:spMkLst>
            <pc:docMk/>
            <pc:sldMk cId="2033310158" sldId="3170"/>
            <ac:spMk id="83" creationId="{29C7E90E-0F72-403D-9F85-AFEC63590EEB}"/>
          </ac:spMkLst>
        </pc:spChg>
        <pc:spChg chg="add mod">
          <ac:chgData name="Кирилл Кострыкин" userId="9d3804a191394bb3" providerId="LiveId" clId="{D5615474-6020-4ED6-A453-CD485259760A}" dt="2019-07-16T06:39:20.919" v="1574" actId="20577"/>
          <ac:spMkLst>
            <pc:docMk/>
            <pc:sldMk cId="2033310158" sldId="3170"/>
            <ac:spMk id="84" creationId="{314BA426-1709-430B-BD10-BDC9856503AE}"/>
          </ac:spMkLst>
        </pc:spChg>
        <pc:spChg chg="add del mod">
          <ac:chgData name="Кирилл Кострыкин" userId="9d3804a191394bb3" providerId="LiveId" clId="{D5615474-6020-4ED6-A453-CD485259760A}" dt="2019-07-16T06:42:44.510" v="1606" actId="478"/>
          <ac:spMkLst>
            <pc:docMk/>
            <pc:sldMk cId="2033310158" sldId="3170"/>
            <ac:spMk id="88" creationId="{CF5EF3EF-1D9F-4934-B5D7-05308BFCE4E8}"/>
          </ac:spMkLst>
        </pc:spChg>
        <pc:spChg chg="add del mod">
          <ac:chgData name="Кирилл Кострыкин" userId="9d3804a191394bb3" providerId="LiveId" clId="{D5615474-6020-4ED6-A453-CD485259760A}" dt="2019-07-16T06:46:27.101" v="1700" actId="478"/>
          <ac:spMkLst>
            <pc:docMk/>
            <pc:sldMk cId="2033310158" sldId="3170"/>
            <ac:spMk id="90" creationId="{DA75DFE4-AC64-421E-9A74-4C5E720BA5D1}"/>
          </ac:spMkLst>
        </pc:spChg>
        <pc:spChg chg="add del mod">
          <ac:chgData name="Кирилл Кострыкин" userId="9d3804a191394bb3" providerId="LiveId" clId="{D5615474-6020-4ED6-A453-CD485259760A}" dt="2019-07-16T06:46:06.371" v="1684" actId="478"/>
          <ac:spMkLst>
            <pc:docMk/>
            <pc:sldMk cId="2033310158" sldId="3170"/>
            <ac:spMk id="91" creationId="{8B26A03D-0BF2-4802-BD20-727B667C40A3}"/>
          </ac:spMkLst>
        </pc:spChg>
        <pc:spChg chg="add del mod">
          <ac:chgData name="Кирилл Кострыкин" userId="9d3804a191394bb3" providerId="LiveId" clId="{D5615474-6020-4ED6-A453-CD485259760A}" dt="2019-07-16T06:45:23.777" v="1680" actId="478"/>
          <ac:spMkLst>
            <pc:docMk/>
            <pc:sldMk cId="2033310158" sldId="3170"/>
            <ac:spMk id="92" creationId="{A9014F0A-A5F4-4D00-A8D5-B5DDD7CE76E7}"/>
          </ac:spMkLst>
        </pc:spChg>
        <pc:spChg chg="add del mod">
          <ac:chgData name="Кирилл Кострыкин" userId="9d3804a191394bb3" providerId="LiveId" clId="{D5615474-6020-4ED6-A453-CD485259760A}" dt="2019-07-16T06:45:52.223" v="1682" actId="478"/>
          <ac:spMkLst>
            <pc:docMk/>
            <pc:sldMk cId="2033310158" sldId="3170"/>
            <ac:spMk id="93" creationId="{1DCFCF8F-3DC6-4D4C-985D-B2874A177887}"/>
          </ac:spMkLst>
        </pc:spChg>
        <pc:spChg chg="add mod">
          <ac:chgData name="Кирилл Кострыкин" userId="9d3804a191394bb3" providerId="LiveId" clId="{D5615474-6020-4ED6-A453-CD485259760A}" dt="2019-07-16T06:53:52.832" v="1887" actId="20577"/>
          <ac:spMkLst>
            <pc:docMk/>
            <pc:sldMk cId="2033310158" sldId="3170"/>
            <ac:spMk id="94" creationId="{308E7FA9-0983-4559-B531-DAA097A2EBEA}"/>
          </ac:spMkLst>
        </pc:spChg>
        <pc:spChg chg="add mod">
          <ac:chgData name="Кирилл Кострыкин" userId="9d3804a191394bb3" providerId="LiveId" clId="{D5615474-6020-4ED6-A453-CD485259760A}" dt="2019-07-16T06:53:46.992" v="1867" actId="20577"/>
          <ac:spMkLst>
            <pc:docMk/>
            <pc:sldMk cId="2033310158" sldId="3170"/>
            <ac:spMk id="95" creationId="{68692E54-C2D5-4966-BBC2-9349B3729211}"/>
          </ac:spMkLst>
        </pc:spChg>
        <pc:spChg chg="add mod">
          <ac:chgData name="Кирилл Кострыкин" userId="9d3804a191394bb3" providerId="LiveId" clId="{D5615474-6020-4ED6-A453-CD485259760A}" dt="2019-07-16T06:53:57.457" v="1907" actId="20577"/>
          <ac:spMkLst>
            <pc:docMk/>
            <pc:sldMk cId="2033310158" sldId="3170"/>
            <ac:spMk id="96" creationId="{16A11EE1-4BF6-4BB0-9050-F3396313B416}"/>
          </ac:spMkLst>
        </pc:spChg>
        <pc:spChg chg="add mod">
          <ac:chgData name="Кирилл Кострыкин" userId="9d3804a191394bb3" providerId="LiveId" clId="{D5615474-6020-4ED6-A453-CD485259760A}" dt="2019-07-16T06:54:17.074" v="1932" actId="20577"/>
          <ac:spMkLst>
            <pc:docMk/>
            <pc:sldMk cId="2033310158" sldId="3170"/>
            <ac:spMk id="97" creationId="{B29B0E05-72CD-49A7-8986-6413D32A3FA2}"/>
          </ac:spMkLst>
        </pc:spChg>
        <pc:spChg chg="add del mod">
          <ac:chgData name="Кирилл Кострыкин" userId="9d3804a191394bb3" providerId="LiveId" clId="{D5615474-6020-4ED6-A453-CD485259760A}" dt="2019-07-16T06:52:44.532" v="1828" actId="478"/>
          <ac:spMkLst>
            <pc:docMk/>
            <pc:sldMk cId="2033310158" sldId="3170"/>
            <ac:spMk id="98" creationId="{2FE3F562-4E43-4583-B66D-7B0AB9259084}"/>
          </ac:spMkLst>
        </pc:spChg>
        <pc:spChg chg="add mod">
          <ac:chgData name="Кирилл Кострыкин" userId="9d3804a191394bb3" providerId="LiveId" clId="{D5615474-6020-4ED6-A453-CD485259760A}" dt="2019-07-16T06:53:20.990" v="1847" actId="208"/>
          <ac:spMkLst>
            <pc:docMk/>
            <pc:sldMk cId="2033310158" sldId="3170"/>
            <ac:spMk id="99" creationId="{B77C2444-242E-46EF-876B-AD30A6DAFE64}"/>
          </ac:spMkLst>
        </pc:spChg>
        <pc:graphicFrameChg chg="add del mod">
          <ac:chgData name="Кирилл Кострыкин" userId="9d3804a191394bb3" providerId="LiveId" clId="{D5615474-6020-4ED6-A453-CD485259760A}" dt="2019-07-16T06:44:14.103" v="1660" actId="478"/>
          <ac:graphicFrameMkLst>
            <pc:docMk/>
            <pc:sldMk cId="2033310158" sldId="3170"/>
            <ac:graphicFrameMk id="89" creationId="{E3BA732F-68E7-4305-B864-BF8C4FA3AF98}"/>
          </ac:graphicFrameMkLst>
        </pc:graphicFrameChg>
        <pc:picChg chg="add del mod">
          <ac:chgData name="Кирилл Кострыкин" userId="9d3804a191394bb3" providerId="LiveId" clId="{D5615474-6020-4ED6-A453-CD485259760A}" dt="2019-07-16T06:42:45.166" v="1607" actId="478"/>
          <ac:picMkLst>
            <pc:docMk/>
            <pc:sldMk cId="2033310158" sldId="3170"/>
            <ac:picMk id="87" creationId="{8BA810F4-0FFB-4BE8-B474-C899C27482F9}"/>
          </ac:picMkLst>
        </pc:picChg>
        <pc:cxnChg chg="add del mod ord">
          <ac:chgData name="Кирилл Кострыкин" userId="9d3804a191394bb3" providerId="LiveId" clId="{D5615474-6020-4ED6-A453-CD485259760A}" dt="2019-07-16T06:34:31.796" v="1513" actId="14100"/>
          <ac:cxnSpMkLst>
            <pc:docMk/>
            <pc:sldMk cId="2033310158" sldId="3170"/>
            <ac:cxnSpMk id="31" creationId="{9DAB5682-21A3-4300-94C7-F09514850162}"/>
          </ac:cxnSpMkLst>
        </pc:cxnChg>
        <pc:cxnChg chg="add del mod">
          <ac:chgData name="Кирилл Кострыкин" userId="9d3804a191394bb3" providerId="LiveId" clId="{D5615474-6020-4ED6-A453-CD485259760A}" dt="2019-07-16T06:34:33.326" v="1515" actId="14100"/>
          <ac:cxnSpMkLst>
            <pc:docMk/>
            <pc:sldMk cId="2033310158" sldId="3170"/>
            <ac:cxnSpMk id="32" creationId="{4095F61C-1921-4B9E-A71A-AB45B06B249A}"/>
          </ac:cxnSpMkLst>
        </pc:cxnChg>
        <pc:cxnChg chg="add del mod ord">
          <ac:chgData name="Кирилл Кострыкин" userId="9d3804a191394bb3" providerId="LiveId" clId="{D5615474-6020-4ED6-A453-CD485259760A}" dt="2019-07-16T06:34:30.566" v="1509" actId="14100"/>
          <ac:cxnSpMkLst>
            <pc:docMk/>
            <pc:sldMk cId="2033310158" sldId="3170"/>
            <ac:cxnSpMk id="33" creationId="{6877DF18-192C-41B6-9AB3-641155E1BAAF}"/>
          </ac:cxnSpMkLst>
        </pc:cxnChg>
        <pc:cxnChg chg="add del mod ord">
          <ac:chgData name="Кирилл Кострыкин" userId="9d3804a191394bb3" providerId="LiveId" clId="{D5615474-6020-4ED6-A453-CD485259760A}" dt="2019-07-16T06:34:31.060" v="1511" actId="14100"/>
          <ac:cxnSpMkLst>
            <pc:docMk/>
            <pc:sldMk cId="2033310158" sldId="3170"/>
            <ac:cxnSpMk id="34" creationId="{FA96A3D0-A0FF-4424-B7C4-3BA735EE2C09}"/>
          </ac:cxnSpMkLst>
        </pc:cxnChg>
        <pc:cxnChg chg="add del mod">
          <ac:chgData name="Кирилл Кострыкин" userId="9d3804a191394bb3" providerId="LiveId" clId="{D5615474-6020-4ED6-A453-CD485259760A}" dt="2019-07-16T06:34:29.945" v="1506" actId="14100"/>
          <ac:cxnSpMkLst>
            <pc:docMk/>
            <pc:sldMk cId="2033310158" sldId="3170"/>
            <ac:cxnSpMk id="35" creationId="{5383AAC2-C752-4014-A54E-73A34D13DF02}"/>
          </ac:cxnSpMkLst>
        </pc:cxnChg>
        <pc:cxnChg chg="add del mod ord">
          <ac:chgData name="Кирилл Кострыкин" userId="9d3804a191394bb3" providerId="LiveId" clId="{D5615474-6020-4ED6-A453-CD485259760A}" dt="2019-07-16T06:34:29.583" v="1504" actId="14100"/>
          <ac:cxnSpMkLst>
            <pc:docMk/>
            <pc:sldMk cId="2033310158" sldId="3170"/>
            <ac:cxnSpMk id="36" creationId="{875553F0-5038-4B8B-B11D-1EA3B5E446D7}"/>
          </ac:cxnSpMkLst>
        </pc:cxnChg>
        <pc:cxnChg chg="add del mod">
          <ac:chgData name="Кирилл Кострыкин" userId="9d3804a191394bb3" providerId="LiveId" clId="{D5615474-6020-4ED6-A453-CD485259760A}" dt="2019-07-16T06:33:06.314" v="1481" actId="478"/>
          <ac:cxnSpMkLst>
            <pc:docMk/>
            <pc:sldMk cId="2033310158" sldId="3170"/>
            <ac:cxnSpMk id="37" creationId="{DB5E58AB-DFD8-4F45-A098-17D8611CA16D}"/>
          </ac:cxnSpMkLst>
        </pc:cxnChg>
        <pc:cxnChg chg="add del mod">
          <ac:chgData name="Кирилл Кострыкин" userId="9d3804a191394bb3" providerId="LiveId" clId="{D5615474-6020-4ED6-A453-CD485259760A}" dt="2019-07-16T06:33:06.314" v="1481" actId="478"/>
          <ac:cxnSpMkLst>
            <pc:docMk/>
            <pc:sldMk cId="2033310158" sldId="3170"/>
            <ac:cxnSpMk id="38" creationId="{107A10AC-5CA3-412B-868F-E0AAD9EE6D96}"/>
          </ac:cxnSpMkLst>
        </pc:cxnChg>
        <pc:cxnChg chg="add del mod ord">
          <ac:chgData name="Кирилл Кострыкин" userId="9d3804a191394bb3" providerId="LiveId" clId="{D5615474-6020-4ED6-A453-CD485259760A}" dt="2019-07-16T06:34:30.322" v="1508" actId="478"/>
          <ac:cxnSpMkLst>
            <pc:docMk/>
            <pc:sldMk cId="2033310158" sldId="3170"/>
            <ac:cxnSpMk id="39" creationId="{0734FC92-7BC3-484B-BCB3-CDA0DA412E1F}"/>
          </ac:cxnSpMkLst>
        </pc:cxnChg>
        <pc:cxnChg chg="add del mod ord">
          <ac:chgData name="Кирилл Кострыкин" userId="9d3804a191394bb3" providerId="LiveId" clId="{D5615474-6020-4ED6-A453-CD485259760A}" dt="2019-07-16T06:33:06.314" v="1481" actId="478"/>
          <ac:cxnSpMkLst>
            <pc:docMk/>
            <pc:sldMk cId="2033310158" sldId="3170"/>
            <ac:cxnSpMk id="40" creationId="{C694E63A-E48F-4B36-BA0C-A7222696D79C}"/>
          </ac:cxnSpMkLst>
        </pc:cxnChg>
        <pc:cxnChg chg="add del mod">
          <ac:chgData name="Кирилл Кострыкин" userId="9d3804a191394bb3" providerId="LiveId" clId="{D5615474-6020-4ED6-A453-CD485259760A}" dt="2019-07-16T06:33:06.314" v="1481" actId="478"/>
          <ac:cxnSpMkLst>
            <pc:docMk/>
            <pc:sldMk cId="2033310158" sldId="3170"/>
            <ac:cxnSpMk id="60" creationId="{17009F82-4370-4374-8B31-10C30945FD28}"/>
          </ac:cxnSpMkLst>
        </pc:cxnChg>
        <pc:cxnChg chg="add mod">
          <ac:chgData name="Кирилл Кострыкин" userId="9d3804a191394bb3" providerId="LiveId" clId="{D5615474-6020-4ED6-A453-CD485259760A}" dt="2019-07-16T06:40:16.876" v="1579" actId="1076"/>
          <ac:cxnSpMkLst>
            <pc:docMk/>
            <pc:sldMk cId="2033310158" sldId="3170"/>
            <ac:cxnSpMk id="85" creationId="{C85030F4-99F0-4BCF-BF92-79B1833FB743}"/>
          </ac:cxnSpMkLst>
        </pc:cxnChg>
        <pc:cxnChg chg="add del">
          <ac:chgData name="Кирилл Кострыкин" userId="9d3804a191394bb3" providerId="LiveId" clId="{D5615474-6020-4ED6-A453-CD485259760A}" dt="2019-07-16T07:21:42.788" v="2138"/>
          <ac:cxnSpMkLst>
            <pc:docMk/>
            <pc:sldMk cId="2033310158" sldId="3170"/>
            <ac:cxnSpMk id="100" creationId="{F47744CB-C693-4B22-A7D7-A3948E0E8C2F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YandexDisk\CORP%20RASU\6.%20&#1052;&#1086;&#1085;&#1080;&#1090;&#1086;&#1088;&#1080;&#1085;&#1075;\2.%20&#1044;&#1080;&#1085;&#1072;&#1084;&#1080;&#1082;&#1072;%20&#1080;&#1079;&#1084;&#1077;&#1085;&#1077;&#1085;&#1080;&#1103;%20CLA\arc\2021%2009%2030%20&#1044;&#1080;&#1085;&#1072;&#1084;&#1080;&#1082;&#1072;%20&#1080;&#1079;&#1084;&#1077;&#1085;&#1077;&#1085;&#1080;&#1103;%20CLA%20v0.21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Отклонение об базового плана, дней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Лист1!$A$2:$A$35</c:f>
              <c:numCache>
                <c:formatCode>[$-419]d\ mmm;@</c:formatCode>
                <c:ptCount val="34"/>
                <c:pt idx="0">
                  <c:v>42767</c:v>
                </c:pt>
                <c:pt idx="1">
                  <c:v>42772</c:v>
                </c:pt>
                <c:pt idx="2">
                  <c:v>42776</c:v>
                </c:pt>
                <c:pt idx="3">
                  <c:v>42779</c:v>
                </c:pt>
                <c:pt idx="4">
                  <c:v>42782</c:v>
                </c:pt>
                <c:pt idx="5">
                  <c:v>42787</c:v>
                </c:pt>
                <c:pt idx="6">
                  <c:v>42788</c:v>
                </c:pt>
                <c:pt idx="7">
                  <c:v>42793</c:v>
                </c:pt>
                <c:pt idx="8">
                  <c:v>42794</c:v>
                </c:pt>
                <c:pt idx="9">
                  <c:v>42800</c:v>
                </c:pt>
                <c:pt idx="10">
                  <c:v>42804</c:v>
                </c:pt>
                <c:pt idx="11">
                  <c:v>42807</c:v>
                </c:pt>
                <c:pt idx="12">
                  <c:v>42810</c:v>
                </c:pt>
                <c:pt idx="13">
                  <c:v>42814</c:v>
                </c:pt>
                <c:pt idx="14">
                  <c:v>42815</c:v>
                </c:pt>
                <c:pt idx="15">
                  <c:v>42818</c:v>
                </c:pt>
                <c:pt idx="16">
                  <c:v>42821</c:v>
                </c:pt>
                <c:pt idx="17">
                  <c:v>42828</c:v>
                </c:pt>
                <c:pt idx="18">
                  <c:v>42835</c:v>
                </c:pt>
                <c:pt idx="19">
                  <c:v>42842</c:v>
                </c:pt>
                <c:pt idx="20">
                  <c:v>42849</c:v>
                </c:pt>
                <c:pt idx="21">
                  <c:v>42857</c:v>
                </c:pt>
                <c:pt idx="22">
                  <c:v>42865</c:v>
                </c:pt>
                <c:pt idx="23">
                  <c:v>42870</c:v>
                </c:pt>
                <c:pt idx="24">
                  <c:v>42877</c:v>
                </c:pt>
                <c:pt idx="25">
                  <c:v>42884</c:v>
                </c:pt>
                <c:pt idx="26">
                  <c:v>42887</c:v>
                </c:pt>
                <c:pt idx="27">
                  <c:v>42891</c:v>
                </c:pt>
                <c:pt idx="28">
                  <c:v>42899</c:v>
                </c:pt>
                <c:pt idx="29">
                  <c:v>42905</c:v>
                </c:pt>
                <c:pt idx="30">
                  <c:v>42908</c:v>
                </c:pt>
                <c:pt idx="31">
                  <c:v>42912</c:v>
                </c:pt>
                <c:pt idx="32">
                  <c:v>42919</c:v>
                </c:pt>
                <c:pt idx="33">
                  <c:v>42926</c:v>
                </c:pt>
              </c:numCache>
            </c:numRef>
          </c:cat>
          <c:val>
            <c:numRef>
              <c:f>Лист1!$B$2:$B$35</c:f>
              <c:numCache>
                <c:formatCode>General</c:formatCode>
                <c:ptCount val="34"/>
                <c:pt idx="0">
                  <c:v>-204</c:v>
                </c:pt>
                <c:pt idx="1">
                  <c:v>-187</c:v>
                </c:pt>
                <c:pt idx="2">
                  <c:v>-178.2074999999968</c:v>
                </c:pt>
                <c:pt idx="3">
                  <c:v>-198.67499999999563</c:v>
                </c:pt>
                <c:pt idx="4">
                  <c:v>-157</c:v>
                </c:pt>
                <c:pt idx="5">
                  <c:v>-161.15333333332819</c:v>
                </c:pt>
                <c:pt idx="6">
                  <c:v>-134.47131944444118</c:v>
                </c:pt>
                <c:pt idx="7">
                  <c:v>-134.47131944444118</c:v>
                </c:pt>
                <c:pt idx="8">
                  <c:v>-120.50562499999796</c:v>
                </c:pt>
                <c:pt idx="9">
                  <c:v>-120</c:v>
                </c:pt>
                <c:pt idx="10">
                  <c:v>-119</c:v>
                </c:pt>
                <c:pt idx="11">
                  <c:v>-60</c:v>
                </c:pt>
                <c:pt idx="12">
                  <c:v>-61</c:v>
                </c:pt>
                <c:pt idx="13">
                  <c:v>-70</c:v>
                </c:pt>
                <c:pt idx="14">
                  <c:v>-61</c:v>
                </c:pt>
                <c:pt idx="15">
                  <c:v>-36</c:v>
                </c:pt>
                <c:pt idx="16">
                  <c:v>-61</c:v>
                </c:pt>
                <c:pt idx="17">
                  <c:v>-40</c:v>
                </c:pt>
                <c:pt idx="18">
                  <c:v>-134</c:v>
                </c:pt>
                <c:pt idx="19">
                  <c:v>-134</c:v>
                </c:pt>
                <c:pt idx="20">
                  <c:v>-148</c:v>
                </c:pt>
                <c:pt idx="21">
                  <c:v>-148</c:v>
                </c:pt>
                <c:pt idx="22">
                  <c:v>-148</c:v>
                </c:pt>
                <c:pt idx="23">
                  <c:v>-136</c:v>
                </c:pt>
                <c:pt idx="24">
                  <c:v>-142</c:v>
                </c:pt>
                <c:pt idx="25">
                  <c:v>-122</c:v>
                </c:pt>
                <c:pt idx="26">
                  <c:v>-49</c:v>
                </c:pt>
                <c:pt idx="27">
                  <c:v>-168</c:v>
                </c:pt>
                <c:pt idx="28">
                  <c:v>-64</c:v>
                </c:pt>
                <c:pt idx="29">
                  <c:v>-131</c:v>
                </c:pt>
                <c:pt idx="30">
                  <c:v>-34</c:v>
                </c:pt>
                <c:pt idx="31">
                  <c:v>-34</c:v>
                </c:pt>
                <c:pt idx="32">
                  <c:v>-34</c:v>
                </c:pt>
                <c:pt idx="33">
                  <c:v>-37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94-4045-BE09-AFC8D1B0DF8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2542776"/>
        <c:axId val="182544736"/>
      </c:lineChart>
      <c:dateAx>
        <c:axId val="182542776"/>
        <c:scaling>
          <c:orientation val="minMax"/>
        </c:scaling>
        <c:delete val="0"/>
        <c:axPos val="b"/>
        <c:numFmt formatCode="[$-419]d\ mmm;@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82544736"/>
        <c:crossesAt val="-250"/>
        <c:auto val="1"/>
        <c:lblOffset val="100"/>
        <c:baseTimeUnit val="days"/>
      </c:dateAx>
      <c:valAx>
        <c:axId val="182544736"/>
        <c:scaling>
          <c:orientation val="minMax"/>
          <c:min val="-2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2542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450678615618052"/>
          <c:y val="0.67845385655403767"/>
          <c:w val="0.42565704267257976"/>
          <c:h val="6.593327878617071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900">
          <a:latin typeface="Arial Narrow" panose="020B060602020203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ru-RU" sz="12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Динамика</a:t>
            </a:r>
            <a:r>
              <a:rPr lang="ru-RU" sz="1200" b="1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резерва работы "</a:t>
            </a:r>
            <a:r>
              <a:rPr lang="en-US" sz="1200" b="1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CLA</a:t>
            </a:r>
            <a:r>
              <a:rPr lang="ru-RU" sz="1200" b="1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" </a:t>
            </a:r>
            <a:r>
              <a:rPr lang="ru-RU" sz="1100" b="1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(в рабочих днях)</a:t>
            </a:r>
            <a:r>
              <a:rPr lang="en-US" sz="1100" b="1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100" b="1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1.7128760371479475E-2"/>
          <c:y val="2.30299634331328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296205068426136E-2"/>
          <c:y val="0.11817839064969236"/>
          <c:w val="0.91338986006803669"/>
          <c:h val="0.64496015887805291"/>
        </c:manualLayout>
      </c:layout>
      <c:lineChart>
        <c:grouping val="standard"/>
        <c:varyColors val="0"/>
        <c:ser>
          <c:idx val="2"/>
          <c:order val="0"/>
          <c:tx>
            <c:strRef>
              <c:f>'Динамика резерва работы CLA'!$C$4</c:f>
              <c:strCache>
                <c:ptCount val="1"/>
                <c:pt idx="0">
                  <c:v>Резерв до выравнивания ресурсов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'Динамика резерва работы CLA'!$B$5:$B$23</c:f>
              <c:numCache>
                <c:formatCode>dd/mm/yy;@</c:formatCode>
                <c:ptCount val="19"/>
                <c:pt idx="0">
                  <c:v>44434</c:v>
                </c:pt>
                <c:pt idx="1">
                  <c:v>44438</c:v>
                </c:pt>
                <c:pt idx="2" formatCode="m/d/yyyy">
                  <c:v>44439</c:v>
                </c:pt>
                <c:pt idx="3">
                  <c:v>44440</c:v>
                </c:pt>
                <c:pt idx="4">
                  <c:v>44441</c:v>
                </c:pt>
                <c:pt idx="5" formatCode="m/d/yyyy">
                  <c:v>44442</c:v>
                </c:pt>
                <c:pt idx="6">
                  <c:v>44445</c:v>
                </c:pt>
                <c:pt idx="7">
                  <c:v>44446</c:v>
                </c:pt>
                <c:pt idx="8">
                  <c:v>44447</c:v>
                </c:pt>
                <c:pt idx="9">
                  <c:v>44448</c:v>
                </c:pt>
                <c:pt idx="10">
                  <c:v>44449</c:v>
                </c:pt>
                <c:pt idx="11">
                  <c:v>44453</c:v>
                </c:pt>
                <c:pt idx="12">
                  <c:v>44455</c:v>
                </c:pt>
                <c:pt idx="13" formatCode="m/d/yyyy">
                  <c:v>44456</c:v>
                </c:pt>
                <c:pt idx="14" formatCode="m/d/yyyy">
                  <c:v>44459</c:v>
                </c:pt>
                <c:pt idx="15" formatCode="m/d/yyyy">
                  <c:v>44462</c:v>
                </c:pt>
                <c:pt idx="16" formatCode="m/d/yyyy">
                  <c:v>44466</c:v>
                </c:pt>
                <c:pt idx="17" formatCode="m/d/yyyy">
                  <c:v>44469</c:v>
                </c:pt>
                <c:pt idx="18" formatCode="m/d/yyyy">
                  <c:v>44474</c:v>
                </c:pt>
              </c:numCache>
            </c:numRef>
          </c:cat>
          <c:val>
            <c:numRef>
              <c:f>'Динамика резерва работы CLA'!$C$5:$C$16</c:f>
              <c:numCache>
                <c:formatCode>General</c:formatCode>
                <c:ptCount val="12"/>
                <c:pt idx="0">
                  <c:v>-380</c:v>
                </c:pt>
                <c:pt idx="1">
                  <c:v>-187</c:v>
                </c:pt>
                <c:pt idx="2">
                  <c:v>-150</c:v>
                </c:pt>
                <c:pt idx="3">
                  <c:v>-126</c:v>
                </c:pt>
                <c:pt idx="4">
                  <c:v>-110</c:v>
                </c:pt>
                <c:pt idx="5">
                  <c:v>-84</c:v>
                </c:pt>
                <c:pt idx="6">
                  <c:v>-65</c:v>
                </c:pt>
                <c:pt idx="7">
                  <c:v>-76</c:v>
                </c:pt>
                <c:pt idx="8">
                  <c:v>-32</c:v>
                </c:pt>
                <c:pt idx="9">
                  <c:v>-32</c:v>
                </c:pt>
                <c:pt idx="10">
                  <c:v>-30</c:v>
                </c:pt>
                <c:pt idx="11">
                  <c:v>-19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01-47FF-8CF1-6D241C4FDA11}"/>
            </c:ext>
          </c:extLst>
        </c:ser>
        <c:ser>
          <c:idx val="3"/>
          <c:order val="1"/>
          <c:tx>
            <c:strRef>
              <c:f>'Динамика резерва работы CLA'!$D$4</c:f>
              <c:strCache>
                <c:ptCount val="1"/>
                <c:pt idx="0">
                  <c:v>Резерв после выравнивания ресурсов</c:v>
                </c:pt>
              </c:strCache>
            </c:strRef>
          </c:tx>
          <c:spPr>
            <a:ln w="317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/>
            </c:spPr>
          </c:marker>
          <c:cat>
            <c:numRef>
              <c:f>'Динамика резерва работы CLA'!$B$5:$B$23</c:f>
              <c:numCache>
                <c:formatCode>dd/mm/yy;@</c:formatCode>
                <c:ptCount val="19"/>
                <c:pt idx="0">
                  <c:v>44434</c:v>
                </c:pt>
                <c:pt idx="1">
                  <c:v>44438</c:v>
                </c:pt>
                <c:pt idx="2" formatCode="m/d/yyyy">
                  <c:v>44439</c:v>
                </c:pt>
                <c:pt idx="3">
                  <c:v>44440</c:v>
                </c:pt>
                <c:pt idx="4">
                  <c:v>44441</c:v>
                </c:pt>
                <c:pt idx="5" formatCode="m/d/yyyy">
                  <c:v>44442</c:v>
                </c:pt>
                <c:pt idx="6">
                  <c:v>44445</c:v>
                </c:pt>
                <c:pt idx="7">
                  <c:v>44446</c:v>
                </c:pt>
                <c:pt idx="8">
                  <c:v>44447</c:v>
                </c:pt>
                <c:pt idx="9">
                  <c:v>44448</c:v>
                </c:pt>
                <c:pt idx="10">
                  <c:v>44449</c:v>
                </c:pt>
                <c:pt idx="11">
                  <c:v>44453</c:v>
                </c:pt>
                <c:pt idx="12">
                  <c:v>44455</c:v>
                </c:pt>
                <c:pt idx="13" formatCode="m/d/yyyy">
                  <c:v>44456</c:v>
                </c:pt>
                <c:pt idx="14" formatCode="m/d/yyyy">
                  <c:v>44459</c:v>
                </c:pt>
                <c:pt idx="15" formatCode="m/d/yyyy">
                  <c:v>44462</c:v>
                </c:pt>
                <c:pt idx="16" formatCode="m/d/yyyy">
                  <c:v>44466</c:v>
                </c:pt>
                <c:pt idx="17" formatCode="m/d/yyyy">
                  <c:v>44469</c:v>
                </c:pt>
                <c:pt idx="18" formatCode="m/d/yyyy">
                  <c:v>44474</c:v>
                </c:pt>
              </c:numCache>
            </c:numRef>
          </c:cat>
          <c:val>
            <c:numRef>
              <c:f>'Динамика резерва работы CLA'!$D$5:$D$16</c:f>
              <c:numCache>
                <c:formatCode>General</c:formatCode>
                <c:ptCount val="12"/>
                <c:pt idx="2">
                  <c:v>-194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01-47FF-8CF1-6D241C4FDA11}"/>
            </c:ext>
          </c:extLst>
        </c:ser>
        <c:ser>
          <c:idx val="0"/>
          <c:order val="2"/>
          <c:tx>
            <c:strRef>
              <c:f>'Динамика резерва работы CLA'!$C$4</c:f>
              <c:strCache>
                <c:ptCount val="1"/>
                <c:pt idx="0">
                  <c:v>Резерв до выравнивания ресурсов</c:v>
                </c:pt>
              </c:strCache>
            </c:strRef>
          </c:tx>
          <c:spPr>
            <a:ln w="38100" cap="rnd">
              <a:solidFill>
                <a:srgbClr val="686F8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38100">
                <a:solidFill>
                  <a:srgbClr val="686F81"/>
                </a:solidFill>
              </a:ln>
              <a:effectLst/>
            </c:spPr>
          </c:marker>
          <c:dPt>
            <c:idx val="5"/>
            <c:marker>
              <c:symbol val="circle"/>
              <c:size val="6"/>
              <c:spPr>
                <a:solidFill>
                  <a:schemeClr val="bg1"/>
                </a:solidFill>
                <a:ln w="38100">
                  <a:solidFill>
                    <a:srgbClr val="686F81"/>
                  </a:solidFill>
                </a:ln>
                <a:effectLst/>
              </c:spPr>
            </c:marker>
            <c:bubble3D val="0"/>
            <c:spPr>
              <a:ln w="38100" cap="rnd">
                <a:solidFill>
                  <a:srgbClr val="686F8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701-47FF-8CF1-6D241C4FDA11}"/>
              </c:ext>
            </c:extLst>
          </c:dPt>
          <c:dLbls>
            <c:dLbl>
              <c:idx val="0"/>
              <c:layout>
                <c:manualLayout>
                  <c:x val="-2.984453346801938E-2"/>
                  <c:y val="-4.1353297770089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01-47FF-8CF1-6D241C4FDA11}"/>
                </c:ext>
              </c:extLst>
            </c:dLbl>
            <c:dLbl>
              <c:idx val="3"/>
              <c:layout>
                <c:manualLayout>
                  <c:x val="-4.6870208386887685E-2"/>
                  <c:y val="-1.12781721191152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01-47FF-8CF1-6D241C4FDA11}"/>
                </c:ext>
              </c:extLst>
            </c:dLbl>
            <c:dLbl>
              <c:idx val="4"/>
              <c:layout>
                <c:manualLayout>
                  <c:x val="-4.6870208386887685E-2"/>
                  <c:y val="-1.1278172119115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01-47FF-8CF1-6D241C4FDA11}"/>
                </c:ext>
              </c:extLst>
            </c:dLbl>
            <c:dLbl>
              <c:idx val="5"/>
              <c:layout>
                <c:manualLayout>
                  <c:x val="-3.8924893424749196E-2"/>
                  <c:y val="-1.50375628254870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01-47FF-8CF1-6D241C4FDA11}"/>
                </c:ext>
              </c:extLst>
            </c:dLbl>
            <c:dLbl>
              <c:idx val="6"/>
              <c:layout>
                <c:manualLayout>
                  <c:x val="-3.750608718151012E-2"/>
                  <c:y val="-2.25563442382305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01-47FF-8CF1-6D241C4FDA11}"/>
                </c:ext>
              </c:extLst>
            </c:dLbl>
            <c:dLbl>
              <c:idx val="7"/>
              <c:layout>
                <c:manualLayout>
                  <c:x val="-3.0412055965314991E-2"/>
                  <c:y val="-2.63157349446023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01-47FF-8CF1-6D241C4FDA11}"/>
                </c:ext>
              </c:extLst>
            </c:dLbl>
            <c:dLbl>
              <c:idx val="8"/>
              <c:layout>
                <c:manualLayout>
                  <c:x val="-3.6087280938271092E-2"/>
                  <c:y val="-1.87969535318587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01-47FF-8CF1-6D241C4FDA11}"/>
                </c:ext>
              </c:extLst>
            </c:dLbl>
            <c:dLbl>
              <c:idx val="9"/>
              <c:layout>
                <c:manualLayout>
                  <c:x val="-3.4668474695032064E-2"/>
                  <c:y val="-2.25563442382305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01-47FF-8CF1-6D241C4FDA11}"/>
                </c:ext>
              </c:extLst>
            </c:dLbl>
            <c:dLbl>
              <c:idx val="10"/>
              <c:layout>
                <c:manualLayout>
                  <c:x val="-3.3249668451793148E-2"/>
                  <c:y val="-1.87969535318587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01-47FF-8CF1-6D241C4FDA11}"/>
                </c:ext>
              </c:extLst>
            </c:dLbl>
            <c:dLbl>
              <c:idx val="11"/>
              <c:layout>
                <c:manualLayout>
                  <c:x val="-3.3249701374208768E-2"/>
                  <c:y val="-1.50572361067433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01-47FF-8CF1-6D241C4FDA11}"/>
                </c:ext>
              </c:extLst>
            </c:dLbl>
            <c:dLbl>
              <c:idx val="12"/>
              <c:layout>
                <c:manualLayout>
                  <c:x val="-3.4627090171319985E-2"/>
                  <c:y val="-2.9916598647628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01-47FF-8CF1-6D241C4FDA11}"/>
                </c:ext>
              </c:extLst>
            </c:dLbl>
            <c:dLbl>
              <c:idx val="13"/>
              <c:layout>
                <c:manualLayout>
                  <c:x val="-2.4707302091022249E-2"/>
                  <c:y val="-4.1135323140489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701-47FF-8CF1-6D241C4FDA11}"/>
                </c:ext>
              </c:extLst>
            </c:dLbl>
            <c:dLbl>
              <c:idx val="14"/>
              <c:layout>
                <c:manualLayout>
                  <c:x val="-2.7541527256821633E-2"/>
                  <c:y val="-4.48748979714426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701-47FF-8CF1-6D241C4FDA11}"/>
                </c:ext>
              </c:extLst>
            </c:dLbl>
            <c:dLbl>
              <c:idx val="15"/>
              <c:layout>
                <c:manualLayout>
                  <c:x val="-2.1873076925222761E-2"/>
                  <c:y val="-4.4874897971442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701-47FF-8CF1-6D241C4FDA11}"/>
                </c:ext>
              </c:extLst>
            </c:dLbl>
            <c:dLbl>
              <c:idx val="16"/>
              <c:layout>
                <c:manualLayout>
                  <c:x val="-2.4680462225876002E-2"/>
                  <c:y val="-4.5835565210565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701-47FF-8CF1-6D241C4FDA11}"/>
                </c:ext>
              </c:extLst>
            </c:dLbl>
            <c:dLbl>
              <c:idx val="17"/>
              <c:layout>
                <c:manualLayout>
                  <c:x val="-3.136572418209501E-2"/>
                  <c:y val="-3.00170855123541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701-47FF-8CF1-6D241C4FDA11}"/>
                </c:ext>
              </c:extLst>
            </c:dLbl>
            <c:dLbl>
              <c:idx val="18"/>
              <c:layout>
                <c:manualLayout>
                  <c:x val="-3.0994049595708947E-2"/>
                  <c:y val="-2.2512814134265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701-47FF-8CF1-6D241C4FDA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'Динамика резерва работы CLA'!$B$5:$B$23</c:f>
              <c:numCache>
                <c:formatCode>dd/mm/yy;@</c:formatCode>
                <c:ptCount val="19"/>
                <c:pt idx="0">
                  <c:v>44434</c:v>
                </c:pt>
                <c:pt idx="1">
                  <c:v>44438</c:v>
                </c:pt>
                <c:pt idx="2" formatCode="m/d/yyyy">
                  <c:v>44439</c:v>
                </c:pt>
                <c:pt idx="3">
                  <c:v>44440</c:v>
                </c:pt>
                <c:pt idx="4">
                  <c:v>44441</c:v>
                </c:pt>
                <c:pt idx="5" formatCode="m/d/yyyy">
                  <c:v>44442</c:v>
                </c:pt>
                <c:pt idx="6">
                  <c:v>44445</c:v>
                </c:pt>
                <c:pt idx="7">
                  <c:v>44446</c:v>
                </c:pt>
                <c:pt idx="8">
                  <c:v>44447</c:v>
                </c:pt>
                <c:pt idx="9">
                  <c:v>44448</c:v>
                </c:pt>
                <c:pt idx="10">
                  <c:v>44449</c:v>
                </c:pt>
                <c:pt idx="11">
                  <c:v>44453</c:v>
                </c:pt>
                <c:pt idx="12">
                  <c:v>44455</c:v>
                </c:pt>
                <c:pt idx="13" formatCode="m/d/yyyy">
                  <c:v>44456</c:v>
                </c:pt>
                <c:pt idx="14" formatCode="m/d/yyyy">
                  <c:v>44459</c:v>
                </c:pt>
                <c:pt idx="15" formatCode="m/d/yyyy">
                  <c:v>44462</c:v>
                </c:pt>
                <c:pt idx="16" formatCode="m/d/yyyy">
                  <c:v>44466</c:v>
                </c:pt>
                <c:pt idx="17" formatCode="m/d/yyyy">
                  <c:v>44469</c:v>
                </c:pt>
                <c:pt idx="18" formatCode="m/d/yyyy">
                  <c:v>44474</c:v>
                </c:pt>
              </c:numCache>
            </c:numRef>
          </c:cat>
          <c:val>
            <c:numRef>
              <c:f>'Динамика резерва работы CLA'!$C$5:$C$23</c:f>
              <c:numCache>
                <c:formatCode>General</c:formatCode>
                <c:ptCount val="19"/>
                <c:pt idx="0">
                  <c:v>-380</c:v>
                </c:pt>
                <c:pt idx="1">
                  <c:v>-187</c:v>
                </c:pt>
                <c:pt idx="2">
                  <c:v>-150</c:v>
                </c:pt>
                <c:pt idx="3">
                  <c:v>-126</c:v>
                </c:pt>
                <c:pt idx="4">
                  <c:v>-110</c:v>
                </c:pt>
                <c:pt idx="5">
                  <c:v>-84</c:v>
                </c:pt>
                <c:pt idx="6">
                  <c:v>-65</c:v>
                </c:pt>
                <c:pt idx="7">
                  <c:v>-76</c:v>
                </c:pt>
                <c:pt idx="8">
                  <c:v>-32</c:v>
                </c:pt>
                <c:pt idx="9">
                  <c:v>-32</c:v>
                </c:pt>
                <c:pt idx="10">
                  <c:v>-30</c:v>
                </c:pt>
                <c:pt idx="11">
                  <c:v>-19</c:v>
                </c:pt>
                <c:pt idx="12">
                  <c:v>-41</c:v>
                </c:pt>
                <c:pt idx="13">
                  <c:v>-13</c:v>
                </c:pt>
                <c:pt idx="14">
                  <c:v>-18</c:v>
                </c:pt>
                <c:pt idx="15">
                  <c:v>-12</c:v>
                </c:pt>
                <c:pt idx="16">
                  <c:v>-12</c:v>
                </c:pt>
                <c:pt idx="17">
                  <c:v>-4</c:v>
                </c:pt>
                <c:pt idx="18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B701-47FF-8CF1-6D241C4FDA11}"/>
            </c:ext>
          </c:extLst>
        </c:ser>
        <c:ser>
          <c:idx val="1"/>
          <c:order val="3"/>
          <c:tx>
            <c:strRef>
              <c:f>'Динамика резерва работы CLA'!$D$4</c:f>
              <c:strCache>
                <c:ptCount val="1"/>
                <c:pt idx="0">
                  <c:v>Резерв после выравнивания ресурсов</c:v>
                </c:pt>
              </c:strCache>
            </c:strRef>
          </c:tx>
          <c:spPr>
            <a:ln w="31750" cap="rnd">
              <a:solidFill>
                <a:srgbClr val="8C271A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>
                <a:solidFill>
                  <a:srgbClr val="8C271A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4620444996894784E-2"/>
                  <c:y val="6.41785139041090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701-47FF-8CF1-6D241C4FDA11}"/>
                </c:ext>
              </c:extLst>
            </c:dLbl>
            <c:dLbl>
              <c:idx val="8"/>
              <c:layout>
                <c:manualLayout>
                  <c:x val="-1.5672943214400804E-2"/>
                  <c:y val="5.95195306469044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701-47FF-8CF1-6D241C4FDA11}"/>
                </c:ext>
              </c:extLst>
            </c:dLbl>
            <c:dLbl>
              <c:idx val="9"/>
              <c:layout>
                <c:manualLayout>
                  <c:x val="-3.028845029497412E-2"/>
                  <c:y val="3.27947952227859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701-47FF-8CF1-6D241C4FDA11}"/>
                </c:ext>
              </c:extLst>
            </c:dLbl>
            <c:dLbl>
              <c:idx val="10"/>
              <c:layout>
                <c:manualLayout>
                  <c:x val="-2.4657967570858114E-2"/>
                  <c:y val="3.2794795222786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701-47FF-8CF1-6D241C4FDA11}"/>
                </c:ext>
              </c:extLst>
            </c:dLbl>
            <c:dLbl>
              <c:idx val="11"/>
              <c:layout>
                <c:manualLayout>
                  <c:x val="-1.3419280213719144E-2"/>
                  <c:y val="3.68051742099158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701-47FF-8CF1-6D241C4FDA11}"/>
                </c:ext>
              </c:extLst>
            </c:dLbl>
            <c:dLbl>
              <c:idx val="13"/>
              <c:layout>
                <c:manualLayout>
                  <c:x val="-1.8730657668559685E-2"/>
                  <c:y val="3.8059449228352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701-47FF-8CF1-6D241C4FDA11}"/>
                </c:ext>
              </c:extLst>
            </c:dLbl>
            <c:dLbl>
              <c:idx val="15"/>
              <c:layout>
                <c:manualLayout>
                  <c:x val="-2.1541456620318082E-2"/>
                  <c:y val="3.12349526862077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701-47FF-8CF1-6D241C4FDA11}"/>
                </c:ext>
              </c:extLst>
            </c:dLbl>
            <c:dLbl>
              <c:idx val="18"/>
              <c:layout>
                <c:manualLayout>
                  <c:x val="-9.9623730843351344E-3"/>
                  <c:y val="-2.5599019599443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B701-47FF-8CF1-6D241C4FDA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8C271A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'Динамика резерва работы CLA'!$B$5:$B$23</c:f>
              <c:numCache>
                <c:formatCode>dd/mm/yy;@</c:formatCode>
                <c:ptCount val="19"/>
                <c:pt idx="0">
                  <c:v>44434</c:v>
                </c:pt>
                <c:pt idx="1">
                  <c:v>44438</c:v>
                </c:pt>
                <c:pt idx="2" formatCode="m/d/yyyy">
                  <c:v>44439</c:v>
                </c:pt>
                <c:pt idx="3">
                  <c:v>44440</c:v>
                </c:pt>
                <c:pt idx="4">
                  <c:v>44441</c:v>
                </c:pt>
                <c:pt idx="5" formatCode="m/d/yyyy">
                  <c:v>44442</c:v>
                </c:pt>
                <c:pt idx="6">
                  <c:v>44445</c:v>
                </c:pt>
                <c:pt idx="7">
                  <c:v>44446</c:v>
                </c:pt>
                <c:pt idx="8">
                  <c:v>44447</c:v>
                </c:pt>
                <c:pt idx="9">
                  <c:v>44448</c:v>
                </c:pt>
                <c:pt idx="10">
                  <c:v>44449</c:v>
                </c:pt>
                <c:pt idx="11">
                  <c:v>44453</c:v>
                </c:pt>
                <c:pt idx="12">
                  <c:v>44455</c:v>
                </c:pt>
                <c:pt idx="13" formatCode="m/d/yyyy">
                  <c:v>44456</c:v>
                </c:pt>
                <c:pt idx="14" formatCode="m/d/yyyy">
                  <c:v>44459</c:v>
                </c:pt>
                <c:pt idx="15" formatCode="m/d/yyyy">
                  <c:v>44462</c:v>
                </c:pt>
                <c:pt idx="16" formatCode="m/d/yyyy">
                  <c:v>44466</c:v>
                </c:pt>
                <c:pt idx="17" formatCode="m/d/yyyy">
                  <c:v>44469</c:v>
                </c:pt>
                <c:pt idx="18" formatCode="m/d/yyyy">
                  <c:v>44474</c:v>
                </c:pt>
              </c:numCache>
            </c:numRef>
          </c:cat>
          <c:val>
            <c:numRef>
              <c:f>'Динамика резерва работы CLA'!$D$5:$D$23</c:f>
              <c:numCache>
                <c:formatCode>General</c:formatCode>
                <c:ptCount val="19"/>
                <c:pt idx="2">
                  <c:v>-194</c:v>
                </c:pt>
                <c:pt idx="13" formatCode="0">
                  <c:v>-24</c:v>
                </c:pt>
                <c:pt idx="15">
                  <c:v>-19</c:v>
                </c:pt>
                <c:pt idx="18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B701-47FF-8CF1-6D241C4FDA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6063880"/>
        <c:axId val="426065056"/>
      </c:lineChart>
      <c:dateAx>
        <c:axId val="426063880"/>
        <c:scaling>
          <c:orientation val="minMax"/>
        </c:scaling>
        <c:delete val="0"/>
        <c:axPos val="b"/>
        <c:numFmt formatCode="dd/mm/yy;@" sourceLinked="1"/>
        <c:majorTickMark val="out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065056"/>
        <c:crossesAt val="1"/>
        <c:auto val="0"/>
        <c:lblOffset val="100"/>
        <c:baseTimeUnit val="days"/>
      </c:dateAx>
      <c:valAx>
        <c:axId val="426065056"/>
        <c:scaling>
          <c:orientation val="minMax"/>
          <c:max val="0"/>
          <c:min val="-39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Резерв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3">
                <a:tint val="77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063880"/>
        <c:crosses val="autoZero"/>
        <c:crossBetween val="between"/>
        <c:minorUnit val="5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25895589537203884"/>
          <c:y val="0.91828915626150454"/>
          <c:w val="0.53761367481101185"/>
          <c:h val="6.91647177911969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0.56891</cdr:x>
      <cdr:y>0.14619</cdr:y>
    </cdr:from>
    <cdr:to>
      <cdr:x>0.69574</cdr:x>
      <cdr:y>0.15519</cdr:y>
    </cdr:to>
    <cdr:cxnSp macro="">
      <cdr:nvCxnSpPr>
        <cdr:cNvPr id="4" name="Прямая соединительная линия 3">
          <a:extLst xmlns:a="http://schemas.openxmlformats.org/drawingml/2006/main">
            <a:ext uri="{FF2B5EF4-FFF2-40B4-BE49-F238E27FC236}">
              <a16:creationId xmlns:a16="http://schemas.microsoft.com/office/drawing/2014/main" id="{5DFA5DE5-9CDE-4EAF-8812-8591724FF4CE}"/>
            </a:ext>
          </a:extLst>
        </cdr:cNvPr>
        <cdr:cNvCxnSpPr/>
      </cdr:nvCxnSpPr>
      <cdr:spPr>
        <a:xfrm xmlns:a="http://schemas.openxmlformats.org/drawingml/2006/main" flipV="1">
          <a:off x="4569076" y="494799"/>
          <a:ext cx="1018540" cy="3048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8C271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0.70175</cdr:x>
      <cdr:y>0.11617</cdr:y>
    </cdr:from>
    <cdr:to>
      <cdr:x>0.96361</cdr:x>
      <cdr:y>0.14468</cdr:y>
    </cdr:to>
    <cdr:cxnSp macro="">
      <cdr:nvCxnSpPr>
        <cdr:cNvPr id="11" name="Прямая соединительная линия 10">
          <a:extLst xmlns:a="http://schemas.openxmlformats.org/drawingml/2006/main">
            <a:ext uri="{FF2B5EF4-FFF2-40B4-BE49-F238E27FC236}">
              <a16:creationId xmlns:a16="http://schemas.microsoft.com/office/drawing/2014/main" id="{56D30EC9-6393-4627-8CE0-6CC94B40B0B9}"/>
            </a:ext>
          </a:extLst>
        </cdr:cNvPr>
        <cdr:cNvCxnSpPr/>
      </cdr:nvCxnSpPr>
      <cdr:spPr>
        <a:xfrm xmlns:a="http://schemas.openxmlformats.org/drawingml/2006/main" flipV="1">
          <a:off x="5635876" y="393199"/>
          <a:ext cx="2103120" cy="9652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8C271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DA20E-F3BF-4F08-B372-BE59F6A243F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CBADE-2A0E-4BEF-9B31-1C0125891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51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AE36E-8BCF-4C5A-9F64-AFEAFC1D9DF6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AAE09-53FE-41DE-A465-111911E49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342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AAE09-53FE-41DE-A465-111911E4938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036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3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2829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3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0176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7700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28C65-AF68-4E07-BD2E-B52EA0FFF0E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199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AAE09-53FE-41DE-A465-111911E4938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719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5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5051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5" name="Google Shape;4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3031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8208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040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p1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0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7146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3604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130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2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1722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341" y="0"/>
            <a:ext cx="10325659" cy="687705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1824918" y="0"/>
            <a:ext cx="10367082" cy="6877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7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6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6" r="360" b="6214"/>
          <a:stretch/>
        </p:blipFill>
        <p:spPr>
          <a:xfrm>
            <a:off x="1" y="0"/>
            <a:ext cx="12200238" cy="6860069"/>
          </a:xfrm>
          <a:prstGeom prst="rect">
            <a:avLst/>
          </a:prstGeom>
        </p:spPr>
      </p:pic>
      <p:sp>
        <p:nvSpPr>
          <p:cNvPr id="13" name="Прямоугольник 12"/>
          <p:cNvSpPr/>
          <p:nvPr userDrawn="1"/>
        </p:nvSpPr>
        <p:spPr>
          <a:xfrm>
            <a:off x="0" y="-1"/>
            <a:ext cx="12194451" cy="6860069"/>
          </a:xfrm>
          <a:prstGeom prst="rect">
            <a:avLst/>
          </a:prstGeom>
          <a:gradFill>
            <a:gsLst>
              <a:gs pos="40000">
                <a:srgbClr val="FFFFFF">
                  <a:alpha val="88000"/>
                </a:srgbClr>
              </a:gs>
              <a:gs pos="16000">
                <a:schemeClr val="bg1"/>
              </a:gs>
              <a:gs pos="80000">
                <a:schemeClr val="bg1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 userDrawn="1"/>
        </p:nvSpPr>
        <p:spPr>
          <a:xfrm>
            <a:off x="6477000" y="685800"/>
            <a:ext cx="5349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65" y="990600"/>
            <a:ext cx="4276317" cy="705709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399641" y="3530821"/>
            <a:ext cx="6794810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 userDrawn="1"/>
        </p:nvSpPr>
        <p:spPr>
          <a:xfrm>
            <a:off x="6715484" y="4266802"/>
            <a:ext cx="44381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</a:t>
            </a:r>
            <a:r>
              <a:rPr lang="en-US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внимание!</a:t>
            </a:r>
            <a:endParaRPr lang="ru-RU" sz="3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84359" y="5932165"/>
            <a:ext cx="50776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algn="ctr">
              <a:spcBef>
                <a:spcPts val="21"/>
              </a:spcBef>
            </a:pPr>
            <a:r>
              <a:rPr lang="en-US" sz="1500" b="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www.pmexcellence.com</a:t>
            </a:r>
            <a:endParaRPr lang="en-US" sz="1500" b="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24" y="3553602"/>
            <a:ext cx="1720564" cy="17943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" b="2056"/>
          <a:stretch/>
        </p:blipFill>
        <p:spPr>
          <a:xfrm>
            <a:off x="1224178" y="3572049"/>
            <a:ext cx="1757446" cy="17574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42496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Прямоугольник 5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9982200" y="152400"/>
            <a:ext cx="1" cy="2851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228600"/>
            <a:ext cx="1175393" cy="31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99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Только заголовок_плашка" userDrawn="1">
  <p:cSld name="3_Только заголовок_плашка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74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60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2077CDC-4B25-D04A-9619-C92714224FD2}"/>
              </a:ext>
            </a:extLst>
          </p:cNvPr>
          <p:cNvSpPr txBox="1">
            <a:spLocks/>
          </p:cNvSpPr>
          <p:nvPr userDrawn="1"/>
        </p:nvSpPr>
        <p:spPr>
          <a:xfrm>
            <a:off x="263355" y="244445"/>
            <a:ext cx="8996396" cy="828000"/>
          </a:xfrm>
          <a:prstGeom prst="rect">
            <a:avLst/>
          </a:prstGeom>
        </p:spPr>
        <p:txBody>
          <a:bodyPr lIns="91420" tIns="45718" rIns="91420" bIns="4571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DIN Pro Bold" panose="020B0804020101020102" pitchFamily="34" charset="0"/>
                <a:ea typeface="+mj-ea"/>
                <a:cs typeface="DIN Pro Bold" panose="020B0804020101020102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475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837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212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5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47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9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 userDrawn="1"/>
        </p:nvSpPr>
        <p:spPr>
          <a:xfrm flipV="1">
            <a:off x="8001000" y="0"/>
            <a:ext cx="152400" cy="6858000"/>
          </a:xfrm>
          <a:prstGeom prst="rect">
            <a:avLst/>
          </a:prstGeom>
          <a:solidFill>
            <a:srgbClr val="E7E7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32" b="2646"/>
          <a:stretch/>
        </p:blipFill>
        <p:spPr>
          <a:xfrm>
            <a:off x="4724400" y="0"/>
            <a:ext cx="7448006" cy="3901336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 flipV="1">
            <a:off x="4572000" y="0"/>
            <a:ext cx="152400" cy="6858000"/>
          </a:xfrm>
          <a:prstGeom prst="rect">
            <a:avLst/>
          </a:prstGeom>
          <a:solidFill>
            <a:srgbClr val="E7E7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3352800"/>
            <a:ext cx="8001000" cy="35052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966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519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392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42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FB018C-7375-4BE1-A218-A9C770A52E75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5A1D8A-4519-40CF-886D-30B7CFA0C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0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Holder 6"/>
          <p:cNvSpPr>
            <a:spLocks noGrp="1"/>
          </p:cNvSpPr>
          <p:nvPr>
            <p:ph type="sldNum" sz="quarter" idx="4"/>
          </p:nvPr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smtClean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0347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" t="18886" r="99" b="5703"/>
          <a:stretch/>
        </p:blipFill>
        <p:spPr>
          <a:xfrm>
            <a:off x="0" y="-1"/>
            <a:ext cx="12192000" cy="6870033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8" name="Holder 6"/>
          <p:cNvSpPr>
            <a:spLocks noGrp="1"/>
          </p:cNvSpPr>
          <p:nvPr>
            <p:ph type="sldNum" sz="quarter" idx="4"/>
          </p:nvPr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smtClean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8787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пасибо за вним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21250"/>
          <a:stretch/>
        </p:blipFill>
        <p:spPr>
          <a:xfrm>
            <a:off x="-39076" y="1762125"/>
            <a:ext cx="12231076" cy="5095875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1763486"/>
            <a:ext cx="12192000" cy="5105400"/>
          </a:xfrm>
          <a:prstGeom prst="rect">
            <a:avLst/>
          </a:prstGeom>
          <a:solidFill>
            <a:srgbClr val="10253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noFill/>
              </a:ln>
            </a:endParaRPr>
          </a:p>
        </p:txBody>
      </p:sp>
      <p:sp>
        <p:nvSpPr>
          <p:cNvPr id="13" name="bk object 20"/>
          <p:cNvSpPr/>
          <p:nvPr userDrawn="1"/>
        </p:nvSpPr>
        <p:spPr>
          <a:xfrm>
            <a:off x="3816392" y="609600"/>
            <a:ext cx="4559216" cy="685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600200"/>
            <a:ext cx="9043975" cy="54348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630971"/>
            <a:ext cx="6986575" cy="4198454"/>
          </a:xfrm>
          <a:prstGeom prst="rect">
            <a:avLst/>
          </a:prstGeom>
        </p:spPr>
      </p:pic>
      <p:sp>
        <p:nvSpPr>
          <p:cNvPr id="3" name="Прямоугольник 2"/>
          <p:cNvSpPr/>
          <p:nvPr userDrawn="1"/>
        </p:nvSpPr>
        <p:spPr>
          <a:xfrm>
            <a:off x="2286000" y="3352800"/>
            <a:ext cx="7315200" cy="1295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2831638" y="3733086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400" b="1" baseline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4392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Заголовок и объект" userDrawn="1">
  <p:cSld name="5_Заголовок и объект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7"/>
          <p:cNvSpPr txBox="1">
            <a:spLocks noGrp="1"/>
          </p:cNvSpPr>
          <p:nvPr>
            <p:ph type="sldNum" idx="12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671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Только заголовок_плашка">
  <p:cSld name="2_Только заголовок_плашка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 txBox="1"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133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667" y="6085526"/>
            <a:ext cx="5353051" cy="19727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1218072" rtl="0" eaLnBrk="1" fontAlgn="auto" latinLnBrk="0" hangingPunct="1">
              <a:lnSpc>
                <a:spcPct val="90000"/>
              </a:lnSpc>
              <a:spcBef>
                <a:spcPts val="1332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2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1218072" rtl="0" eaLnBrk="1" fontAlgn="auto" latinLnBrk="0" hangingPunct="1">
              <a:lnSpc>
                <a:spcPct val="90000"/>
              </a:lnSpc>
              <a:spcBef>
                <a:spcPts val="13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575201"/>
            <a:ext cx="8748184" cy="4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064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19667" y="1966679"/>
            <a:ext cx="5353051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411385" y="1966679"/>
            <a:ext cx="5253567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719667" y="3750285"/>
            <a:ext cx="5353051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6411385" y="3750285"/>
            <a:ext cx="5253567" cy="1639201"/>
          </a:xfrm>
          <a:prstGeom prst="rect">
            <a:avLst/>
          </a:prstGeom>
        </p:spPr>
        <p:txBody>
          <a:bodyPr lIns="0" tIns="0" rIns="0" bIns="0"/>
          <a:lstStyle>
            <a:lvl1pPr marL="228389" indent="-228389">
              <a:buFont typeface="Arial" pitchFamily="34" charset="0"/>
              <a:buChar char="•"/>
              <a:defRPr lang="en-US" sz="1599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11303106" y="6611683"/>
            <a:ext cx="749300" cy="18256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75421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id="{DF14E656-B41F-4285-B77D-E7C5E3D091B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1" y="1591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8" name="Объект 7" hidden="1">
                        <a:extLst>
                          <a:ext uri="{FF2B5EF4-FFF2-40B4-BE49-F238E27FC236}">
                            <a16:creationId xmlns:a16="http://schemas.microsoft.com/office/drawing/2014/main" id="{DF14E656-B41F-4285-B77D-E7C5E3D091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1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228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k object 20"/>
          <p:cNvSpPr/>
          <p:nvPr/>
        </p:nvSpPr>
        <p:spPr>
          <a:xfrm>
            <a:off x="10507980" y="62484"/>
            <a:ext cx="1578864" cy="3002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Holder 6"/>
          <p:cNvSpPr>
            <a:spLocks noGrp="1"/>
          </p:cNvSpPr>
          <p:nvPr>
            <p:ph type="sldNum" sz="quarter" idx="4"/>
          </p:nvPr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smtClean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  <p:sldLayoutId id="2147483675" r:id="rId9"/>
    <p:sldLayoutId id="2147483688" r:id="rId10"/>
    <p:sldLayoutId id="2147483689" r:id="rId11"/>
    <p:sldLayoutId id="2147483690" r:id="rId12"/>
    <p:sldLayoutId id="2147483691" r:id="rId13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/>
          <p:nvPr userDrawn="1"/>
        </p:nvSpPr>
        <p:spPr>
          <a:xfrm>
            <a:off x="0" y="244445"/>
            <a:ext cx="72000" cy="828000"/>
          </a:xfrm>
          <a:prstGeom prst="rect">
            <a:avLst/>
          </a:prstGeom>
          <a:solidFill>
            <a:srgbClr val="1175BB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20" tIns="45718" rIns="91420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500" b="1" dirty="0">
              <a:solidFill>
                <a:schemeClr val="tx1"/>
              </a:solidFill>
              <a:latin typeface="HeliosCond" panose="020B0500000000000000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11A4C00-201F-284F-A299-6B7DC6CC5D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t="5334" r="1363" b="12623"/>
          <a:stretch/>
        </p:blipFill>
        <p:spPr>
          <a:xfrm>
            <a:off x="2931759" y="-9775"/>
            <a:ext cx="8779132" cy="6877400"/>
          </a:xfrm>
          <a:prstGeom prst="rect">
            <a:avLst/>
          </a:prstGeom>
        </p:spPr>
      </p:pic>
      <p:sp>
        <p:nvSpPr>
          <p:cNvPr id="38" name="Прямоугольник 37"/>
          <p:cNvSpPr/>
          <p:nvPr userDrawn="1"/>
        </p:nvSpPr>
        <p:spPr>
          <a:xfrm>
            <a:off x="3221513" y="-6445"/>
            <a:ext cx="8970487" cy="6864445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25">
            <a:extLst>
              <a:ext uri="{FF2B5EF4-FFF2-40B4-BE49-F238E27FC236}">
                <a16:creationId xmlns:a16="http://schemas.microsoft.com/office/drawing/2014/main" id="{E674BDA6-1EF7-3C47-88F9-0E5039EA9635}"/>
              </a:ext>
            </a:extLst>
          </p:cNvPr>
          <p:cNvSpPr/>
          <p:nvPr userDrawn="1"/>
        </p:nvSpPr>
        <p:spPr>
          <a:xfrm>
            <a:off x="11566875" y="6595379"/>
            <a:ext cx="288032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fld id="{AF528B6D-1001-487C-8FFE-85B114390330}" type="slidenum">
              <a:rPr lang="ru-RU" sz="1100" b="0" i="0" smtClean="0">
                <a:solidFill>
                  <a:schemeClr val="tx1">
                    <a:lumMod val="60000"/>
                    <a:lumOff val="40000"/>
                  </a:schemeClr>
                </a:solidFill>
                <a:latin typeface="DIN Pro Medium" panose="020B0604020101020102" pitchFamily="34" charset="0"/>
                <a:cs typeface="DIN Pro Medium" panose="020B0604020101020102" pitchFamily="34" charset="0"/>
              </a:rPr>
              <a:pPr algn="ctr"/>
              <a:t>‹#›</a:t>
            </a:fld>
            <a:endParaRPr lang="ru-RU" sz="1100" b="0" i="0" dirty="0">
              <a:solidFill>
                <a:schemeClr val="tx1">
                  <a:lumMod val="60000"/>
                  <a:lumOff val="40000"/>
                </a:schemeClr>
              </a:solidFill>
              <a:latin typeface="DIN Pro Medium" panose="020B0604020101020102" pitchFamily="34" charset="0"/>
              <a:cs typeface="DIN Pro Medium" panose="020B0604020101020102" pitchFamily="34" charset="0"/>
            </a:endParaRPr>
          </a:p>
        </p:txBody>
      </p:sp>
      <p:cxnSp>
        <p:nvCxnSpPr>
          <p:cNvPr id="35" name="Прямая соединительная линия 24">
            <a:extLst>
              <a:ext uri="{FF2B5EF4-FFF2-40B4-BE49-F238E27FC236}">
                <a16:creationId xmlns:a16="http://schemas.microsoft.com/office/drawing/2014/main" id="{586E6EE6-CB48-494A-8BC0-E72784337B03}"/>
              </a:ext>
            </a:extLst>
          </p:cNvPr>
          <p:cNvCxnSpPr>
            <a:cxnSpLocks/>
          </p:cNvCxnSpPr>
          <p:nvPr userDrawn="1"/>
        </p:nvCxnSpPr>
        <p:spPr>
          <a:xfrm>
            <a:off x="11517813" y="6631371"/>
            <a:ext cx="0" cy="144016"/>
          </a:xfrm>
          <a:prstGeom prst="line">
            <a:avLst/>
          </a:prstGeom>
          <a:ln w="1587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DF4FE9A-CC3F-8F42-92C0-541BB4E403DD}"/>
              </a:ext>
            </a:extLst>
          </p:cNvPr>
          <p:cNvSpPr txBox="1"/>
          <p:nvPr userDrawn="1"/>
        </p:nvSpPr>
        <p:spPr>
          <a:xfrm>
            <a:off x="10681345" y="6580284"/>
            <a:ext cx="812722" cy="246217"/>
          </a:xfrm>
          <a:prstGeom prst="rect">
            <a:avLst/>
          </a:prstGeom>
          <a:noFill/>
        </p:spPr>
        <p:txBody>
          <a:bodyPr wrap="none" lIns="0" tIns="45718" rIns="0" bIns="45718" rtlCol="0" anchor="ctr">
            <a:spAutoFit/>
          </a:bodyPr>
          <a:lstStyle>
            <a:defPPr>
              <a:defRPr lang="ru-RU"/>
            </a:defPPr>
            <a:lvl1pPr>
              <a:spcBef>
                <a:spcPts val="600"/>
              </a:spcBef>
              <a:defRPr sz="1000" b="0">
                <a:solidFill>
                  <a:schemeClr val="bg1">
                    <a:lumMod val="65000"/>
                  </a:schemeClr>
                </a:solidFill>
                <a:latin typeface="HeliosCondC" panose="00000500000000000000" pitchFamily="50" charset="0"/>
              </a:defRPr>
            </a:lvl1pPr>
          </a:lstStyle>
          <a:p>
            <a:pPr lvl="0" algn="ctr"/>
            <a:r>
              <a:rPr lang="ru-RU" b="0" i="0" dirty="0">
                <a:solidFill>
                  <a:schemeClr val="tx1">
                    <a:lumMod val="60000"/>
                    <a:lumOff val="40000"/>
                  </a:schemeClr>
                </a:solidFill>
                <a:latin typeface="DIN Pro Medium" panose="020B0604020101020102" pitchFamily="34" charset="0"/>
                <a:cs typeface="DIN Pro Medium" panose="020B0604020101020102" pitchFamily="34" charset="0"/>
              </a:rPr>
              <a:t>Газпром ЦПС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1F87E504-4F7C-647C-0459-68D157CC086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784543" y="6474148"/>
            <a:ext cx="377819" cy="3778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8915400" y="-1"/>
            <a:ext cx="1148938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4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.xml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2.png"/><Relationship Id="rId21" Type="http://schemas.openxmlformats.org/officeDocument/2006/relationships/image" Target="../media/image67.png"/><Relationship Id="rId34" Type="http://schemas.openxmlformats.org/officeDocument/2006/relationships/image" Target="../media/image80.png"/><Relationship Id="rId42" Type="http://schemas.openxmlformats.org/officeDocument/2006/relationships/image" Target="../media/image88.png"/><Relationship Id="rId47" Type="http://schemas.openxmlformats.org/officeDocument/2006/relationships/image" Target="../media/image93.png"/><Relationship Id="rId50" Type="http://schemas.openxmlformats.org/officeDocument/2006/relationships/image" Target="../media/image96.png"/><Relationship Id="rId55" Type="http://schemas.openxmlformats.org/officeDocument/2006/relationships/image" Target="../media/image101.png"/><Relationship Id="rId63" Type="http://schemas.openxmlformats.org/officeDocument/2006/relationships/image" Target="../media/image10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2.png"/><Relationship Id="rId29" Type="http://schemas.openxmlformats.org/officeDocument/2006/relationships/image" Target="../media/image75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37" Type="http://schemas.openxmlformats.org/officeDocument/2006/relationships/image" Target="../media/image83.png"/><Relationship Id="rId40" Type="http://schemas.openxmlformats.org/officeDocument/2006/relationships/image" Target="../media/image86.png"/><Relationship Id="rId45" Type="http://schemas.openxmlformats.org/officeDocument/2006/relationships/image" Target="../media/image91.png"/><Relationship Id="rId53" Type="http://schemas.openxmlformats.org/officeDocument/2006/relationships/image" Target="../media/image99.png"/><Relationship Id="rId58" Type="http://schemas.openxmlformats.org/officeDocument/2006/relationships/image" Target="../media/image104.png"/><Relationship Id="rId66" Type="http://schemas.openxmlformats.org/officeDocument/2006/relationships/image" Target="../media/image111.png"/><Relationship Id="rId5" Type="http://schemas.openxmlformats.org/officeDocument/2006/relationships/image" Target="../media/image51.png"/><Relationship Id="rId61" Type="http://schemas.openxmlformats.org/officeDocument/2006/relationships/image" Target="../media/image107.png"/><Relationship Id="rId19" Type="http://schemas.openxmlformats.org/officeDocument/2006/relationships/image" Target="../media/image6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Relationship Id="rId35" Type="http://schemas.openxmlformats.org/officeDocument/2006/relationships/image" Target="../media/image81.png"/><Relationship Id="rId43" Type="http://schemas.openxmlformats.org/officeDocument/2006/relationships/image" Target="../media/image89.png"/><Relationship Id="rId48" Type="http://schemas.openxmlformats.org/officeDocument/2006/relationships/image" Target="../media/image94.png"/><Relationship Id="rId56" Type="http://schemas.openxmlformats.org/officeDocument/2006/relationships/image" Target="../media/image102.png"/><Relationship Id="rId64" Type="http://schemas.openxmlformats.org/officeDocument/2006/relationships/image" Target="../media/image110.png"/><Relationship Id="rId8" Type="http://schemas.openxmlformats.org/officeDocument/2006/relationships/image" Target="../media/image54.png"/><Relationship Id="rId51" Type="http://schemas.openxmlformats.org/officeDocument/2006/relationships/image" Target="../media/image97.png"/><Relationship Id="rId3" Type="http://schemas.openxmlformats.org/officeDocument/2006/relationships/image" Target="../media/image49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38" Type="http://schemas.openxmlformats.org/officeDocument/2006/relationships/image" Target="../media/image84.png"/><Relationship Id="rId46" Type="http://schemas.openxmlformats.org/officeDocument/2006/relationships/image" Target="../media/image92.png"/><Relationship Id="rId59" Type="http://schemas.openxmlformats.org/officeDocument/2006/relationships/image" Target="../media/image105.png"/><Relationship Id="rId20" Type="http://schemas.openxmlformats.org/officeDocument/2006/relationships/image" Target="../media/image66.png"/><Relationship Id="rId41" Type="http://schemas.openxmlformats.org/officeDocument/2006/relationships/image" Target="../media/image87.png"/><Relationship Id="rId54" Type="http://schemas.openxmlformats.org/officeDocument/2006/relationships/image" Target="../media/image100.png"/><Relationship Id="rId6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36" Type="http://schemas.openxmlformats.org/officeDocument/2006/relationships/image" Target="../media/image82.png"/><Relationship Id="rId49" Type="http://schemas.openxmlformats.org/officeDocument/2006/relationships/image" Target="../media/image95.png"/><Relationship Id="rId57" Type="http://schemas.openxmlformats.org/officeDocument/2006/relationships/image" Target="../media/image103.png"/><Relationship Id="rId10" Type="http://schemas.openxmlformats.org/officeDocument/2006/relationships/image" Target="../media/image56.png"/><Relationship Id="rId31" Type="http://schemas.openxmlformats.org/officeDocument/2006/relationships/image" Target="../media/image77.png"/><Relationship Id="rId44" Type="http://schemas.openxmlformats.org/officeDocument/2006/relationships/image" Target="../media/image90.png"/><Relationship Id="rId52" Type="http://schemas.openxmlformats.org/officeDocument/2006/relationships/image" Target="../media/image98.png"/><Relationship Id="rId60" Type="http://schemas.openxmlformats.org/officeDocument/2006/relationships/image" Target="../media/image106.png"/><Relationship Id="rId65" Type="http://schemas.openxmlformats.org/officeDocument/2006/relationships/hyperlink" Target="https://pmexcellence.com/pm-guide/" TargetMode="External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9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4" r="360" b="5944"/>
          <a:stretch/>
        </p:blipFill>
        <p:spPr>
          <a:xfrm>
            <a:off x="0" y="0"/>
            <a:ext cx="12174583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9144" y="0"/>
            <a:ext cx="12192000" cy="6858000"/>
          </a:xfrm>
          <a:prstGeom prst="rect">
            <a:avLst/>
          </a:prstGeom>
          <a:gradFill>
            <a:gsLst>
              <a:gs pos="50000">
                <a:srgbClr val="FBFCFE">
                  <a:alpha val="90000"/>
                </a:srgb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8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836877" y="243734"/>
            <a:ext cx="4114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5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5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5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2" y="1247136"/>
            <a:ext cx="4448136" cy="7340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3200400"/>
            <a:ext cx="8153400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4084" y="3628935"/>
            <a:ext cx="6250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ТЕХНОЛОГИИ УПРАВЛЕНИЯ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ПРИОРИТЕТАМИ В РЕАЛИЗАЦИИ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КРУПНЫХ ПРОЕКТОВ</a:t>
            </a:r>
            <a:endParaRPr lang="en-US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9" t="10848" r="14176" b="6685"/>
          <a:stretch/>
        </p:blipFill>
        <p:spPr>
          <a:xfrm>
            <a:off x="5562600" y="914400"/>
            <a:ext cx="6400800" cy="594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5025" y="5607233"/>
            <a:ext cx="3044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r>
              <a:rPr lang="en-US" b="1" baseline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Кутузов, 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PME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Приглашенный эксперт по управлению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мегапроектами</a:t>
            </a: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компании PM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endParaRPr lang="ru-RU" sz="10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ru-RU" sz="1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383" y="5486400"/>
            <a:ext cx="1293535" cy="129353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0795819" y="4645742"/>
            <a:ext cx="1290484" cy="929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568" y="4723245"/>
            <a:ext cx="1246238" cy="75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4"/>
          <p:cNvSpPr/>
          <p:nvPr/>
        </p:nvSpPr>
        <p:spPr>
          <a:xfrm rot="10800000" flipH="1">
            <a:off x="305174" y="2088232"/>
            <a:ext cx="11575676" cy="45719"/>
          </a:xfrm>
          <a:custGeom>
            <a:avLst/>
            <a:gdLst/>
            <a:ahLst/>
            <a:cxnLst/>
            <a:rect l="l" t="t" r="r" b="b"/>
            <a:pathLst>
              <a:path w="17591405" h="120000" extrusionOk="0">
                <a:moveTo>
                  <a:pt x="0" y="0"/>
                </a:moveTo>
                <a:lnTo>
                  <a:pt x="17591087" y="0"/>
                </a:lnTo>
              </a:path>
            </a:pathLst>
          </a:custGeom>
          <a:noFill/>
          <a:ln w="20925" cap="flat" cmpd="sng">
            <a:solidFill>
              <a:srgbClr val="6D77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24"/>
          <p:cNvSpPr txBox="1"/>
          <p:nvPr/>
        </p:nvSpPr>
        <p:spPr>
          <a:xfrm>
            <a:off x="1689122" y="1736960"/>
            <a:ext cx="2360370" cy="3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25" rIns="0" bIns="0" anchor="t" anchorCtr="0">
            <a:spAutoFit/>
          </a:bodyPr>
          <a:lstStyle/>
          <a:p>
            <a:pPr marL="7701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86" b="1">
                <a:solidFill>
                  <a:srgbClr val="92D05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01.09.2017</a:t>
            </a:r>
            <a:endParaRPr sz="2486" b="1">
              <a:solidFill>
                <a:srgbClr val="92D05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957" name="Google Shape;957;p24"/>
          <p:cNvGrpSpPr/>
          <p:nvPr/>
        </p:nvGrpSpPr>
        <p:grpSpPr>
          <a:xfrm>
            <a:off x="4180016" y="1843985"/>
            <a:ext cx="4457789" cy="602241"/>
            <a:chOff x="3701048" y="2449447"/>
            <a:chExt cx="4457789" cy="602241"/>
          </a:xfrm>
        </p:grpSpPr>
        <p:sp>
          <p:nvSpPr>
            <p:cNvPr id="958" name="Google Shape;958;p24"/>
            <p:cNvSpPr/>
            <p:nvPr/>
          </p:nvSpPr>
          <p:spPr>
            <a:xfrm>
              <a:off x="3701048" y="2449447"/>
              <a:ext cx="4457789" cy="602241"/>
            </a:xfrm>
            <a:custGeom>
              <a:avLst/>
              <a:gdLst/>
              <a:ahLst/>
              <a:cxnLst/>
              <a:rect l="l" t="t" r="r" b="b"/>
              <a:pathLst>
                <a:path w="6754495" h="993139" extrusionOk="0">
                  <a:moveTo>
                    <a:pt x="6489729" y="0"/>
                  </a:moveTo>
                  <a:lnTo>
                    <a:pt x="264703" y="0"/>
                  </a:lnTo>
                  <a:lnTo>
                    <a:pt x="217122" y="4265"/>
                  </a:lnTo>
                  <a:lnTo>
                    <a:pt x="172339" y="16561"/>
                  </a:lnTo>
                  <a:lnTo>
                    <a:pt x="131101" y="36142"/>
                  </a:lnTo>
                  <a:lnTo>
                    <a:pt x="94157" y="62258"/>
                  </a:lnTo>
                  <a:lnTo>
                    <a:pt x="62254" y="94163"/>
                  </a:lnTo>
                  <a:lnTo>
                    <a:pt x="36139" y="131109"/>
                  </a:lnTo>
                  <a:lnTo>
                    <a:pt x="16560" y="172348"/>
                  </a:lnTo>
                  <a:lnTo>
                    <a:pt x="4264" y="217132"/>
                  </a:lnTo>
                  <a:lnTo>
                    <a:pt x="0" y="264714"/>
                  </a:lnTo>
                  <a:lnTo>
                    <a:pt x="0" y="728051"/>
                  </a:lnTo>
                  <a:lnTo>
                    <a:pt x="4264" y="775632"/>
                  </a:lnTo>
                  <a:lnTo>
                    <a:pt x="16560" y="820415"/>
                  </a:lnTo>
                  <a:lnTo>
                    <a:pt x="36139" y="861653"/>
                  </a:lnTo>
                  <a:lnTo>
                    <a:pt x="62254" y="898597"/>
                  </a:lnTo>
                  <a:lnTo>
                    <a:pt x="94157" y="930500"/>
                  </a:lnTo>
                  <a:lnTo>
                    <a:pt x="131101" y="956615"/>
                  </a:lnTo>
                  <a:lnTo>
                    <a:pt x="172339" y="976194"/>
                  </a:lnTo>
                  <a:lnTo>
                    <a:pt x="217122" y="988490"/>
                  </a:lnTo>
                  <a:lnTo>
                    <a:pt x="264703" y="992755"/>
                  </a:lnTo>
                  <a:lnTo>
                    <a:pt x="6489729" y="992755"/>
                  </a:lnTo>
                  <a:lnTo>
                    <a:pt x="6537311" y="988490"/>
                  </a:lnTo>
                  <a:lnTo>
                    <a:pt x="6582095" y="976194"/>
                  </a:lnTo>
                  <a:lnTo>
                    <a:pt x="6623334" y="956615"/>
                  </a:lnTo>
                  <a:lnTo>
                    <a:pt x="6660279" y="930500"/>
                  </a:lnTo>
                  <a:lnTo>
                    <a:pt x="6692184" y="898597"/>
                  </a:lnTo>
                  <a:lnTo>
                    <a:pt x="6718301" y="861653"/>
                  </a:lnTo>
                  <a:lnTo>
                    <a:pt x="6737881" y="820415"/>
                  </a:lnTo>
                  <a:lnTo>
                    <a:pt x="6750178" y="775632"/>
                  </a:lnTo>
                  <a:lnTo>
                    <a:pt x="6754443" y="728051"/>
                  </a:lnTo>
                  <a:lnTo>
                    <a:pt x="6754443" y="264714"/>
                  </a:lnTo>
                  <a:lnTo>
                    <a:pt x="6750178" y="217132"/>
                  </a:lnTo>
                  <a:lnTo>
                    <a:pt x="6737881" y="172348"/>
                  </a:lnTo>
                  <a:lnTo>
                    <a:pt x="6718301" y="131109"/>
                  </a:lnTo>
                  <a:lnTo>
                    <a:pt x="6692184" y="94163"/>
                  </a:lnTo>
                  <a:lnTo>
                    <a:pt x="6660279" y="62258"/>
                  </a:lnTo>
                  <a:lnTo>
                    <a:pt x="6623334" y="36142"/>
                  </a:lnTo>
                  <a:lnTo>
                    <a:pt x="6582095" y="16561"/>
                  </a:lnTo>
                  <a:lnTo>
                    <a:pt x="6537311" y="4265"/>
                  </a:lnTo>
                  <a:lnTo>
                    <a:pt x="6489729" y="0"/>
                  </a:lnTo>
                  <a:close/>
                </a:path>
              </a:pathLst>
            </a:custGeom>
            <a:solidFill>
              <a:srgbClr val="8C27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24"/>
            <p:cNvSpPr txBox="1"/>
            <p:nvPr/>
          </p:nvSpPr>
          <p:spPr>
            <a:xfrm>
              <a:off x="3897146" y="2608374"/>
              <a:ext cx="4094621" cy="284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7300" rIns="0" bIns="0" anchor="t" anchorCtr="0">
              <a:spAutoFit/>
            </a:bodyPr>
            <a:lstStyle/>
            <a:p>
              <a:pPr marL="7701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РИСК ОТСТАВАНИЯ &gt;200 ДНЕЙ</a:t>
              </a:r>
              <a:endParaRPr sz="1800" b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960" name="Google Shape;960;p24"/>
          <p:cNvSpPr/>
          <p:nvPr/>
        </p:nvSpPr>
        <p:spPr>
          <a:xfrm>
            <a:off x="1144822" y="1547068"/>
            <a:ext cx="0" cy="1289196"/>
          </a:xfrm>
          <a:custGeom>
            <a:avLst/>
            <a:gdLst/>
            <a:ahLst/>
            <a:cxnLst/>
            <a:rect l="l" t="t" r="r" b="b"/>
            <a:pathLst>
              <a:path w="120000" h="2125979" extrusionOk="0">
                <a:moveTo>
                  <a:pt x="0" y="0"/>
                </a:moveTo>
                <a:lnTo>
                  <a:pt x="0" y="2125600"/>
                </a:lnTo>
              </a:path>
            </a:pathLst>
          </a:custGeom>
          <a:noFill/>
          <a:ln w="20925" cap="flat" cmpd="sng">
            <a:solidFill>
              <a:srgbClr val="6D77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24"/>
          <p:cNvSpPr/>
          <p:nvPr/>
        </p:nvSpPr>
        <p:spPr>
          <a:xfrm>
            <a:off x="705056" y="1713879"/>
            <a:ext cx="879873" cy="879873"/>
          </a:xfrm>
          <a:custGeom>
            <a:avLst/>
            <a:gdLst/>
            <a:ahLst/>
            <a:cxnLst/>
            <a:rect l="l" t="t" r="r" b="b"/>
            <a:pathLst>
              <a:path w="1450975" h="1450975" extrusionOk="0">
                <a:moveTo>
                  <a:pt x="0" y="725203"/>
                </a:moveTo>
                <a:lnTo>
                  <a:pt x="1542" y="677521"/>
                </a:lnTo>
                <a:lnTo>
                  <a:pt x="6106" y="630663"/>
                </a:lnTo>
                <a:lnTo>
                  <a:pt x="13596" y="584724"/>
                </a:lnTo>
                <a:lnTo>
                  <a:pt x="23916" y="539799"/>
                </a:lnTo>
                <a:lnTo>
                  <a:pt x="36971" y="495985"/>
                </a:lnTo>
                <a:lnTo>
                  <a:pt x="52664" y="453376"/>
                </a:lnTo>
                <a:lnTo>
                  <a:pt x="70902" y="412069"/>
                </a:lnTo>
                <a:lnTo>
                  <a:pt x="91588" y="372158"/>
                </a:lnTo>
                <a:lnTo>
                  <a:pt x="114626" y="333740"/>
                </a:lnTo>
                <a:lnTo>
                  <a:pt x="139921" y="296910"/>
                </a:lnTo>
                <a:lnTo>
                  <a:pt x="167377" y="261764"/>
                </a:lnTo>
                <a:lnTo>
                  <a:pt x="196899" y="228396"/>
                </a:lnTo>
                <a:lnTo>
                  <a:pt x="228392" y="196903"/>
                </a:lnTo>
                <a:lnTo>
                  <a:pt x="261759" y="167381"/>
                </a:lnTo>
                <a:lnTo>
                  <a:pt x="296906" y="139924"/>
                </a:lnTo>
                <a:lnTo>
                  <a:pt x="333736" y="114628"/>
                </a:lnTo>
                <a:lnTo>
                  <a:pt x="372154" y="91590"/>
                </a:lnTo>
                <a:lnTo>
                  <a:pt x="412064" y="70904"/>
                </a:lnTo>
                <a:lnTo>
                  <a:pt x="453372" y="52666"/>
                </a:lnTo>
                <a:lnTo>
                  <a:pt x="495981" y="36972"/>
                </a:lnTo>
                <a:lnTo>
                  <a:pt x="539796" y="23916"/>
                </a:lnTo>
                <a:lnTo>
                  <a:pt x="584721" y="13596"/>
                </a:lnTo>
                <a:lnTo>
                  <a:pt x="630661" y="6106"/>
                </a:lnTo>
                <a:lnTo>
                  <a:pt x="677520" y="1542"/>
                </a:lnTo>
                <a:lnTo>
                  <a:pt x="725203" y="0"/>
                </a:lnTo>
                <a:lnTo>
                  <a:pt x="772885" y="1542"/>
                </a:lnTo>
                <a:lnTo>
                  <a:pt x="819744" y="6106"/>
                </a:lnTo>
                <a:lnTo>
                  <a:pt x="865685" y="13596"/>
                </a:lnTo>
                <a:lnTo>
                  <a:pt x="910610" y="23916"/>
                </a:lnTo>
                <a:lnTo>
                  <a:pt x="954425" y="36972"/>
                </a:lnTo>
                <a:lnTo>
                  <a:pt x="997035" y="52666"/>
                </a:lnTo>
                <a:lnTo>
                  <a:pt x="1038343" y="70904"/>
                </a:lnTo>
                <a:lnTo>
                  <a:pt x="1078254" y="91590"/>
                </a:lnTo>
                <a:lnTo>
                  <a:pt x="1116672" y="114628"/>
                </a:lnTo>
                <a:lnTo>
                  <a:pt x="1153503" y="139924"/>
                </a:lnTo>
                <a:lnTo>
                  <a:pt x="1188650" y="167381"/>
                </a:lnTo>
                <a:lnTo>
                  <a:pt x="1222018" y="196903"/>
                </a:lnTo>
                <a:lnTo>
                  <a:pt x="1253511" y="228396"/>
                </a:lnTo>
                <a:lnTo>
                  <a:pt x="1283034" y="261764"/>
                </a:lnTo>
                <a:lnTo>
                  <a:pt x="1310491" y="296910"/>
                </a:lnTo>
                <a:lnTo>
                  <a:pt x="1335787" y="333740"/>
                </a:lnTo>
                <a:lnTo>
                  <a:pt x="1358825" y="372158"/>
                </a:lnTo>
                <a:lnTo>
                  <a:pt x="1379512" y="412069"/>
                </a:lnTo>
                <a:lnTo>
                  <a:pt x="1397750" y="453376"/>
                </a:lnTo>
                <a:lnTo>
                  <a:pt x="1413444" y="495985"/>
                </a:lnTo>
                <a:lnTo>
                  <a:pt x="1426499" y="539799"/>
                </a:lnTo>
                <a:lnTo>
                  <a:pt x="1436819" y="584724"/>
                </a:lnTo>
                <a:lnTo>
                  <a:pt x="1444309" y="630663"/>
                </a:lnTo>
                <a:lnTo>
                  <a:pt x="1448873" y="677521"/>
                </a:lnTo>
                <a:lnTo>
                  <a:pt x="1450416" y="725203"/>
                </a:lnTo>
                <a:lnTo>
                  <a:pt x="1448873" y="772885"/>
                </a:lnTo>
                <a:lnTo>
                  <a:pt x="1444309" y="819744"/>
                </a:lnTo>
                <a:lnTo>
                  <a:pt x="1436819" y="865685"/>
                </a:lnTo>
                <a:lnTo>
                  <a:pt x="1426499" y="910610"/>
                </a:lnTo>
                <a:lnTo>
                  <a:pt x="1413444" y="954425"/>
                </a:lnTo>
                <a:lnTo>
                  <a:pt x="1397750" y="997035"/>
                </a:lnTo>
                <a:lnTo>
                  <a:pt x="1379512" y="1038343"/>
                </a:lnTo>
                <a:lnTo>
                  <a:pt x="1358825" y="1078254"/>
                </a:lnTo>
                <a:lnTo>
                  <a:pt x="1335787" y="1116672"/>
                </a:lnTo>
                <a:lnTo>
                  <a:pt x="1310491" y="1153503"/>
                </a:lnTo>
                <a:lnTo>
                  <a:pt x="1283034" y="1188650"/>
                </a:lnTo>
                <a:lnTo>
                  <a:pt x="1253511" y="1222018"/>
                </a:lnTo>
                <a:lnTo>
                  <a:pt x="1222018" y="1253511"/>
                </a:lnTo>
                <a:lnTo>
                  <a:pt x="1188650" y="1283034"/>
                </a:lnTo>
                <a:lnTo>
                  <a:pt x="1153503" y="1310491"/>
                </a:lnTo>
                <a:lnTo>
                  <a:pt x="1116672" y="1335787"/>
                </a:lnTo>
                <a:lnTo>
                  <a:pt x="1078254" y="1358825"/>
                </a:lnTo>
                <a:lnTo>
                  <a:pt x="1038343" y="1379512"/>
                </a:lnTo>
                <a:lnTo>
                  <a:pt x="997035" y="1397750"/>
                </a:lnTo>
                <a:lnTo>
                  <a:pt x="954425" y="1413444"/>
                </a:lnTo>
                <a:lnTo>
                  <a:pt x="910610" y="1426499"/>
                </a:lnTo>
                <a:lnTo>
                  <a:pt x="865685" y="1436819"/>
                </a:lnTo>
                <a:lnTo>
                  <a:pt x="819744" y="1444309"/>
                </a:lnTo>
                <a:lnTo>
                  <a:pt x="772885" y="1448873"/>
                </a:lnTo>
                <a:lnTo>
                  <a:pt x="725203" y="1450416"/>
                </a:lnTo>
                <a:lnTo>
                  <a:pt x="677520" y="1448873"/>
                </a:lnTo>
                <a:lnTo>
                  <a:pt x="630661" y="1444309"/>
                </a:lnTo>
                <a:lnTo>
                  <a:pt x="584721" y="1436819"/>
                </a:lnTo>
                <a:lnTo>
                  <a:pt x="539796" y="1426499"/>
                </a:lnTo>
                <a:lnTo>
                  <a:pt x="495981" y="1413444"/>
                </a:lnTo>
                <a:lnTo>
                  <a:pt x="453372" y="1397750"/>
                </a:lnTo>
                <a:lnTo>
                  <a:pt x="412064" y="1379512"/>
                </a:lnTo>
                <a:lnTo>
                  <a:pt x="372154" y="1358825"/>
                </a:lnTo>
                <a:lnTo>
                  <a:pt x="333736" y="1335787"/>
                </a:lnTo>
                <a:lnTo>
                  <a:pt x="296906" y="1310491"/>
                </a:lnTo>
                <a:lnTo>
                  <a:pt x="261759" y="1283034"/>
                </a:lnTo>
                <a:lnTo>
                  <a:pt x="228392" y="1253511"/>
                </a:lnTo>
                <a:lnTo>
                  <a:pt x="196899" y="1222018"/>
                </a:lnTo>
                <a:lnTo>
                  <a:pt x="167377" y="1188650"/>
                </a:lnTo>
                <a:lnTo>
                  <a:pt x="139921" y="1153503"/>
                </a:lnTo>
                <a:lnTo>
                  <a:pt x="114626" y="1116672"/>
                </a:lnTo>
                <a:lnTo>
                  <a:pt x="91588" y="1078254"/>
                </a:lnTo>
                <a:lnTo>
                  <a:pt x="70902" y="1038343"/>
                </a:lnTo>
                <a:lnTo>
                  <a:pt x="52664" y="997035"/>
                </a:lnTo>
                <a:lnTo>
                  <a:pt x="36971" y="954425"/>
                </a:lnTo>
                <a:lnTo>
                  <a:pt x="23916" y="910610"/>
                </a:lnTo>
                <a:lnTo>
                  <a:pt x="13596" y="865685"/>
                </a:lnTo>
                <a:lnTo>
                  <a:pt x="6106" y="819744"/>
                </a:lnTo>
                <a:lnTo>
                  <a:pt x="1542" y="772885"/>
                </a:lnTo>
                <a:lnTo>
                  <a:pt x="0" y="725203"/>
                </a:lnTo>
                <a:close/>
              </a:path>
            </a:pathLst>
          </a:custGeom>
          <a:noFill/>
          <a:ln w="20925" cap="flat" cmpd="sng">
            <a:solidFill>
              <a:srgbClr val="6D77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24"/>
          <p:cNvSpPr/>
          <p:nvPr/>
        </p:nvSpPr>
        <p:spPr>
          <a:xfrm>
            <a:off x="985596" y="1994422"/>
            <a:ext cx="318448" cy="318448"/>
          </a:xfrm>
          <a:custGeom>
            <a:avLst/>
            <a:gdLst/>
            <a:ahLst/>
            <a:cxnLst/>
            <a:rect l="l" t="t" r="r" b="b"/>
            <a:pathLst>
              <a:path w="525145" h="525145" extrusionOk="0">
                <a:moveTo>
                  <a:pt x="262578" y="0"/>
                </a:moveTo>
                <a:lnTo>
                  <a:pt x="215378" y="4230"/>
                </a:lnTo>
                <a:lnTo>
                  <a:pt x="170954" y="16427"/>
                </a:lnTo>
                <a:lnTo>
                  <a:pt x="130048" y="35848"/>
                </a:lnTo>
                <a:lnTo>
                  <a:pt x="93400" y="61753"/>
                </a:lnTo>
                <a:lnTo>
                  <a:pt x="61753" y="93399"/>
                </a:lnTo>
                <a:lnTo>
                  <a:pt x="35848" y="130045"/>
                </a:lnTo>
                <a:lnTo>
                  <a:pt x="16427" y="170949"/>
                </a:lnTo>
                <a:lnTo>
                  <a:pt x="4230" y="215371"/>
                </a:lnTo>
                <a:lnTo>
                  <a:pt x="0" y="262567"/>
                </a:lnTo>
                <a:lnTo>
                  <a:pt x="4230" y="309767"/>
                </a:lnTo>
                <a:lnTo>
                  <a:pt x="16427" y="354191"/>
                </a:lnTo>
                <a:lnTo>
                  <a:pt x="35848" y="395097"/>
                </a:lnTo>
                <a:lnTo>
                  <a:pt x="61753" y="431745"/>
                </a:lnTo>
                <a:lnTo>
                  <a:pt x="93400" y="463392"/>
                </a:lnTo>
                <a:lnTo>
                  <a:pt x="130048" y="489297"/>
                </a:lnTo>
                <a:lnTo>
                  <a:pt x="170954" y="508719"/>
                </a:lnTo>
                <a:lnTo>
                  <a:pt x="215378" y="520915"/>
                </a:lnTo>
                <a:lnTo>
                  <a:pt x="262578" y="525146"/>
                </a:lnTo>
                <a:lnTo>
                  <a:pt x="309775" y="520915"/>
                </a:lnTo>
                <a:lnTo>
                  <a:pt x="354196" y="508719"/>
                </a:lnTo>
                <a:lnTo>
                  <a:pt x="395101" y="489297"/>
                </a:lnTo>
                <a:lnTo>
                  <a:pt x="431747" y="463392"/>
                </a:lnTo>
                <a:lnTo>
                  <a:pt x="463393" y="431745"/>
                </a:lnTo>
                <a:lnTo>
                  <a:pt x="489297" y="395097"/>
                </a:lnTo>
                <a:lnTo>
                  <a:pt x="508719" y="354191"/>
                </a:lnTo>
                <a:lnTo>
                  <a:pt x="520915" y="309767"/>
                </a:lnTo>
                <a:lnTo>
                  <a:pt x="525146" y="262567"/>
                </a:lnTo>
                <a:lnTo>
                  <a:pt x="520915" y="215371"/>
                </a:lnTo>
                <a:lnTo>
                  <a:pt x="508719" y="170949"/>
                </a:lnTo>
                <a:lnTo>
                  <a:pt x="489297" y="130045"/>
                </a:lnTo>
                <a:lnTo>
                  <a:pt x="463393" y="93399"/>
                </a:lnTo>
                <a:lnTo>
                  <a:pt x="431747" y="61753"/>
                </a:lnTo>
                <a:lnTo>
                  <a:pt x="395101" y="35848"/>
                </a:lnTo>
                <a:lnTo>
                  <a:pt x="354196" y="16427"/>
                </a:lnTo>
                <a:lnTo>
                  <a:pt x="309775" y="4230"/>
                </a:lnTo>
                <a:lnTo>
                  <a:pt x="262578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24"/>
          <p:cNvSpPr txBox="1"/>
          <p:nvPr/>
        </p:nvSpPr>
        <p:spPr>
          <a:xfrm>
            <a:off x="704850" y="3067135"/>
            <a:ext cx="4425950" cy="34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375" rIns="0" bIns="0" anchor="t" anchorCtr="0">
            <a:spAutoFit/>
          </a:bodyPr>
          <a:lstStyle/>
          <a:p>
            <a:pPr marL="7701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ОСНОВНЫЕ ПРОБЛЕМЫ КП:</a:t>
            </a:r>
            <a:endParaRPr sz="2200" b="1">
              <a:solidFill>
                <a:srgbClr val="59595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64" name="Google Shape;964;p24"/>
          <p:cNvSpPr txBox="1"/>
          <p:nvPr/>
        </p:nvSpPr>
        <p:spPr>
          <a:xfrm>
            <a:off x="938016" y="3891973"/>
            <a:ext cx="2186184" cy="248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375" rIns="0" bIns="0" anchor="t" anchorCtr="0">
            <a:spAutoFit/>
          </a:bodyPr>
          <a:lstStyle/>
          <a:p>
            <a:pPr marL="293451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Параллельное</a:t>
            </a:r>
            <a:r>
              <a:rPr lang="ru-RU" sz="15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проектирование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marR="0" lvl="0" indent="-285750" algn="l" rtl="0">
              <a:spcBef>
                <a:spcPts val="1398"/>
              </a:spcBef>
              <a:spcAft>
                <a:spcPts val="0"/>
              </a:spcAft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Сложная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логистика</a:t>
            </a:r>
            <a:r>
              <a:rPr lang="ru-RU" sz="15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(</a:t>
            </a: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зимник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,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навигация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)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marR="0" lvl="0" indent="-285750" algn="l" rtl="0">
              <a:spcBef>
                <a:spcPts val="1346"/>
              </a:spcBef>
              <a:spcAft>
                <a:spcPts val="0"/>
              </a:spcAft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Нехватка</a:t>
            </a:r>
            <a:r>
              <a:rPr lang="ru-RU" sz="15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квалифицированных</a:t>
            </a:r>
            <a:r>
              <a:rPr lang="en-US" sz="1500" dirty="0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 </a:t>
            </a: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подрядчиков</a:t>
            </a:r>
            <a:endParaRPr lang="ru-RU" sz="1500" dirty="0">
              <a:solidFill>
                <a:srgbClr val="231F2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marR="3081" indent="-285750">
              <a:spcBef>
                <a:spcPts val="158"/>
              </a:spcBef>
              <a:buClr>
                <a:srgbClr val="8C271A"/>
              </a:buClr>
              <a:buFont typeface="Wingdings" panose="05000000000000000000" pitchFamily="2" charset="2"/>
              <a:buChar char="§"/>
            </a:pPr>
            <a:endParaRPr lang="ru-RU" sz="1500" dirty="0" smtClean="0">
              <a:solidFill>
                <a:srgbClr val="231F2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marR="3081" indent="-285750">
              <a:spcBef>
                <a:spcPts val="158"/>
              </a:spcBef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Сезонность</a:t>
            </a:r>
            <a:r>
              <a:rPr lang="en-US" sz="1500" dirty="0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работ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971" name="Google Shape;971;p24"/>
          <p:cNvSpPr txBox="1"/>
          <p:nvPr/>
        </p:nvSpPr>
        <p:spPr>
          <a:xfrm>
            <a:off x="3459141" y="3866573"/>
            <a:ext cx="2255859" cy="2820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1975" rIns="0" bIns="0" anchor="t" anchorCtr="0">
            <a:spAutoFit/>
          </a:bodyPr>
          <a:lstStyle/>
          <a:p>
            <a:pPr marL="293451" marR="433967" lvl="0" indent="-285750" algn="l" rtl="0">
              <a:lnSpc>
                <a:spcPct val="97812"/>
              </a:lnSpc>
              <a:spcBef>
                <a:spcPts val="0"/>
              </a:spcBef>
              <a:spcAft>
                <a:spcPts val="0"/>
              </a:spcAft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Длительный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процесс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закупки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МТР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marR="3081" lvl="0" indent="-285750" algn="l" rtl="0">
              <a:lnSpc>
                <a:spcPct val="97812"/>
              </a:lnSpc>
              <a:spcBef>
                <a:spcPts val="1719"/>
              </a:spcBef>
              <a:spcAft>
                <a:spcPts val="0"/>
              </a:spcAft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Нехватка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управленческих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 </a:t>
            </a:r>
            <a:r>
              <a:rPr lang="en-US" sz="1500" dirty="0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и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технических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кадров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marR="0" lvl="0" indent="-285750" algn="l" rtl="0">
              <a:spcBef>
                <a:spcPts val="1346"/>
              </a:spcBef>
              <a:spcAft>
                <a:spcPts val="0"/>
              </a:spcAft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Погодные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dirty="0" err="1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риски</a:t>
            </a:r>
            <a:endParaRPr lang="ru-RU" sz="1500" dirty="0" smtClean="0">
              <a:solidFill>
                <a:srgbClr val="231F2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indent="-285750">
              <a:spcBef>
                <a:spcPts val="1346"/>
              </a:spcBef>
              <a:buClr>
                <a:srgbClr val="8C271A"/>
              </a:buClr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Сжатые </a:t>
            </a:r>
            <a:r>
              <a:rPr lang="ru-RU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сроки</a:t>
            </a:r>
            <a:endParaRPr lang="ru-RU"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293451" marR="0" lvl="0" indent="-285750" algn="l" rtl="0">
              <a:spcBef>
                <a:spcPts val="1346"/>
              </a:spcBef>
              <a:spcAft>
                <a:spcPts val="0"/>
              </a:spcAft>
              <a:buClr>
                <a:srgbClr val="8C271A"/>
              </a:buClr>
              <a:buFont typeface="Wingdings" panose="05000000000000000000" pitchFamily="2" charset="2"/>
              <a:buChar char="§"/>
            </a:pP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975" name="Google Shape;975;p24"/>
          <p:cNvSpPr txBox="1"/>
          <p:nvPr/>
        </p:nvSpPr>
        <p:spPr>
          <a:xfrm>
            <a:off x="7091102" y="4635491"/>
            <a:ext cx="1405198" cy="241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375" rIns="0" bIns="0" anchor="t" anchorCtr="0">
            <a:spAutoFit/>
          </a:bodyPr>
          <a:lstStyle/>
          <a:p>
            <a:pPr marL="293451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en-US" sz="150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МПК</a:t>
            </a:r>
            <a:endParaRPr sz="150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976" name="Google Shape;976;p24"/>
          <p:cNvSpPr txBox="1"/>
          <p:nvPr/>
        </p:nvSpPr>
        <p:spPr>
          <a:xfrm>
            <a:off x="7091102" y="5162413"/>
            <a:ext cx="2243398" cy="241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375" rIns="0" bIns="0" anchor="t" anchorCtr="0">
            <a:spAutoFit/>
          </a:bodyPr>
          <a:lstStyle/>
          <a:p>
            <a:pPr marL="293451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КСМ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977" name="Google Shape;977;p24"/>
          <p:cNvSpPr txBox="1"/>
          <p:nvPr/>
        </p:nvSpPr>
        <p:spPr>
          <a:xfrm>
            <a:off x="7048433" y="3067135"/>
            <a:ext cx="3972711" cy="687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375" rIns="0" bIns="0" anchor="t" anchorCtr="0">
            <a:spAutoFit/>
          </a:bodyPr>
          <a:lstStyle/>
          <a:p>
            <a:pPr marL="7701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ИНСТРУМЕНТЫ  ДЛЯ  РЕШЕНИЯ ПРОБЛЕМ:</a:t>
            </a:r>
            <a:endParaRPr/>
          </a:p>
        </p:txBody>
      </p:sp>
      <p:sp>
        <p:nvSpPr>
          <p:cNvPr id="978" name="Google Shape;978;p24"/>
          <p:cNvSpPr txBox="1"/>
          <p:nvPr/>
        </p:nvSpPr>
        <p:spPr>
          <a:xfrm>
            <a:off x="9448800" y="4552856"/>
            <a:ext cx="1866900" cy="73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1975" rIns="0" bIns="0" anchor="t" anchorCtr="0">
            <a:spAutoFit/>
          </a:bodyPr>
          <a:lstStyle/>
          <a:p>
            <a:pPr marL="293451" marR="3081" lvl="0" indent="-285750" algn="l" rtl="0">
              <a:lnSpc>
                <a:spcPct val="99239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Аналитика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, 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мониторинг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,  </a:t>
            </a: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анализ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984" name="Google Shape;984;p24"/>
          <p:cNvSpPr txBox="1"/>
          <p:nvPr/>
        </p:nvSpPr>
        <p:spPr>
          <a:xfrm>
            <a:off x="7010400" y="3903530"/>
            <a:ext cx="2039276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Интеграция</a:t>
            </a:r>
            <a:r>
              <a:rPr lang="en-US" sz="1500" dirty="0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 ЦОРП</a:t>
            </a:r>
            <a:endParaRPr sz="1500" dirty="0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985" name="Google Shape;985;p24"/>
          <p:cNvSpPr txBox="1"/>
          <p:nvPr/>
        </p:nvSpPr>
        <p:spPr>
          <a:xfrm>
            <a:off x="9334500" y="3890830"/>
            <a:ext cx="2019300" cy="32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en-US" sz="1500" dirty="0" err="1">
                <a:solidFill>
                  <a:srgbClr val="231F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/>
              </a:rPr>
              <a:t>Приоритизация</a:t>
            </a:r>
            <a:endParaRPr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986" name="Google Shape;986;p24"/>
          <p:cNvSpPr/>
          <p:nvPr/>
        </p:nvSpPr>
        <p:spPr>
          <a:xfrm>
            <a:off x="11399146" y="1510783"/>
            <a:ext cx="0" cy="1289196"/>
          </a:xfrm>
          <a:custGeom>
            <a:avLst/>
            <a:gdLst/>
            <a:ahLst/>
            <a:cxnLst/>
            <a:rect l="l" t="t" r="r" b="b"/>
            <a:pathLst>
              <a:path w="120000" h="2125979" extrusionOk="0">
                <a:moveTo>
                  <a:pt x="0" y="0"/>
                </a:moveTo>
                <a:lnTo>
                  <a:pt x="0" y="2125600"/>
                </a:lnTo>
              </a:path>
            </a:pathLst>
          </a:custGeom>
          <a:noFill/>
          <a:ln w="20925" cap="flat" cmpd="sng">
            <a:solidFill>
              <a:srgbClr val="6D77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24"/>
          <p:cNvSpPr/>
          <p:nvPr/>
        </p:nvSpPr>
        <p:spPr>
          <a:xfrm>
            <a:off x="10959380" y="1677594"/>
            <a:ext cx="879873" cy="879873"/>
          </a:xfrm>
          <a:custGeom>
            <a:avLst/>
            <a:gdLst/>
            <a:ahLst/>
            <a:cxnLst/>
            <a:rect l="l" t="t" r="r" b="b"/>
            <a:pathLst>
              <a:path w="1450975" h="1450975" extrusionOk="0">
                <a:moveTo>
                  <a:pt x="0" y="725203"/>
                </a:moveTo>
                <a:lnTo>
                  <a:pt x="1542" y="677521"/>
                </a:lnTo>
                <a:lnTo>
                  <a:pt x="6106" y="630663"/>
                </a:lnTo>
                <a:lnTo>
                  <a:pt x="13596" y="584724"/>
                </a:lnTo>
                <a:lnTo>
                  <a:pt x="23916" y="539799"/>
                </a:lnTo>
                <a:lnTo>
                  <a:pt x="36971" y="495985"/>
                </a:lnTo>
                <a:lnTo>
                  <a:pt x="52664" y="453376"/>
                </a:lnTo>
                <a:lnTo>
                  <a:pt x="70902" y="412069"/>
                </a:lnTo>
                <a:lnTo>
                  <a:pt x="91588" y="372158"/>
                </a:lnTo>
                <a:lnTo>
                  <a:pt x="114626" y="333740"/>
                </a:lnTo>
                <a:lnTo>
                  <a:pt x="139921" y="296910"/>
                </a:lnTo>
                <a:lnTo>
                  <a:pt x="167377" y="261764"/>
                </a:lnTo>
                <a:lnTo>
                  <a:pt x="196899" y="228396"/>
                </a:lnTo>
                <a:lnTo>
                  <a:pt x="228392" y="196903"/>
                </a:lnTo>
                <a:lnTo>
                  <a:pt x="261759" y="167381"/>
                </a:lnTo>
                <a:lnTo>
                  <a:pt x="296906" y="139924"/>
                </a:lnTo>
                <a:lnTo>
                  <a:pt x="333736" y="114628"/>
                </a:lnTo>
                <a:lnTo>
                  <a:pt x="372154" y="91590"/>
                </a:lnTo>
                <a:lnTo>
                  <a:pt x="412064" y="70904"/>
                </a:lnTo>
                <a:lnTo>
                  <a:pt x="453372" y="52666"/>
                </a:lnTo>
                <a:lnTo>
                  <a:pt x="495981" y="36972"/>
                </a:lnTo>
                <a:lnTo>
                  <a:pt x="539796" y="23916"/>
                </a:lnTo>
                <a:lnTo>
                  <a:pt x="584721" y="13596"/>
                </a:lnTo>
                <a:lnTo>
                  <a:pt x="630661" y="6106"/>
                </a:lnTo>
                <a:lnTo>
                  <a:pt x="677520" y="1542"/>
                </a:lnTo>
                <a:lnTo>
                  <a:pt x="725203" y="0"/>
                </a:lnTo>
                <a:lnTo>
                  <a:pt x="772885" y="1542"/>
                </a:lnTo>
                <a:lnTo>
                  <a:pt x="819744" y="6106"/>
                </a:lnTo>
                <a:lnTo>
                  <a:pt x="865685" y="13596"/>
                </a:lnTo>
                <a:lnTo>
                  <a:pt x="910610" y="23916"/>
                </a:lnTo>
                <a:lnTo>
                  <a:pt x="954425" y="36972"/>
                </a:lnTo>
                <a:lnTo>
                  <a:pt x="997035" y="52666"/>
                </a:lnTo>
                <a:lnTo>
                  <a:pt x="1038343" y="70904"/>
                </a:lnTo>
                <a:lnTo>
                  <a:pt x="1078254" y="91590"/>
                </a:lnTo>
                <a:lnTo>
                  <a:pt x="1116672" y="114628"/>
                </a:lnTo>
                <a:lnTo>
                  <a:pt x="1153503" y="139924"/>
                </a:lnTo>
                <a:lnTo>
                  <a:pt x="1188650" y="167381"/>
                </a:lnTo>
                <a:lnTo>
                  <a:pt x="1222018" y="196903"/>
                </a:lnTo>
                <a:lnTo>
                  <a:pt x="1253511" y="228396"/>
                </a:lnTo>
                <a:lnTo>
                  <a:pt x="1283034" y="261764"/>
                </a:lnTo>
                <a:lnTo>
                  <a:pt x="1310491" y="296910"/>
                </a:lnTo>
                <a:lnTo>
                  <a:pt x="1335787" y="333740"/>
                </a:lnTo>
                <a:lnTo>
                  <a:pt x="1358825" y="372158"/>
                </a:lnTo>
                <a:lnTo>
                  <a:pt x="1379512" y="412069"/>
                </a:lnTo>
                <a:lnTo>
                  <a:pt x="1397750" y="453376"/>
                </a:lnTo>
                <a:lnTo>
                  <a:pt x="1413444" y="495985"/>
                </a:lnTo>
                <a:lnTo>
                  <a:pt x="1426499" y="539799"/>
                </a:lnTo>
                <a:lnTo>
                  <a:pt x="1436819" y="584724"/>
                </a:lnTo>
                <a:lnTo>
                  <a:pt x="1444309" y="630663"/>
                </a:lnTo>
                <a:lnTo>
                  <a:pt x="1448873" y="677521"/>
                </a:lnTo>
                <a:lnTo>
                  <a:pt x="1450416" y="725203"/>
                </a:lnTo>
                <a:lnTo>
                  <a:pt x="1448873" y="772885"/>
                </a:lnTo>
                <a:lnTo>
                  <a:pt x="1444309" y="819744"/>
                </a:lnTo>
                <a:lnTo>
                  <a:pt x="1436819" y="865685"/>
                </a:lnTo>
                <a:lnTo>
                  <a:pt x="1426499" y="910610"/>
                </a:lnTo>
                <a:lnTo>
                  <a:pt x="1413444" y="954425"/>
                </a:lnTo>
                <a:lnTo>
                  <a:pt x="1397750" y="997035"/>
                </a:lnTo>
                <a:lnTo>
                  <a:pt x="1379512" y="1038343"/>
                </a:lnTo>
                <a:lnTo>
                  <a:pt x="1358825" y="1078254"/>
                </a:lnTo>
                <a:lnTo>
                  <a:pt x="1335787" y="1116672"/>
                </a:lnTo>
                <a:lnTo>
                  <a:pt x="1310491" y="1153503"/>
                </a:lnTo>
                <a:lnTo>
                  <a:pt x="1283034" y="1188650"/>
                </a:lnTo>
                <a:lnTo>
                  <a:pt x="1253511" y="1222018"/>
                </a:lnTo>
                <a:lnTo>
                  <a:pt x="1222018" y="1253511"/>
                </a:lnTo>
                <a:lnTo>
                  <a:pt x="1188650" y="1283034"/>
                </a:lnTo>
                <a:lnTo>
                  <a:pt x="1153503" y="1310491"/>
                </a:lnTo>
                <a:lnTo>
                  <a:pt x="1116672" y="1335787"/>
                </a:lnTo>
                <a:lnTo>
                  <a:pt x="1078254" y="1358825"/>
                </a:lnTo>
                <a:lnTo>
                  <a:pt x="1038343" y="1379512"/>
                </a:lnTo>
                <a:lnTo>
                  <a:pt x="997035" y="1397750"/>
                </a:lnTo>
                <a:lnTo>
                  <a:pt x="954425" y="1413444"/>
                </a:lnTo>
                <a:lnTo>
                  <a:pt x="910610" y="1426499"/>
                </a:lnTo>
                <a:lnTo>
                  <a:pt x="865685" y="1436819"/>
                </a:lnTo>
                <a:lnTo>
                  <a:pt x="819744" y="1444309"/>
                </a:lnTo>
                <a:lnTo>
                  <a:pt x="772885" y="1448873"/>
                </a:lnTo>
                <a:lnTo>
                  <a:pt x="725203" y="1450416"/>
                </a:lnTo>
                <a:lnTo>
                  <a:pt x="677520" y="1448873"/>
                </a:lnTo>
                <a:lnTo>
                  <a:pt x="630661" y="1444309"/>
                </a:lnTo>
                <a:lnTo>
                  <a:pt x="584721" y="1436819"/>
                </a:lnTo>
                <a:lnTo>
                  <a:pt x="539796" y="1426499"/>
                </a:lnTo>
                <a:lnTo>
                  <a:pt x="495981" y="1413444"/>
                </a:lnTo>
                <a:lnTo>
                  <a:pt x="453372" y="1397750"/>
                </a:lnTo>
                <a:lnTo>
                  <a:pt x="412064" y="1379512"/>
                </a:lnTo>
                <a:lnTo>
                  <a:pt x="372154" y="1358825"/>
                </a:lnTo>
                <a:lnTo>
                  <a:pt x="333736" y="1335787"/>
                </a:lnTo>
                <a:lnTo>
                  <a:pt x="296906" y="1310491"/>
                </a:lnTo>
                <a:lnTo>
                  <a:pt x="261759" y="1283034"/>
                </a:lnTo>
                <a:lnTo>
                  <a:pt x="228392" y="1253511"/>
                </a:lnTo>
                <a:lnTo>
                  <a:pt x="196899" y="1222018"/>
                </a:lnTo>
                <a:lnTo>
                  <a:pt x="167377" y="1188650"/>
                </a:lnTo>
                <a:lnTo>
                  <a:pt x="139921" y="1153503"/>
                </a:lnTo>
                <a:lnTo>
                  <a:pt x="114626" y="1116672"/>
                </a:lnTo>
                <a:lnTo>
                  <a:pt x="91588" y="1078254"/>
                </a:lnTo>
                <a:lnTo>
                  <a:pt x="70902" y="1038343"/>
                </a:lnTo>
                <a:lnTo>
                  <a:pt x="52664" y="997035"/>
                </a:lnTo>
                <a:lnTo>
                  <a:pt x="36971" y="954425"/>
                </a:lnTo>
                <a:lnTo>
                  <a:pt x="23916" y="910610"/>
                </a:lnTo>
                <a:lnTo>
                  <a:pt x="13596" y="865685"/>
                </a:lnTo>
                <a:lnTo>
                  <a:pt x="6106" y="819744"/>
                </a:lnTo>
                <a:lnTo>
                  <a:pt x="1542" y="772885"/>
                </a:lnTo>
                <a:lnTo>
                  <a:pt x="0" y="725203"/>
                </a:lnTo>
                <a:close/>
              </a:path>
            </a:pathLst>
          </a:custGeom>
          <a:noFill/>
          <a:ln w="20925" cap="flat" cmpd="sng">
            <a:solidFill>
              <a:srgbClr val="6D777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24"/>
          <p:cNvSpPr/>
          <p:nvPr/>
        </p:nvSpPr>
        <p:spPr>
          <a:xfrm>
            <a:off x="11239920" y="1958137"/>
            <a:ext cx="318448" cy="318448"/>
          </a:xfrm>
          <a:custGeom>
            <a:avLst/>
            <a:gdLst/>
            <a:ahLst/>
            <a:cxnLst/>
            <a:rect l="l" t="t" r="r" b="b"/>
            <a:pathLst>
              <a:path w="525145" h="525145" extrusionOk="0">
                <a:moveTo>
                  <a:pt x="262578" y="0"/>
                </a:moveTo>
                <a:lnTo>
                  <a:pt x="215378" y="4230"/>
                </a:lnTo>
                <a:lnTo>
                  <a:pt x="170954" y="16427"/>
                </a:lnTo>
                <a:lnTo>
                  <a:pt x="130048" y="35848"/>
                </a:lnTo>
                <a:lnTo>
                  <a:pt x="93400" y="61753"/>
                </a:lnTo>
                <a:lnTo>
                  <a:pt x="61753" y="93399"/>
                </a:lnTo>
                <a:lnTo>
                  <a:pt x="35848" y="130045"/>
                </a:lnTo>
                <a:lnTo>
                  <a:pt x="16427" y="170949"/>
                </a:lnTo>
                <a:lnTo>
                  <a:pt x="4230" y="215371"/>
                </a:lnTo>
                <a:lnTo>
                  <a:pt x="0" y="262567"/>
                </a:lnTo>
                <a:lnTo>
                  <a:pt x="4230" y="309767"/>
                </a:lnTo>
                <a:lnTo>
                  <a:pt x="16427" y="354191"/>
                </a:lnTo>
                <a:lnTo>
                  <a:pt x="35848" y="395097"/>
                </a:lnTo>
                <a:lnTo>
                  <a:pt x="61753" y="431745"/>
                </a:lnTo>
                <a:lnTo>
                  <a:pt x="93400" y="463392"/>
                </a:lnTo>
                <a:lnTo>
                  <a:pt x="130048" y="489297"/>
                </a:lnTo>
                <a:lnTo>
                  <a:pt x="170954" y="508719"/>
                </a:lnTo>
                <a:lnTo>
                  <a:pt x="215378" y="520915"/>
                </a:lnTo>
                <a:lnTo>
                  <a:pt x="262578" y="525146"/>
                </a:lnTo>
                <a:lnTo>
                  <a:pt x="309775" y="520915"/>
                </a:lnTo>
                <a:lnTo>
                  <a:pt x="354196" y="508719"/>
                </a:lnTo>
                <a:lnTo>
                  <a:pt x="395101" y="489297"/>
                </a:lnTo>
                <a:lnTo>
                  <a:pt x="431747" y="463392"/>
                </a:lnTo>
                <a:lnTo>
                  <a:pt x="463393" y="431745"/>
                </a:lnTo>
                <a:lnTo>
                  <a:pt x="489297" y="395097"/>
                </a:lnTo>
                <a:lnTo>
                  <a:pt x="508719" y="354191"/>
                </a:lnTo>
                <a:lnTo>
                  <a:pt x="520915" y="309767"/>
                </a:lnTo>
                <a:lnTo>
                  <a:pt x="525146" y="262567"/>
                </a:lnTo>
                <a:lnTo>
                  <a:pt x="520915" y="215371"/>
                </a:lnTo>
                <a:lnTo>
                  <a:pt x="508719" y="170949"/>
                </a:lnTo>
                <a:lnTo>
                  <a:pt x="489297" y="130045"/>
                </a:lnTo>
                <a:lnTo>
                  <a:pt x="463393" y="93399"/>
                </a:lnTo>
                <a:lnTo>
                  <a:pt x="431747" y="61753"/>
                </a:lnTo>
                <a:lnTo>
                  <a:pt x="395101" y="35848"/>
                </a:lnTo>
                <a:lnTo>
                  <a:pt x="354196" y="16427"/>
                </a:lnTo>
                <a:lnTo>
                  <a:pt x="309775" y="4230"/>
                </a:lnTo>
                <a:lnTo>
                  <a:pt x="262578" y="0"/>
                </a:lnTo>
                <a:close/>
              </a:path>
            </a:pathLst>
          </a:custGeom>
          <a:solidFill>
            <a:srgbClr val="8C271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24"/>
          <p:cNvSpPr txBox="1"/>
          <p:nvPr/>
        </p:nvSpPr>
        <p:spPr>
          <a:xfrm>
            <a:off x="9185731" y="1744220"/>
            <a:ext cx="2360370" cy="3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25" rIns="0" bIns="0" anchor="t" anchorCtr="0">
            <a:spAutoFit/>
          </a:bodyPr>
          <a:lstStyle/>
          <a:p>
            <a:pPr marL="7701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86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25.03.2018</a:t>
            </a:r>
            <a:endParaRPr sz="2486" b="1" dirty="0">
              <a:solidFill>
                <a:srgbClr val="8C271A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852024" y="474744"/>
            <a:ext cx="71489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lvl="0" algn="l">
              <a:spcBef>
                <a:spcPts val="0"/>
              </a:spcBef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Проблемы и пути их решения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25"/>
          <p:cNvSpPr/>
          <p:nvPr/>
        </p:nvSpPr>
        <p:spPr>
          <a:xfrm>
            <a:off x="348343" y="5562600"/>
            <a:ext cx="11532507" cy="521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egoe UI 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25"/>
          <p:cNvSpPr/>
          <p:nvPr/>
        </p:nvSpPr>
        <p:spPr>
          <a:xfrm rot="10800000" flipH="1">
            <a:off x="720458" y="3780353"/>
            <a:ext cx="11084446" cy="45719"/>
          </a:xfrm>
          <a:custGeom>
            <a:avLst/>
            <a:gdLst/>
            <a:ahLst/>
            <a:cxnLst/>
            <a:rect l="l" t="t" r="r" b="b"/>
            <a:pathLst>
              <a:path w="17591405" h="120000" extrusionOk="0">
                <a:moveTo>
                  <a:pt x="0" y="0"/>
                </a:moveTo>
                <a:lnTo>
                  <a:pt x="17591087" y="0"/>
                </a:lnTo>
              </a:path>
            </a:pathLst>
          </a:custGeom>
          <a:noFill/>
          <a:ln w="28575" cap="flat" cmpd="sng">
            <a:solidFill>
              <a:srgbClr val="686F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97" name="Google Shape;997;p25"/>
          <p:cNvSpPr/>
          <p:nvPr/>
        </p:nvSpPr>
        <p:spPr>
          <a:xfrm>
            <a:off x="3995929" y="3477912"/>
            <a:ext cx="1492740" cy="698568"/>
          </a:xfrm>
          <a:custGeom>
            <a:avLst/>
            <a:gdLst/>
            <a:ahLst/>
            <a:cxnLst/>
            <a:rect l="l" t="t" r="r" b="b"/>
            <a:pathLst>
              <a:path w="2513329" h="1706879" extrusionOk="0">
                <a:moveTo>
                  <a:pt x="2513012" y="0"/>
                </a:moveTo>
                <a:lnTo>
                  <a:pt x="680607" y="0"/>
                </a:lnTo>
                <a:lnTo>
                  <a:pt x="0" y="853377"/>
                </a:lnTo>
                <a:lnTo>
                  <a:pt x="680607" y="1706754"/>
                </a:lnTo>
                <a:lnTo>
                  <a:pt x="2513012" y="1706754"/>
                </a:lnTo>
                <a:lnTo>
                  <a:pt x="251301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98" name="Google Shape;998;p25"/>
          <p:cNvSpPr/>
          <p:nvPr/>
        </p:nvSpPr>
        <p:spPr>
          <a:xfrm>
            <a:off x="7324296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 extrusionOk="0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99" name="Google Shape;999;p25"/>
          <p:cNvSpPr/>
          <p:nvPr/>
        </p:nvSpPr>
        <p:spPr>
          <a:xfrm>
            <a:off x="8268806" y="3487056"/>
            <a:ext cx="1765966" cy="698568"/>
          </a:xfrm>
          <a:custGeom>
            <a:avLst/>
            <a:gdLst/>
            <a:ahLst/>
            <a:cxnLst/>
            <a:rect l="l" t="t" r="r" b="b"/>
            <a:pathLst>
              <a:path w="3916680" h="1706879" extrusionOk="0">
                <a:moveTo>
                  <a:pt x="3916111" y="0"/>
                </a:moveTo>
                <a:lnTo>
                  <a:pt x="680607" y="0"/>
                </a:lnTo>
                <a:lnTo>
                  <a:pt x="0" y="853377"/>
                </a:lnTo>
                <a:lnTo>
                  <a:pt x="680607" y="1706754"/>
                </a:lnTo>
                <a:lnTo>
                  <a:pt x="3916111" y="1706754"/>
                </a:lnTo>
                <a:lnTo>
                  <a:pt x="3916111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0" name="Google Shape;1000;p25"/>
          <p:cNvSpPr/>
          <p:nvPr/>
        </p:nvSpPr>
        <p:spPr>
          <a:xfrm>
            <a:off x="5699510" y="3487056"/>
            <a:ext cx="2256989" cy="698568"/>
          </a:xfrm>
          <a:custGeom>
            <a:avLst/>
            <a:gdLst/>
            <a:ahLst/>
            <a:cxnLst/>
            <a:rect l="l" t="t" r="r" b="b"/>
            <a:pathLst>
              <a:path w="5005705" h="1706879" extrusionOk="0">
                <a:moveTo>
                  <a:pt x="5005083" y="0"/>
                </a:moveTo>
                <a:lnTo>
                  <a:pt x="680607" y="0"/>
                </a:lnTo>
                <a:lnTo>
                  <a:pt x="0" y="853377"/>
                </a:lnTo>
                <a:lnTo>
                  <a:pt x="680607" y="1706754"/>
                </a:lnTo>
                <a:lnTo>
                  <a:pt x="5005083" y="1706754"/>
                </a:lnTo>
                <a:lnTo>
                  <a:pt x="5005083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1" name="Google Shape;1001;p25"/>
          <p:cNvSpPr txBox="1"/>
          <p:nvPr/>
        </p:nvSpPr>
        <p:spPr>
          <a:xfrm>
            <a:off x="2238139" y="5586338"/>
            <a:ext cx="7715722" cy="46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075" rIns="0" bIns="0" anchor="t" anchorCtr="0">
            <a:spAutoFit/>
          </a:bodyPr>
          <a:lstStyle/>
          <a:p>
            <a:pPr marL="7701" marR="3081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lt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СОКРАЩЕНО ОТСТАВАНИЕ  НА 153 ДНЯ</a:t>
            </a:r>
            <a:endParaRPr>
              <a:latin typeface="Segoe UI "/>
            </a:endParaRPr>
          </a:p>
        </p:txBody>
      </p:sp>
      <p:sp>
        <p:nvSpPr>
          <p:cNvPr id="1002" name="Google Shape;1002;p25"/>
          <p:cNvSpPr txBox="1"/>
          <p:nvPr/>
        </p:nvSpPr>
        <p:spPr>
          <a:xfrm>
            <a:off x="4044942" y="3558649"/>
            <a:ext cx="1354955" cy="169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000" rIns="0" bIns="0" anchor="t" anchorCtr="0">
            <a:spAutoFit/>
          </a:bodyPr>
          <a:lstStyle/>
          <a:p>
            <a:pPr marL="7701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-31 </a:t>
            </a:r>
            <a:endParaRPr dirty="0">
              <a:latin typeface="Segoe UI "/>
            </a:endParaRPr>
          </a:p>
          <a:p>
            <a:pPr marL="7701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rgbClr val="FFFFFF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день</a:t>
            </a:r>
            <a:endParaRPr sz="2000" b="1" dirty="0" smtClean="0">
              <a:solidFill>
                <a:srgbClr val="FFFFFF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  <a:p>
            <a:pPr marL="134387" marR="3081" lvl="0" indent="0" algn="r" rtl="0">
              <a:lnSpc>
                <a:spcPct val="99239"/>
              </a:lnSpc>
              <a:spcBef>
                <a:spcPts val="2689"/>
              </a:spcBef>
              <a:spcAft>
                <a:spcPts val="0"/>
              </a:spcAft>
              <a:buNone/>
            </a:pPr>
            <a:r>
              <a:rPr lang="en-US" sz="1577" dirty="0" err="1" smtClean="0">
                <a:solidFill>
                  <a:srgbClr val="231F20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Сокращение</a:t>
            </a:r>
            <a:endParaRPr sz="1577" dirty="0" smtClean="0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  <a:p>
            <a:pPr marL="134387" marR="0" lvl="0" indent="0" algn="r" rtl="0">
              <a:lnSpc>
                <a:spcPct val="98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7" dirty="0" err="1" smtClean="0">
                <a:solidFill>
                  <a:srgbClr val="231F20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сроков</a:t>
            </a:r>
            <a:r>
              <a:rPr lang="en-US" sz="1577" dirty="0" smtClean="0">
                <a:solidFill>
                  <a:srgbClr val="231F20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577" dirty="0" err="1">
                <a:solidFill>
                  <a:srgbClr val="231F20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поставок</a:t>
            </a:r>
            <a:endParaRPr sz="1577" dirty="0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3" name="Google Shape;1003;p25"/>
          <p:cNvSpPr txBox="1"/>
          <p:nvPr/>
        </p:nvSpPr>
        <p:spPr>
          <a:xfrm>
            <a:off x="5936634" y="3560640"/>
            <a:ext cx="1901952" cy="63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000" rIns="0" bIns="0" anchor="t" anchorCtr="0">
            <a:spAutoFit/>
          </a:bodyPr>
          <a:lstStyle/>
          <a:p>
            <a:pPr marL="7701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-69 </a:t>
            </a:r>
            <a:endParaRPr>
              <a:latin typeface="Segoe UI "/>
            </a:endParaRPr>
          </a:p>
          <a:p>
            <a:pPr marL="7701" marR="0" lvl="0" indent="0" algn="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дней</a:t>
            </a:r>
            <a:endParaRPr sz="2000" b="1">
              <a:solidFill>
                <a:srgbClr val="FFFFFF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4" name="Google Shape;1004;p25"/>
          <p:cNvSpPr/>
          <p:nvPr/>
        </p:nvSpPr>
        <p:spPr>
          <a:xfrm>
            <a:off x="5000338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 extrusionOk="0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5" name="Google Shape;1005;p25"/>
          <p:cNvSpPr txBox="1"/>
          <p:nvPr/>
        </p:nvSpPr>
        <p:spPr>
          <a:xfrm>
            <a:off x="2425150" y="2994577"/>
            <a:ext cx="1634785" cy="3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25" rIns="0" bIns="0" anchor="t" anchorCtr="0">
            <a:spAutoFit/>
          </a:bodyPr>
          <a:lstStyle/>
          <a:p>
            <a:pPr marL="7701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86" b="1" dirty="0">
                <a:solidFill>
                  <a:srgbClr val="686F8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27.10.2017</a:t>
            </a:r>
            <a:endParaRPr sz="2486" b="1" dirty="0">
              <a:solidFill>
                <a:srgbClr val="686F8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6" name="Google Shape;1006;p25"/>
          <p:cNvSpPr txBox="1"/>
          <p:nvPr/>
        </p:nvSpPr>
        <p:spPr>
          <a:xfrm>
            <a:off x="427388" y="2994577"/>
            <a:ext cx="1666588" cy="3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25" rIns="0" bIns="0" anchor="t" anchorCtr="0">
            <a:spAutoFit/>
          </a:bodyPr>
          <a:lstStyle/>
          <a:p>
            <a:pPr marL="7701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86" b="1">
                <a:solidFill>
                  <a:srgbClr val="92D050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01.09.2017</a:t>
            </a:r>
            <a:endParaRPr sz="2486" b="1">
              <a:solidFill>
                <a:srgbClr val="92D050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7" name="Google Shape;1007;p25"/>
          <p:cNvSpPr txBox="1"/>
          <p:nvPr/>
        </p:nvSpPr>
        <p:spPr>
          <a:xfrm>
            <a:off x="8113395" y="3558939"/>
            <a:ext cx="1853133" cy="146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000" rIns="0" bIns="0" anchor="t" anchorCtr="0">
            <a:spAutoFit/>
          </a:bodyPr>
          <a:lstStyle/>
          <a:p>
            <a:pPr marL="7701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-53 </a:t>
            </a:r>
            <a:endParaRPr dirty="0">
              <a:latin typeface="Segoe UI "/>
            </a:endParaRPr>
          </a:p>
          <a:p>
            <a:pPr marL="7701" marR="0" lvl="0" indent="0" algn="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rgbClr val="FFFFFF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дня</a:t>
            </a:r>
            <a:endParaRPr sz="2000" b="1" dirty="0">
              <a:solidFill>
                <a:srgbClr val="FFFFFF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  <a:p>
            <a:pPr marL="82789" marR="3081" lvl="0" indent="0" algn="r" rtl="0">
              <a:lnSpc>
                <a:spcPct val="99239"/>
              </a:lnSpc>
              <a:spcBef>
                <a:spcPts val="2689"/>
              </a:spcBef>
              <a:spcAft>
                <a:spcPts val="0"/>
              </a:spcAft>
              <a:buNone/>
            </a:pPr>
            <a:r>
              <a:rPr lang="en-US" sz="1577" dirty="0" err="1">
                <a:solidFill>
                  <a:srgbClr val="231F20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Оптимизация</a:t>
            </a:r>
            <a:r>
              <a:rPr lang="en-US" sz="1577" dirty="0">
                <a:solidFill>
                  <a:srgbClr val="231F20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 КСМ</a:t>
            </a:r>
            <a:endParaRPr sz="1577" dirty="0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8" name="Google Shape;1008;p25"/>
          <p:cNvSpPr txBox="1"/>
          <p:nvPr/>
        </p:nvSpPr>
        <p:spPr>
          <a:xfrm>
            <a:off x="5081981" y="2045431"/>
            <a:ext cx="1974996" cy="27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375" rIns="0" bIns="0" anchor="t" anchorCtr="0">
            <a:spAutoFit/>
          </a:bodyPr>
          <a:lstStyle/>
          <a:p>
            <a:pPr marL="154026" marR="0" lvl="0" indent="0" algn="ctr" rtl="0">
              <a:lnSpc>
                <a:spcPct val="1095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7" b="1" dirty="0" err="1">
                <a:solidFill>
                  <a:schemeClr val="lt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Приоритизация</a:t>
            </a:r>
            <a:endParaRPr sz="1577" b="1" dirty="0">
              <a:solidFill>
                <a:schemeClr val="lt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0" name="Google Shape;1010;p25"/>
          <p:cNvSpPr txBox="1"/>
          <p:nvPr/>
        </p:nvSpPr>
        <p:spPr>
          <a:xfrm>
            <a:off x="7607300" y="2030846"/>
            <a:ext cx="2327355" cy="2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1975" rIns="0" bIns="0" anchor="t" anchorCtr="0">
            <a:spAutoFit/>
          </a:bodyPr>
          <a:lstStyle/>
          <a:p>
            <a:pPr marL="115903" marR="850606" lvl="0" indent="0" algn="ctr" rtl="0">
              <a:lnSpc>
                <a:spcPct val="992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7" b="1">
                <a:solidFill>
                  <a:schemeClr val="lt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МПК</a:t>
            </a:r>
            <a:endParaRPr sz="1577" b="1">
              <a:solidFill>
                <a:schemeClr val="lt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1" name="Google Shape;1011;p25"/>
          <p:cNvSpPr/>
          <p:nvPr/>
        </p:nvSpPr>
        <p:spPr>
          <a:xfrm>
            <a:off x="9654600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 extrusionOk="0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2" name="Google Shape;1012;p25"/>
          <p:cNvSpPr txBox="1"/>
          <p:nvPr/>
        </p:nvSpPr>
        <p:spPr>
          <a:xfrm>
            <a:off x="10035963" y="2030846"/>
            <a:ext cx="1974996" cy="2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1975" rIns="0" bIns="0" anchor="t" anchorCtr="0">
            <a:spAutoFit/>
          </a:bodyPr>
          <a:lstStyle/>
          <a:p>
            <a:pPr marL="115903" marR="722765" lvl="0" indent="0" algn="ctr" rtl="0">
              <a:lnSpc>
                <a:spcPct val="992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7" b="1">
                <a:solidFill>
                  <a:schemeClr val="lt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КСМ</a:t>
            </a:r>
            <a:endParaRPr sz="1577" b="1">
              <a:solidFill>
                <a:schemeClr val="lt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3" name="Google Shape;1013;p25"/>
          <p:cNvSpPr/>
          <p:nvPr/>
        </p:nvSpPr>
        <p:spPr>
          <a:xfrm>
            <a:off x="2670032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 extrusionOk="0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4" name="Google Shape;1014;p25"/>
          <p:cNvSpPr txBox="1"/>
          <p:nvPr/>
        </p:nvSpPr>
        <p:spPr>
          <a:xfrm>
            <a:off x="3111500" y="2030846"/>
            <a:ext cx="2133600" cy="2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1975" rIns="0" bIns="0" anchor="t" anchorCtr="0">
            <a:spAutoFit/>
          </a:bodyPr>
          <a:lstStyle/>
          <a:p>
            <a:pPr marL="0" marR="757806" lvl="0" indent="0" algn="ctr" rtl="0">
              <a:lnSpc>
                <a:spcPct val="992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7" b="1">
                <a:solidFill>
                  <a:schemeClr val="lt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Аналитика</a:t>
            </a:r>
            <a:endParaRPr sz="1577" b="1">
              <a:solidFill>
                <a:schemeClr val="lt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5" name="Google Shape;1015;p25"/>
          <p:cNvSpPr/>
          <p:nvPr/>
        </p:nvSpPr>
        <p:spPr>
          <a:xfrm>
            <a:off x="349250" y="1701680"/>
            <a:ext cx="2219900" cy="939943"/>
          </a:xfrm>
          <a:custGeom>
            <a:avLst/>
            <a:gdLst/>
            <a:ahLst/>
            <a:cxnLst/>
            <a:rect l="l" t="t" r="r" b="b"/>
            <a:pathLst>
              <a:path w="3256915" h="1550035" extrusionOk="0">
                <a:moveTo>
                  <a:pt x="0" y="1549691"/>
                </a:moveTo>
                <a:lnTo>
                  <a:pt x="3256445" y="1549691"/>
                </a:lnTo>
                <a:lnTo>
                  <a:pt x="3256445" y="0"/>
                </a:lnTo>
                <a:lnTo>
                  <a:pt x="0" y="0"/>
                </a:lnTo>
                <a:lnTo>
                  <a:pt x="0" y="1549691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6" name="Google Shape;1016;p25"/>
          <p:cNvSpPr txBox="1"/>
          <p:nvPr/>
        </p:nvSpPr>
        <p:spPr>
          <a:xfrm>
            <a:off x="449689" y="2033087"/>
            <a:ext cx="1974996" cy="253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375" rIns="0" bIns="0" anchor="t" anchorCtr="0">
            <a:spAutoFit/>
          </a:bodyPr>
          <a:lstStyle/>
          <a:p>
            <a:pPr marL="115903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7" b="1">
                <a:solidFill>
                  <a:schemeClr val="lt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ЦОРП</a:t>
            </a:r>
            <a:endParaRPr sz="1577" b="1">
              <a:solidFill>
                <a:schemeClr val="lt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018" name="Google Shape;1018;p25"/>
          <p:cNvGrpSpPr/>
          <p:nvPr/>
        </p:nvGrpSpPr>
        <p:grpSpPr>
          <a:xfrm>
            <a:off x="834004" y="3453036"/>
            <a:ext cx="683538" cy="683538"/>
            <a:chOff x="950118" y="3438524"/>
            <a:chExt cx="323851" cy="323851"/>
          </a:xfrm>
        </p:grpSpPr>
        <p:sp>
          <p:nvSpPr>
            <p:cNvPr id="1019" name="Google Shape;1019;p25"/>
            <p:cNvSpPr/>
            <p:nvPr/>
          </p:nvSpPr>
          <p:spPr>
            <a:xfrm>
              <a:off x="1045751" y="3529014"/>
              <a:ext cx="138111" cy="13811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egoe UI 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25"/>
            <p:cNvSpPr/>
            <p:nvPr/>
          </p:nvSpPr>
          <p:spPr>
            <a:xfrm>
              <a:off x="950118" y="3438524"/>
              <a:ext cx="323851" cy="323851"/>
            </a:xfrm>
            <a:prstGeom prst="ellipse">
              <a:avLst/>
            </a:prstGeom>
            <a:noFill/>
            <a:ln w="19050" cap="flat" cmpd="sng">
              <a:solidFill>
                <a:srgbClr val="92D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egoe UI 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1" name="Google Shape;1021;p25"/>
          <p:cNvSpPr txBox="1"/>
          <p:nvPr/>
        </p:nvSpPr>
        <p:spPr>
          <a:xfrm>
            <a:off x="10221934" y="2954953"/>
            <a:ext cx="1634785" cy="3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25" rIns="0" bIns="0" anchor="t" anchorCtr="0">
            <a:spAutoFit/>
          </a:bodyPr>
          <a:lstStyle/>
          <a:p>
            <a:pPr marL="7701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86" b="1">
                <a:solidFill>
                  <a:srgbClr val="8C271A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25.03.2018</a:t>
            </a:r>
            <a:endParaRPr sz="2486" b="1">
              <a:solidFill>
                <a:srgbClr val="8C271A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22" name="Google Shape;1022;p25"/>
          <p:cNvSpPr txBox="1"/>
          <p:nvPr/>
        </p:nvSpPr>
        <p:spPr>
          <a:xfrm>
            <a:off x="6716163" y="4369086"/>
            <a:ext cx="1122423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6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Логистика</a:t>
            </a:r>
            <a:endParaRPr>
              <a:latin typeface="Segoe UI "/>
            </a:endParaRPr>
          </a:p>
        </p:txBody>
      </p:sp>
      <p:grpSp>
        <p:nvGrpSpPr>
          <p:cNvPr id="1023" name="Google Shape;1023;p25"/>
          <p:cNvGrpSpPr/>
          <p:nvPr/>
        </p:nvGrpSpPr>
        <p:grpSpPr>
          <a:xfrm>
            <a:off x="2757146" y="3516084"/>
            <a:ext cx="683538" cy="683538"/>
            <a:chOff x="950118" y="3438524"/>
            <a:chExt cx="323851" cy="323851"/>
          </a:xfrm>
        </p:grpSpPr>
        <p:sp>
          <p:nvSpPr>
            <p:cNvPr id="1024" name="Google Shape;1024;p25"/>
            <p:cNvSpPr/>
            <p:nvPr/>
          </p:nvSpPr>
          <p:spPr>
            <a:xfrm>
              <a:off x="1045751" y="3529014"/>
              <a:ext cx="138111" cy="138111"/>
            </a:xfrm>
            <a:prstGeom prst="ellipse">
              <a:avLst/>
            </a:prstGeom>
            <a:solidFill>
              <a:srgbClr val="686F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egoe UI 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25"/>
            <p:cNvSpPr/>
            <p:nvPr/>
          </p:nvSpPr>
          <p:spPr>
            <a:xfrm>
              <a:off x="950118" y="3438524"/>
              <a:ext cx="323851" cy="323851"/>
            </a:xfrm>
            <a:prstGeom prst="ellipse">
              <a:avLst/>
            </a:prstGeom>
            <a:noFill/>
            <a:ln w="19050" cap="flat" cmpd="sng">
              <a:solidFill>
                <a:srgbClr val="686F8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egoe UI 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6" name="Google Shape;1026;p25"/>
          <p:cNvGrpSpPr/>
          <p:nvPr/>
        </p:nvGrpSpPr>
        <p:grpSpPr>
          <a:xfrm>
            <a:off x="10674689" y="3487056"/>
            <a:ext cx="683538" cy="683538"/>
            <a:chOff x="950118" y="3438524"/>
            <a:chExt cx="323851" cy="323851"/>
          </a:xfrm>
        </p:grpSpPr>
        <p:sp>
          <p:nvSpPr>
            <p:cNvPr id="1027" name="Google Shape;1027;p25"/>
            <p:cNvSpPr/>
            <p:nvPr/>
          </p:nvSpPr>
          <p:spPr>
            <a:xfrm>
              <a:off x="1045751" y="3529014"/>
              <a:ext cx="138111" cy="138111"/>
            </a:xfrm>
            <a:prstGeom prst="ellipse">
              <a:avLst/>
            </a:prstGeom>
            <a:solidFill>
              <a:srgbClr val="8C27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egoe UI 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25"/>
            <p:cNvSpPr/>
            <p:nvPr/>
          </p:nvSpPr>
          <p:spPr>
            <a:xfrm>
              <a:off x="950118" y="3438524"/>
              <a:ext cx="323851" cy="323851"/>
            </a:xfrm>
            <a:prstGeom prst="ellipse">
              <a:avLst/>
            </a:prstGeom>
            <a:noFill/>
            <a:ln w="19050" cap="flat" cmpd="sng">
              <a:solidFill>
                <a:srgbClr val="8C271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egoe UI 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Заголовок 1"/>
          <p:cNvSpPr txBox="1">
            <a:spLocks/>
          </p:cNvSpPr>
          <p:nvPr/>
        </p:nvSpPr>
        <p:spPr>
          <a:xfrm>
            <a:off x="852024" y="474744"/>
            <a:ext cx="71489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lvl="0" algn="l">
              <a:spcBef>
                <a:spcPts val="0"/>
              </a:spcBef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Эффект от 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PMC-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подряда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53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31"/>
          <p:cNvSpPr/>
          <p:nvPr/>
        </p:nvSpPr>
        <p:spPr>
          <a:xfrm>
            <a:off x="2667000" y="1219200"/>
            <a:ext cx="6982097" cy="320955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31"/>
          <p:cNvSpPr/>
          <p:nvPr/>
        </p:nvSpPr>
        <p:spPr>
          <a:xfrm>
            <a:off x="2190121" y="3838437"/>
            <a:ext cx="2927280" cy="168182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02" name="Google Shape;1202;p31"/>
          <p:cNvGraphicFramePr/>
          <p:nvPr>
            <p:extLst>
              <p:ext uri="{D42A27DB-BD31-4B8C-83A1-F6EECF244321}">
                <p14:modId xmlns:p14="http://schemas.microsoft.com/office/powerpoint/2010/main" val="2975010464"/>
              </p:ext>
            </p:extLst>
          </p:nvPr>
        </p:nvGraphicFramePr>
        <p:xfrm>
          <a:off x="5638800" y="4419600"/>
          <a:ext cx="4203720" cy="2218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852024" y="474744"/>
            <a:ext cx="71489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Аналитика и мониторинг сроков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0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4"/>
          <p:cNvSpPr txBox="1">
            <a:spLocks noGrp="1"/>
          </p:cNvSpPr>
          <p:nvPr>
            <p:ph type="title" idx="4294967295"/>
          </p:nvPr>
        </p:nvSpPr>
        <p:spPr>
          <a:xfrm>
            <a:off x="1066800" y="1295400"/>
            <a:ext cx="6218238" cy="931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450" rIns="0" bIns="0" anchor="t" anchorCtr="0">
            <a:spAutoFit/>
          </a:bodyPr>
          <a:lstStyle/>
          <a:p>
            <a:pPr marL="7701" lvl="0" indent="0" algn="l" rtl="0"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2000"/>
              <a:buFont typeface="Quattrocento Sans"/>
              <a:buNone/>
            </a:pPr>
            <a:r>
              <a:rPr lang="en-US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27.10.2017</a:t>
            </a:r>
            <a:br>
              <a:rPr lang="en-US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</a:br>
            <a:r>
              <a:rPr lang="en-US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ЗАЖЖЁН ФАКЕЛ МПК ВТОРОЙ ОЧЕРЕДИ СРЕДНЕБОТУОБИНКОГО НГКМ</a:t>
            </a:r>
            <a:endParaRPr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4" name="Google Shape;1224;p34"/>
          <p:cNvSpPr/>
          <p:nvPr/>
        </p:nvSpPr>
        <p:spPr>
          <a:xfrm>
            <a:off x="3216103" y="2561563"/>
            <a:ext cx="1504844" cy="186676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1225" name="Google Shape;1225;p34"/>
          <p:cNvSpPr/>
          <p:nvPr/>
        </p:nvSpPr>
        <p:spPr>
          <a:xfrm>
            <a:off x="5425748" y="2561563"/>
            <a:ext cx="1504851" cy="186676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1226" name="Google Shape;1226;p34"/>
          <p:cNvSpPr txBox="1"/>
          <p:nvPr/>
        </p:nvSpPr>
        <p:spPr>
          <a:xfrm>
            <a:off x="3227067" y="4532555"/>
            <a:ext cx="1649734" cy="113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25" rIns="0" bIns="0" anchor="t" anchorCtr="0">
            <a:spAutoFit/>
          </a:bodyPr>
          <a:lstStyle/>
          <a:p>
            <a:pPr marL="7701" marR="0" lvl="0" indent="0" algn="l" rtl="0">
              <a:lnSpc>
                <a:spcPct val="1198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89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ИВАН</a:t>
            </a:r>
            <a:endParaRPr sz="1789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7701" marR="0" lvl="0" indent="0" algn="l" rtl="0">
              <a:lnSpc>
                <a:spcPct val="1198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89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СМИРНОВ</a:t>
            </a:r>
            <a:endParaRPr sz="1789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7701" lvl="0">
              <a:spcBef>
                <a:spcPts val="819"/>
              </a:spcBef>
            </a:pPr>
            <a:r>
              <a:rPr lang="ru-RU" sz="1200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Партнер компании </a:t>
            </a:r>
            <a:r>
              <a:rPr lang="en-US" sz="1200" dirty="0" smtClean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“</a:t>
            </a:r>
            <a:r>
              <a:rPr lang="en-US" sz="1200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PM Excellence”</a:t>
            </a:r>
            <a:endParaRPr sz="1200" dirty="0">
              <a:solidFill>
                <a:srgbClr val="8A8C8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1227" name="Google Shape;1227;p34"/>
          <p:cNvSpPr txBox="1"/>
          <p:nvPr/>
        </p:nvSpPr>
        <p:spPr>
          <a:xfrm>
            <a:off x="5431162" y="4532555"/>
            <a:ext cx="2341238" cy="1211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25" rIns="0" bIns="0" anchor="t" anchorCtr="0">
            <a:spAutoFit/>
          </a:bodyPr>
          <a:lstStyle/>
          <a:p>
            <a:pPr marL="7701" marR="3081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89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АЛЕКСАНДР  КУТУЗОВ</a:t>
            </a:r>
            <a:endParaRPr sz="1789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7701" marR="224107" lvl="0">
              <a:lnSpc>
                <a:spcPct val="101499"/>
              </a:lnSpc>
              <a:spcBef>
                <a:spcPts val="791"/>
              </a:spcBef>
            </a:pPr>
            <a:r>
              <a:rPr lang="ru-RU"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Приглашенный эксперт по </a:t>
            </a:r>
            <a:r>
              <a:rPr lang="ru-RU" sz="1182" dirty="0" smtClean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управлению </a:t>
            </a:r>
            <a:r>
              <a:rPr lang="ru-RU" sz="1182" dirty="0" err="1" smtClean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мегапроектами</a:t>
            </a:r>
            <a:r>
              <a:rPr lang="ru-RU" sz="1182" dirty="0" smtClean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ru-RU"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компании </a:t>
            </a:r>
            <a:r>
              <a:rPr lang="en-US"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“</a:t>
            </a:r>
            <a:r>
              <a:rPr lang="ru-RU"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PM </a:t>
            </a:r>
            <a:r>
              <a:rPr lang="ru-RU" sz="1182" dirty="0" err="1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Excellence</a:t>
            </a:r>
            <a:r>
              <a:rPr lang="en-US" sz="1182" dirty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”</a:t>
            </a:r>
            <a:endParaRPr sz="1182" dirty="0">
              <a:solidFill>
                <a:srgbClr val="8A8C8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1228" name="Google Shape;1228;p34"/>
          <p:cNvSpPr/>
          <p:nvPr/>
        </p:nvSpPr>
        <p:spPr>
          <a:xfrm>
            <a:off x="8382000" y="990600"/>
            <a:ext cx="3112537" cy="525271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34"/>
          <p:cNvSpPr/>
          <p:nvPr/>
        </p:nvSpPr>
        <p:spPr>
          <a:xfrm>
            <a:off x="1070063" y="2579319"/>
            <a:ext cx="1504844" cy="1866769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92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/>
            </a:endParaRPr>
          </a:p>
        </p:txBody>
      </p:sp>
      <p:sp>
        <p:nvSpPr>
          <p:cNvPr id="1230" name="Google Shape;1230;p34"/>
          <p:cNvSpPr txBox="1"/>
          <p:nvPr/>
        </p:nvSpPr>
        <p:spPr>
          <a:xfrm>
            <a:off x="1080986" y="4532555"/>
            <a:ext cx="1890814" cy="1209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25" rIns="0" bIns="0" anchor="t" anchorCtr="0">
            <a:spAutoFit/>
          </a:bodyPr>
          <a:lstStyle/>
          <a:p>
            <a:pPr marL="7701" marR="656149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89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НИКОЛАЙ  СЮТКИН</a:t>
            </a:r>
            <a:endParaRPr sz="1789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7701" marR="0" lvl="0" indent="0" algn="l" rtl="0">
              <a:spcBef>
                <a:spcPts val="813"/>
              </a:spcBef>
              <a:spcAft>
                <a:spcPts val="0"/>
              </a:spcAft>
              <a:buNone/>
            </a:pPr>
            <a:r>
              <a:rPr lang="ru-RU" sz="1182" dirty="0" smtClean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Генеральный</a:t>
            </a:r>
            <a:endParaRPr lang="ru-RU" sz="1182" dirty="0" smtClean="0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7701" marR="3081" lvl="0" indent="0" algn="l" rtl="0">
              <a:lnSpc>
                <a:spcPct val="101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82" dirty="0" smtClean="0">
                <a:solidFill>
                  <a:srgbClr val="8A8C8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Директор «ТААС-ЮРЯХ  НЕФТЕГАЗОДОБЫЧА»</a:t>
            </a:r>
            <a:endParaRPr lang="ru-RU" sz="1182" dirty="0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264498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20"/>
          <p:cNvSpPr/>
          <p:nvPr/>
        </p:nvSpPr>
        <p:spPr>
          <a:xfrm>
            <a:off x="0" y="1676399"/>
            <a:ext cx="6629400" cy="44196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20"/>
          <p:cNvSpPr txBox="1"/>
          <p:nvPr/>
        </p:nvSpPr>
        <p:spPr>
          <a:xfrm>
            <a:off x="914400" y="457200"/>
            <a:ext cx="752006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КЕЙС: </a:t>
            </a:r>
            <a:endParaRPr dirty="0">
              <a:solidFill>
                <a:srgbClr val="8C271A"/>
              </a:solidFill>
            </a:endParaRPr>
          </a:p>
        </p:txBody>
      </p:sp>
      <p:sp>
        <p:nvSpPr>
          <p:cNvPr id="880" name="Google Shape;880;p20"/>
          <p:cNvSpPr txBox="1"/>
          <p:nvPr/>
        </p:nvSpPr>
        <p:spPr>
          <a:xfrm>
            <a:off x="838200" y="3070611"/>
            <a:ext cx="51816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Segoe UI "/>
              </a:rPr>
              <a:t>ИНСТРУМЕНТЫ</a:t>
            </a:r>
            <a:r>
              <a:rPr lang="en-US" sz="2000" b="1" dirty="0" smtClean="0">
                <a:solidFill>
                  <a:schemeClr val="bg1"/>
                </a:solidFill>
                <a:latin typeface="Segoe UI 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Segoe UI "/>
              </a:rPr>
              <a:t>СОКРАЩЕНИЯ СРОКОВ КРУПНОГО ПРОЕКТА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Segoe UI "/>
              </a:rPr>
              <a:t>АЭС </a:t>
            </a:r>
            <a:r>
              <a:rPr lang="en-US" sz="2000" b="1" dirty="0" smtClean="0">
                <a:solidFill>
                  <a:schemeClr val="bg1"/>
                </a:solidFill>
                <a:latin typeface="Segoe UI "/>
              </a:rPr>
              <a:t>“</a:t>
            </a:r>
            <a:r>
              <a:rPr lang="ru-RU" sz="2000" b="1" dirty="0" smtClean="0">
                <a:solidFill>
                  <a:schemeClr val="bg1"/>
                </a:solidFill>
                <a:latin typeface="Segoe UI "/>
              </a:rPr>
              <a:t>ХАНХИКИВИ</a:t>
            </a:r>
            <a:r>
              <a:rPr lang="en-US" sz="2000" b="1" dirty="0" smtClean="0">
                <a:solidFill>
                  <a:schemeClr val="bg1"/>
                </a:solidFill>
                <a:latin typeface="Segoe UI "/>
              </a:rPr>
              <a:t>” (</a:t>
            </a:r>
            <a:r>
              <a:rPr lang="ru-RU" sz="2000" b="1" dirty="0" smtClean="0">
                <a:solidFill>
                  <a:schemeClr val="bg1"/>
                </a:solidFill>
                <a:latin typeface="Segoe UI "/>
              </a:rPr>
              <a:t>ФИНЛЯНДИЯ). </a:t>
            </a:r>
          </a:p>
          <a:p>
            <a:endParaRPr lang="ru-RU" sz="2000" b="1" dirty="0" smtClean="0">
              <a:solidFill>
                <a:schemeClr val="bg1"/>
              </a:solidFill>
              <a:latin typeface="Segoe UI 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Segoe UI "/>
              </a:rPr>
              <a:t>СТАДИЯ «ПРОЕКТИРОВАНИЕ».</a:t>
            </a:r>
            <a:endParaRPr lang="ru-RU" sz="2000" b="1" dirty="0">
              <a:solidFill>
                <a:schemeClr val="bg1"/>
              </a:solidFill>
              <a:latin typeface="Segoe UI "/>
            </a:endParaRPr>
          </a:p>
        </p:txBody>
      </p:sp>
      <p:pic>
        <p:nvPicPr>
          <p:cNvPr id="9" name="Resim 2">
            <a:extLst>
              <a:ext uri="{FF2B5EF4-FFF2-40B4-BE49-F238E27FC236}">
                <a16:creationId xmlns:a16="http://schemas.microsoft.com/office/drawing/2014/main" id="{53FF12BE-605C-471A-83CD-6F8E262C36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r="263" b="5741"/>
          <a:stretch/>
        </p:blipFill>
        <p:spPr>
          <a:xfrm>
            <a:off x="6096000" y="2171552"/>
            <a:ext cx="6096000" cy="3429291"/>
          </a:xfrm>
          <a:prstGeom prst="rect">
            <a:avLst/>
          </a:prstGeom>
        </p:spPr>
      </p:pic>
      <p:sp>
        <p:nvSpPr>
          <p:cNvPr id="10" name="Dikdörtgen 8">
            <a:extLst>
              <a:ext uri="{FF2B5EF4-FFF2-40B4-BE49-F238E27FC236}">
                <a16:creationId xmlns:a16="http://schemas.microsoft.com/office/drawing/2014/main" id="{56DDF517-7243-4CFF-BE97-A64B60DDBFEB}"/>
              </a:ext>
            </a:extLst>
          </p:cNvPr>
          <p:cNvSpPr/>
          <p:nvPr/>
        </p:nvSpPr>
        <p:spPr>
          <a:xfrm>
            <a:off x="11026508" y="736660"/>
            <a:ext cx="988260" cy="988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Resim 7">
            <a:extLst>
              <a:ext uri="{FF2B5EF4-FFF2-40B4-BE49-F238E27FC236}">
                <a16:creationId xmlns:a16="http://schemas.microsoft.com/office/drawing/2014/main" id="{38CB8EE0-1887-4491-8EF4-8EE7E79311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0" y="762000"/>
            <a:ext cx="906134" cy="90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3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Скругленный прямоугольник 88"/>
          <p:cNvSpPr/>
          <p:nvPr/>
        </p:nvSpPr>
        <p:spPr>
          <a:xfrm>
            <a:off x="274354" y="1409575"/>
            <a:ext cx="285754" cy="1341036"/>
          </a:xfrm>
          <a:prstGeom prst="roundRect">
            <a:avLst>
              <a:gd name="adj" fmla="val 8804"/>
            </a:avLst>
          </a:prstGeom>
          <a:solidFill>
            <a:srgbClr val="686F8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102905" y="1375072"/>
            <a:ext cx="62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ru-RU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2" name="Таблица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706013"/>
              </p:ext>
            </p:extLst>
          </p:nvPr>
        </p:nvGraphicFramePr>
        <p:xfrm>
          <a:off x="665864" y="1408409"/>
          <a:ext cx="3708000" cy="1342201"/>
        </p:xfrm>
        <a:graphic>
          <a:graphicData uri="http://schemas.openxmlformats.org/drawingml/2006/table">
            <a:tbl>
              <a:tblPr/>
              <a:tblGrid>
                <a:gridCol w="1926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9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Директивный срок CLA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2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.11.2021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Осталось календарных дней до CLA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>
                          <a:solidFill>
                            <a:srgbClr val="8C271A"/>
                          </a:solidFill>
                          <a:effectLst/>
                          <a:latin typeface="Segoe UI" panose="020B0502040204020203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3" name="Скругленный прямоугольник 92"/>
          <p:cNvSpPr/>
          <p:nvPr/>
        </p:nvSpPr>
        <p:spPr>
          <a:xfrm>
            <a:off x="278118" y="2861155"/>
            <a:ext cx="281990" cy="3780000"/>
          </a:xfrm>
          <a:prstGeom prst="roundRect">
            <a:avLst>
              <a:gd name="adj" fmla="val 8804"/>
            </a:avLst>
          </a:prstGeom>
          <a:solidFill>
            <a:srgbClr val="686F8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102902" y="2822245"/>
            <a:ext cx="62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ru-RU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4058539" y="1129819"/>
            <a:ext cx="642936" cy="642936"/>
            <a:chOff x="4419016" y="762116"/>
            <a:chExt cx="642936" cy="642936"/>
          </a:xfrm>
        </p:grpSpPr>
        <p:grpSp>
          <p:nvGrpSpPr>
            <p:cNvPr id="111" name="Группа 110"/>
            <p:cNvGrpSpPr/>
            <p:nvPr/>
          </p:nvGrpSpPr>
          <p:grpSpPr>
            <a:xfrm>
              <a:off x="4419016" y="762116"/>
              <a:ext cx="642936" cy="642936"/>
              <a:chOff x="7829553" y="506193"/>
              <a:chExt cx="642936" cy="642936"/>
            </a:xfrm>
          </p:grpSpPr>
          <p:sp>
            <p:nvSpPr>
              <p:cNvPr id="114" name="Овал 113"/>
              <p:cNvSpPr/>
              <p:nvPr/>
            </p:nvSpPr>
            <p:spPr>
              <a:xfrm>
                <a:off x="7829553" y="506193"/>
                <a:ext cx="642936" cy="64293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686F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16" name="Рисунок 115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45853" y="627788"/>
                <a:ext cx="399745" cy="399745"/>
              </a:xfrm>
              <a:prstGeom prst="rect">
                <a:avLst/>
              </a:prstGeom>
            </p:spPr>
          </p:pic>
        </p:grpSp>
        <p:sp>
          <p:nvSpPr>
            <p:cNvPr id="112" name="Скругленный прямоугольник 111"/>
            <p:cNvSpPr/>
            <p:nvPr/>
          </p:nvSpPr>
          <p:spPr>
            <a:xfrm>
              <a:off x="4747162" y="1168070"/>
              <a:ext cx="45719" cy="45719"/>
            </a:xfrm>
            <a:prstGeom prst="roundRect">
              <a:avLst/>
            </a:prstGeom>
            <a:solidFill>
              <a:srgbClr val="8C271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09600" y="1146472"/>
            <a:ext cx="1993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День расчёта: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30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.0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.2021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graphicFrame>
        <p:nvGraphicFramePr>
          <p:cNvPr id="124" name="Таблица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54863"/>
              </p:ext>
            </p:extLst>
          </p:nvPr>
        </p:nvGraphicFramePr>
        <p:xfrm>
          <a:off x="4989083" y="1408409"/>
          <a:ext cx="3708000" cy="1358989"/>
        </p:xfrm>
        <a:graphic>
          <a:graphicData uri="http://schemas.openxmlformats.org/drawingml/2006/table">
            <a:tbl>
              <a:tblPr/>
              <a:tblGrid>
                <a:gridCol w="192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9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Резерв </a:t>
                      </a: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CLA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(в</a:t>
                      </a:r>
                      <a: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 рабочих днях)</a:t>
                      </a:r>
                      <a:endParaRPr lang="en-US" sz="800" b="1" i="0" u="none" strike="noStrike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Резерв CLA после выравнивания 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ресурсов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(в</a:t>
                      </a:r>
                      <a: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 рабочих днях)</a:t>
                      </a:r>
                      <a:endParaRPr lang="en-US" sz="800" b="1" i="0" u="none" strike="noStrike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Segoe UI" panose="020B0502040204020203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C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9" name="TextBox 128"/>
          <p:cNvSpPr txBox="1"/>
          <p:nvPr/>
        </p:nvSpPr>
        <p:spPr>
          <a:xfrm>
            <a:off x="609600" y="6320135"/>
            <a:ext cx="5267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Изменение резерва до и после выравнивания ресурсов обусловлено решениями, принятыми на регулярных совещаниях ЦОРП. 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8697082" y="1006874"/>
            <a:ext cx="3248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Топ цепочек критического пути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7926" y="3323535"/>
            <a:ext cx="3088800" cy="19815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7926" y="1379901"/>
            <a:ext cx="3088800" cy="19603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1" b="88747"/>
          <a:stretch/>
        </p:blipFill>
        <p:spPr>
          <a:xfrm>
            <a:off x="8790719" y="5305090"/>
            <a:ext cx="3088800" cy="227030"/>
          </a:xfrm>
          <a:prstGeom prst="rect">
            <a:avLst/>
          </a:prstGeom>
        </p:spPr>
      </p:pic>
      <p:graphicFrame>
        <p:nvGraphicFramePr>
          <p:cNvPr id="59" name="Диаграмма 58">
            <a:extLst>
              <a:ext uri="{FF2B5EF4-FFF2-40B4-BE49-F238E27FC236}">
                <a16:creationId xmlns:a16="http://schemas.microsoft.com/office/drawing/2014/main" id="{C070C4DB-8728-6E45-B0B7-237014D01A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3174699"/>
              </p:ext>
            </p:extLst>
          </p:nvPr>
        </p:nvGraphicFramePr>
        <p:xfrm>
          <a:off x="665864" y="2861156"/>
          <a:ext cx="8031219" cy="3384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A379A2F6-5243-44AF-8231-122512EDA0DF}"/>
              </a:ext>
            </a:extLst>
          </p:cNvPr>
          <p:cNvSpPr/>
          <p:nvPr/>
        </p:nvSpPr>
        <p:spPr>
          <a:xfrm>
            <a:off x="2189481" y="3399136"/>
            <a:ext cx="2989580" cy="919480"/>
          </a:xfrm>
          <a:custGeom>
            <a:avLst/>
            <a:gdLst>
              <a:gd name="connsiteX0" fmla="*/ 0 w 3048000"/>
              <a:gd name="connsiteY0" fmla="*/ 960581 h 960581"/>
              <a:gd name="connsiteX1" fmla="*/ 1616364 w 3048000"/>
              <a:gd name="connsiteY1" fmla="*/ 277091 h 960581"/>
              <a:gd name="connsiteX2" fmla="*/ 3048000 w 3048000"/>
              <a:gd name="connsiteY2" fmla="*/ 0 h 96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0" h="960581">
                <a:moveTo>
                  <a:pt x="0" y="960581"/>
                </a:moveTo>
                <a:cubicBezTo>
                  <a:pt x="554182" y="698884"/>
                  <a:pt x="1108364" y="437188"/>
                  <a:pt x="1616364" y="277091"/>
                </a:cubicBezTo>
                <a:cubicBezTo>
                  <a:pt x="2124364" y="116994"/>
                  <a:pt x="2586182" y="58497"/>
                  <a:pt x="3048000" y="0"/>
                </a:cubicBezTo>
              </a:path>
            </a:pathLst>
          </a:custGeom>
          <a:noFill/>
          <a:ln w="28575">
            <a:solidFill>
              <a:srgbClr val="8C2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685799" y="457200"/>
            <a:ext cx="8011283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Результаты ЦОРП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 проекте АСУ ТП АЭС «Ханхикиви-1»</a:t>
            </a:r>
          </a:p>
        </p:txBody>
      </p:sp>
    </p:spTree>
    <p:extLst>
      <p:ext uri="{BB962C8B-B14F-4D97-AF65-F5344CB8AC3E}">
        <p14:creationId xmlns:p14="http://schemas.microsoft.com/office/powerpoint/2010/main" val="76867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016" y="2065019"/>
            <a:ext cx="7109969" cy="272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71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0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9" y="2648013"/>
            <a:ext cx="8049709" cy="340822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29" y="3215904"/>
            <a:ext cx="1590735" cy="50796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48" y="3477194"/>
            <a:ext cx="514888" cy="528471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87" y="4568852"/>
            <a:ext cx="2110178" cy="691456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34" y="3227024"/>
            <a:ext cx="2133636" cy="1596522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286" y="3443119"/>
            <a:ext cx="2323789" cy="1316238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13" y="3660777"/>
            <a:ext cx="848269" cy="60872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07" y="3387805"/>
            <a:ext cx="3277009" cy="2195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6" y="3389656"/>
            <a:ext cx="1021998" cy="37140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495" y="3951972"/>
            <a:ext cx="3963528" cy="155207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795" y="4179949"/>
            <a:ext cx="3472100" cy="1389087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34" y="4001315"/>
            <a:ext cx="1960773" cy="1292777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140" y="3532677"/>
            <a:ext cx="1582941" cy="38524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97" y="3569587"/>
            <a:ext cx="1147078" cy="558105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193" y="4141784"/>
            <a:ext cx="1590350" cy="10631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64" y="3769279"/>
            <a:ext cx="1036086" cy="3790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87" y="4236178"/>
            <a:ext cx="1139823" cy="382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72" y="4871394"/>
            <a:ext cx="997528" cy="3619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93" y="4650532"/>
            <a:ext cx="1004069" cy="3560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008" y="4789886"/>
            <a:ext cx="1041209" cy="34963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869" y="3527116"/>
            <a:ext cx="878148" cy="20545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896" y="3654315"/>
            <a:ext cx="1068104" cy="42903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134" y="4149750"/>
            <a:ext cx="1036086" cy="37524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3931381"/>
            <a:ext cx="973332" cy="54942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006" y="3496401"/>
            <a:ext cx="1065584" cy="95075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21" y="3942705"/>
            <a:ext cx="264954" cy="26260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66" y="4141005"/>
            <a:ext cx="219785" cy="25065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28" y="4450118"/>
            <a:ext cx="695159" cy="197559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665" y="3861320"/>
            <a:ext cx="919884" cy="1118678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65" y="3736053"/>
            <a:ext cx="464263" cy="47784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45" y="3821498"/>
            <a:ext cx="1056940" cy="530940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85" y="3895673"/>
            <a:ext cx="493896" cy="632187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94" y="3677809"/>
            <a:ext cx="1729878" cy="409935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90" y="4141005"/>
            <a:ext cx="301278" cy="343260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96" y="4397325"/>
            <a:ext cx="1537255" cy="382771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53" y="4709614"/>
            <a:ext cx="937171" cy="2457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78" y="4365305"/>
            <a:ext cx="1005349" cy="366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58" y="3992171"/>
            <a:ext cx="1082191" cy="362438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44" y="5529328"/>
            <a:ext cx="3035704" cy="803531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676" y="5071799"/>
            <a:ext cx="2753313" cy="6867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545700" y="747494"/>
            <a:ext cx="3355483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Предпосылки</a:t>
            </a:r>
          </a:p>
          <a:p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Богатый практический опыт команды 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Большая потребность проектов в практическом руководстве по УП </a:t>
            </a:r>
            <a:r>
              <a:rPr lang="ru-RU" sz="900" b="1" dirty="0">
                <a:latin typeface="Segoe UI" panose="020B0502040204020203" pitchFamily="34" charset="0"/>
                <a:cs typeface="Segoe UI" panose="020B0502040204020203" pitchFamily="34" charset="0"/>
              </a:rPr>
              <a:t>(Делай раз, делай два)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Уход 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PMBOK 7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от практичной процессной модели к излишне широкому толкованию областей управления проектами </a:t>
            </a:r>
          </a:p>
          <a:p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2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Принципы создания </a:t>
            </a:r>
            <a:r>
              <a:rPr lang="en-US" sz="12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Guide </a:t>
            </a:r>
            <a:endParaRPr lang="ru-RU" sz="12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2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«Больше можно, меньше нельзя» 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Минимально необходимые, но обязательные процессы(12) взаимосвязи(?) артефактов(?) (Посчитать из актуальной версии стандарта сколько всего)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Открытость.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 может быть использован без разрешения, но со ссылкой на 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Tx/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Отражение практики </a:t>
            </a: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Excellence.</a:t>
            </a: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Копирование существующих стандартов и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или создание уникальных подходов не является самоцелью создания стандарта. Все положения стандарта являются отражением практики 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Принятие де-факто из-за практической ценности. 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мы стремимся к тому, чтобы рынок принял стандарт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 </a:t>
            </a:r>
            <a:endParaRPr lang="ru-RU" sz="9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Независимость стандарта. 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Целью</a:t>
            </a:r>
            <a:r>
              <a:rPr lang="ru-RU" sz="9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стандарта не является ни создание чего-то нового, ни копирование, ни опровержение существующих стандартов 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Отправная точка в создании дерева стандартов.</a:t>
            </a: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подлежит дальнейшему развитию через выпуск новых версий </a:t>
            </a:r>
          </a:p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59" y="1341330"/>
            <a:ext cx="224001" cy="2324633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10" y="1727395"/>
            <a:ext cx="224001" cy="2324633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71" y="1949437"/>
            <a:ext cx="224001" cy="2324633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825" y="1296396"/>
            <a:ext cx="224001" cy="2324633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42" y="2163144"/>
            <a:ext cx="199112" cy="2511304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594" y="2252098"/>
            <a:ext cx="217778" cy="2746500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13" y="2774399"/>
            <a:ext cx="224001" cy="2324633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736" y="1628234"/>
            <a:ext cx="224001" cy="2324633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" y="249687"/>
            <a:ext cx="8049708" cy="3659386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059" y="1480675"/>
            <a:ext cx="2349979" cy="1247458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47" y="1491090"/>
            <a:ext cx="288189" cy="301075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96" y="1306209"/>
            <a:ext cx="1494323" cy="438884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31" y="1702936"/>
            <a:ext cx="1223008" cy="331663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874" y="1386635"/>
            <a:ext cx="173382" cy="19798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631" y="1373886"/>
            <a:ext cx="1117612" cy="593951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08" y="1808583"/>
            <a:ext cx="152295" cy="174553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583" y="2171640"/>
            <a:ext cx="816536" cy="657212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83" y="489588"/>
            <a:ext cx="1053832" cy="803531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43" y="884288"/>
            <a:ext cx="1764945" cy="524991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83" y="1255918"/>
            <a:ext cx="1126000" cy="41047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20" y="1090833"/>
            <a:ext cx="1702975" cy="464563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538" y="1574391"/>
            <a:ext cx="1062623" cy="399773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188" y="1977158"/>
            <a:ext cx="1080332" cy="331939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251" y="2136458"/>
            <a:ext cx="1028370" cy="338532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529" y="2580863"/>
            <a:ext cx="1013317" cy="402328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40" y="1665612"/>
            <a:ext cx="1014493" cy="330450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21" y="1864252"/>
            <a:ext cx="1044155" cy="345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525" y="5064758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 Condensed" panose="020B0502040204020203" pitchFamily="34" charset="0"/>
              </a:rPr>
              <a:t>v. 1.0 </a:t>
            </a:r>
            <a:r>
              <a:rPr lang="ru-MD" dirty="0">
                <a:latin typeface="Bahnschrift Condensed" panose="020B0502040204020203" pitchFamily="34" charset="0"/>
              </a:rPr>
              <a:t>от 06.12.2022</a:t>
            </a:r>
            <a:endParaRPr lang="en-US" dirty="0">
              <a:latin typeface="Bahnschrift Condensed" panose="020B0502040204020203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3090" y="6434132"/>
            <a:ext cx="293413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u="sng" dirty="0">
                <a:latin typeface="Segoe UI" panose="020B0502040204020203" pitchFamily="34" charset="0"/>
                <a:cs typeface="Segoe UI" panose="020B0502040204020203" pitchFamily="34" charset="0"/>
                <a:hlinkClick r:id="rId65"/>
              </a:rPr>
              <a:t>https://pmexcellence.com/pm-guide/</a:t>
            </a:r>
            <a:endParaRPr lang="en-US" sz="1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" y="5440126"/>
            <a:ext cx="981934" cy="98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9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89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52024" y="474744"/>
            <a:ext cx="108065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Карта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сервисов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273476"/>
            <a:ext cx="1347872" cy="2546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6" b="4445"/>
          <a:stretch/>
        </p:blipFill>
        <p:spPr>
          <a:xfrm>
            <a:off x="1219200" y="990600"/>
            <a:ext cx="9570591" cy="541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1" y="6273476"/>
            <a:ext cx="1447800" cy="23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4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5127" y="1665952"/>
            <a:ext cx="3413125" cy="2329746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Более </a:t>
            </a:r>
            <a:endParaRPr lang="ru-RU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ru-RU" sz="7000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90+</a:t>
            </a:r>
            <a:r>
              <a:rPr lang="en-US" sz="7000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 </a:t>
            </a:r>
            <a:endParaRPr lang="ru-RU" sz="7000" b="1" dirty="0" smtClean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крупных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мегапроектов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проблемы со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сроками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45CE64-B2B2-4B8D-8E63-990FF9538E5E}"/>
              </a:ext>
            </a:extLst>
          </p:cNvPr>
          <p:cNvSpPr txBox="1"/>
          <p:nvPr/>
        </p:nvSpPr>
        <p:spPr>
          <a:xfrm>
            <a:off x="838200" y="540757"/>
            <a:ext cx="70131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Проблемы  крупных проектов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935C91-CB93-4277-8CE9-F0F75EDBE443}"/>
              </a:ext>
            </a:extLst>
          </p:cNvPr>
          <p:cNvSpPr txBox="1"/>
          <p:nvPr/>
        </p:nvSpPr>
        <p:spPr>
          <a:xfrm>
            <a:off x="745126" y="5753216"/>
            <a:ext cx="7106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*Оценка экспертов </a:t>
            </a:r>
            <a:r>
              <a:rPr lang="en-US" dirty="0"/>
              <a:t>PM Excellence </a:t>
            </a:r>
            <a:r>
              <a:rPr lang="ru-RU" dirty="0"/>
              <a:t>на российском рынке 2016 -2022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 txBox="1">
            <a:spLocks/>
          </p:cNvSpPr>
          <p:nvPr/>
        </p:nvSpPr>
        <p:spPr>
          <a:xfrm>
            <a:off x="4567734" y="2073485"/>
            <a:ext cx="3455112" cy="19414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7000" b="1" dirty="0" smtClean="0">
                <a:solidFill>
                  <a:srgbClr val="8C271A"/>
                </a:solidFill>
              </a:rPr>
              <a:t>50</a:t>
            </a:r>
            <a:r>
              <a:rPr lang="en-US" sz="7000" b="1" dirty="0" smtClean="0">
                <a:solidFill>
                  <a:srgbClr val="8C271A"/>
                </a:solidFill>
              </a:rPr>
              <a:t>+% </a:t>
            </a:r>
            <a:endParaRPr lang="ru-RU" sz="7000" b="1" dirty="0" smtClean="0">
              <a:solidFill>
                <a:srgbClr val="8C271A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длительность увеличивается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на </a:t>
            </a:r>
            <a:r>
              <a:rPr lang="en-US" dirty="0" smtClean="0"/>
              <a:t>50</a:t>
            </a:r>
            <a:r>
              <a:rPr lang="ru-RU" dirty="0" smtClean="0"/>
              <a:t> +%</a:t>
            </a:r>
            <a:endParaRPr lang="ru-RU" dirty="0"/>
          </a:p>
        </p:txBody>
      </p:sp>
      <p:sp>
        <p:nvSpPr>
          <p:cNvPr id="6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 txBox="1">
            <a:spLocks/>
          </p:cNvSpPr>
          <p:nvPr/>
        </p:nvSpPr>
        <p:spPr>
          <a:xfrm>
            <a:off x="7551839" y="2038688"/>
            <a:ext cx="4862044" cy="19570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7000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</a:t>
            </a:r>
            <a:r>
              <a:rPr lang="en-US" sz="7000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ru-RU" sz="7000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r>
              <a:rPr lang="en-US" sz="7000" b="1" dirty="0" smtClean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7000" b="1" dirty="0" smtClean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длительность увеличивается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в 2 и более раз</a:t>
            </a:r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27441B17-84A8-4D85-A3D7-65892BD87EB2}"/>
              </a:ext>
            </a:extLst>
          </p:cNvPr>
          <p:cNvSpPr txBox="1">
            <a:spLocks/>
          </p:cNvSpPr>
          <p:nvPr/>
        </p:nvSpPr>
        <p:spPr>
          <a:xfrm>
            <a:off x="745127" y="4400199"/>
            <a:ext cx="10515600" cy="986261"/>
          </a:xfrm>
          <a:prstGeom prst="rect">
            <a:avLst/>
          </a:prstGeom>
          <a:solidFill>
            <a:srgbClr val="686F8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этом стоимость </a:t>
            </a:r>
            <a:r>
              <a:rPr lang="ru-RU" sz="2000" dirty="0" err="1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одногщ</a:t>
            </a:r>
            <a:r>
              <a:rPr lang="ru-RU" sz="20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дня задержки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10+ - 100+ млн рублей</a:t>
            </a:r>
            <a:endParaRPr lang="ru-RU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80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f/fd/Vilfredo_Pareto_1870s2.jpg/800px-Vilfredo_Pareto_1870s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66" y="1411461"/>
            <a:ext cx="1611330" cy="214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4081" y="3606225"/>
            <a:ext cx="21075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err="1">
                <a:solidFill>
                  <a:srgbClr val="2021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Вильфредо</a:t>
            </a:r>
            <a:r>
              <a:rPr lang="ru-RU" sz="1600" b="1" dirty="0">
                <a:solidFill>
                  <a:srgbClr val="2021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Парето</a:t>
            </a:r>
          </a:p>
          <a:p>
            <a:pPr algn="ctr"/>
            <a:r>
              <a:rPr lang="ru-RU" sz="1600" b="1" dirty="0">
                <a:solidFill>
                  <a:srgbClr val="2021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1848-1923</a:t>
            </a:r>
            <a:endParaRPr lang="ru-RU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951" y="4322065"/>
            <a:ext cx="3461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ru-RU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80% всех богатств Италии принадлежат </a:t>
            </a:r>
            <a:endParaRPr lang="en-US" sz="1200" dirty="0" smtClean="0">
              <a:solidFill>
                <a:srgbClr val="22222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200" dirty="0" smtClean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</a:t>
            </a:r>
            <a:r>
              <a:rPr lang="ru-RU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% людей</a:t>
            </a:r>
            <a:r>
              <a:rPr lang="en-US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</a:t>
            </a:r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8" name="Picture 4" descr="Joseph Moses Jur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68" y="1396728"/>
            <a:ext cx="1629457" cy="217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36033" y="3606225"/>
            <a:ext cx="1870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2021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Джозеф </a:t>
            </a:r>
            <a:r>
              <a:rPr lang="ru-RU" sz="1600" b="1" dirty="0" err="1">
                <a:solidFill>
                  <a:srgbClr val="2021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Джуран</a:t>
            </a:r>
            <a:endParaRPr lang="en-US" sz="1600" b="1" dirty="0">
              <a:solidFill>
                <a:srgbClr val="20212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1600" b="1" dirty="0">
                <a:solidFill>
                  <a:srgbClr val="2021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1904 – 2008</a:t>
            </a:r>
            <a:endParaRPr lang="ru-RU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67200" y="4343400"/>
            <a:ext cx="3362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Принцип</a:t>
            </a:r>
            <a:r>
              <a:rPr lang="en-US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честь </a:t>
            </a:r>
            <a:r>
              <a:rPr lang="ru-RU" sz="1200" dirty="0" err="1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Паретто</a:t>
            </a:r>
            <a:r>
              <a:rPr lang="en-US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ru-RU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ru-RU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небольшая доля причин, вкладываемых средств или прилагаемых усилий, отвечает за большую долю результатов</a:t>
            </a:r>
            <a:r>
              <a:rPr lang="en-US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</a:t>
            </a:r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581400" y="2486017"/>
            <a:ext cx="806245" cy="0"/>
          </a:xfrm>
          <a:prstGeom prst="straightConnector1">
            <a:avLst/>
          </a:prstGeom>
          <a:ln w="5715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335513" y="2486017"/>
            <a:ext cx="817887" cy="0"/>
          </a:xfrm>
          <a:prstGeom prst="straightConnector1">
            <a:avLst/>
          </a:prstGeom>
          <a:ln w="57150">
            <a:solidFill>
              <a:srgbClr val="8C27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807245" y="3606225"/>
            <a:ext cx="2045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Правило </a:t>
            </a:r>
            <a:endParaRPr lang="en-US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/8</a:t>
            </a:r>
            <a:r>
              <a:rPr lang="ru-RU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7249" y="5397377"/>
            <a:ext cx="3742371" cy="584775"/>
          </a:xfrm>
          <a:prstGeom prst="rect">
            <a:avLst/>
          </a:prstGeom>
          <a:solidFill>
            <a:srgbClr val="8C27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Правило</a:t>
            </a:r>
            <a:r>
              <a:rPr lang="tr-TR" sz="3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Паретто</a:t>
            </a:r>
            <a:r>
              <a:rPr lang="ru-RU" sz="3600" b="1" baseline="30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3600" baseline="30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05400" y="5481935"/>
            <a:ext cx="625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4% усилий дают 64% результата</a:t>
            </a:r>
            <a:endParaRPr lang="ru-RU" sz="2400" b="1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05800" y="4382869"/>
            <a:ext cx="30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22222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«20% усилий дают 80% результата, а остальные 80% усилий – лишь 20% результата»</a:t>
            </a:r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52024" y="474744"/>
            <a:ext cx="108065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История вопроса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34" b="12286"/>
          <a:stretch/>
        </p:blipFill>
        <p:spPr>
          <a:xfrm>
            <a:off x="8391525" y="1981200"/>
            <a:ext cx="2876550" cy="10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7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2" grpId="0"/>
      <p:bldP spid="13" grpId="0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1"/>
          <p:cNvSpPr/>
          <p:nvPr/>
        </p:nvSpPr>
        <p:spPr>
          <a:xfrm>
            <a:off x="4267200" y="4544747"/>
            <a:ext cx="3895725" cy="419100"/>
          </a:xfrm>
          <a:prstGeom prst="rect">
            <a:avLst/>
          </a:prstGeom>
          <a:solidFill>
            <a:srgbClr val="323F4F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1"/>
          <p:cNvSpPr/>
          <p:nvPr/>
        </p:nvSpPr>
        <p:spPr>
          <a:xfrm>
            <a:off x="2794000" y="1357682"/>
            <a:ext cx="3646635" cy="463052"/>
          </a:xfrm>
          <a:prstGeom prst="chevron">
            <a:avLst>
              <a:gd name="adj" fmla="val 31250"/>
            </a:avLst>
          </a:prstGeom>
          <a:solidFill>
            <a:srgbClr val="8C27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План</a:t>
            </a:r>
            <a:endParaRPr/>
          </a:p>
        </p:txBody>
      </p:sp>
      <p:sp>
        <p:nvSpPr>
          <p:cNvPr id="439" name="Google Shape;439;p11"/>
          <p:cNvSpPr/>
          <p:nvPr/>
        </p:nvSpPr>
        <p:spPr>
          <a:xfrm>
            <a:off x="3970029" y="1878122"/>
            <a:ext cx="3359847" cy="432059"/>
          </a:xfrm>
          <a:prstGeom prst="chevron">
            <a:avLst>
              <a:gd name="adj" fmla="val 31250"/>
            </a:avLst>
          </a:prstGeom>
          <a:solidFill>
            <a:srgbClr val="686F81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Факт</a:t>
            </a:r>
            <a:endParaRPr/>
          </a:p>
        </p:txBody>
      </p:sp>
      <p:sp>
        <p:nvSpPr>
          <p:cNvPr id="440" name="Google Shape;440;p11"/>
          <p:cNvSpPr/>
          <p:nvPr/>
        </p:nvSpPr>
        <p:spPr>
          <a:xfrm>
            <a:off x="5772830" y="2409706"/>
            <a:ext cx="2498046" cy="395776"/>
          </a:xfrm>
          <a:prstGeom prst="chevron">
            <a:avLst>
              <a:gd name="adj" fmla="val 31250"/>
            </a:avLst>
          </a:prstGeom>
          <a:noFill/>
          <a:ln w="28575" cap="flat" cmpd="sng">
            <a:solidFill>
              <a:srgbClr val="686F8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Прогноз</a:t>
            </a:r>
            <a:endParaRPr/>
          </a:p>
        </p:txBody>
      </p:sp>
      <p:sp>
        <p:nvSpPr>
          <p:cNvPr id="441" name="Google Shape;441;p11"/>
          <p:cNvSpPr/>
          <p:nvPr/>
        </p:nvSpPr>
        <p:spPr>
          <a:xfrm>
            <a:off x="4665816" y="2310183"/>
            <a:ext cx="144310" cy="87173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2" name="Google Shape;442;p11"/>
          <p:cNvCxnSpPr>
            <a:stCxn id="439" idx="3"/>
          </p:cNvCxnSpPr>
          <p:nvPr/>
        </p:nvCxnSpPr>
        <p:spPr>
          <a:xfrm>
            <a:off x="7329876" y="2094152"/>
            <a:ext cx="290100" cy="301800"/>
          </a:xfrm>
          <a:prstGeom prst="bentConnector2">
            <a:avLst/>
          </a:prstGeom>
          <a:noFill/>
          <a:ln w="57150" cap="flat" cmpd="sng">
            <a:solidFill>
              <a:schemeClr val="bg1">
                <a:lumMod val="65000"/>
              </a:schemeClr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43" name="Google Shape;443;p11"/>
          <p:cNvCxnSpPr>
            <a:stCxn id="438" idx="3"/>
          </p:cNvCxnSpPr>
          <p:nvPr/>
        </p:nvCxnSpPr>
        <p:spPr>
          <a:xfrm>
            <a:off x="6440635" y="1589208"/>
            <a:ext cx="1407900" cy="806700"/>
          </a:xfrm>
          <a:prstGeom prst="bentConnector3">
            <a:avLst>
              <a:gd name="adj1" fmla="val 100067"/>
            </a:avLst>
          </a:prstGeom>
          <a:noFill/>
          <a:ln w="57150" cap="flat" cmpd="sng">
            <a:solidFill>
              <a:schemeClr val="bg1">
                <a:lumMod val="65000"/>
              </a:schemeClr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44" name="Google Shape;444;p11"/>
          <p:cNvSpPr/>
          <p:nvPr/>
        </p:nvSpPr>
        <p:spPr>
          <a:xfrm>
            <a:off x="7472752" y="2804557"/>
            <a:ext cx="147248" cy="35753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4491919" y="4544014"/>
            <a:ext cx="3559066" cy="415290"/>
          </a:xfrm>
          <a:prstGeom prst="flowChartManualOperation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Приоритизация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4342782" y="3606761"/>
            <a:ext cx="180000" cy="180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1"/>
          <p:cNvSpPr/>
          <p:nvPr/>
        </p:nvSpPr>
        <p:spPr>
          <a:xfrm>
            <a:off x="5111987" y="3571564"/>
            <a:ext cx="324000" cy="324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1"/>
          <p:cNvSpPr/>
          <p:nvPr/>
        </p:nvSpPr>
        <p:spPr>
          <a:xfrm>
            <a:off x="4015548" y="3863005"/>
            <a:ext cx="138488" cy="136277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1"/>
          <p:cNvSpPr/>
          <p:nvPr/>
        </p:nvSpPr>
        <p:spPr>
          <a:xfrm>
            <a:off x="4899794" y="4058822"/>
            <a:ext cx="252000" cy="252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1"/>
          <p:cNvSpPr txBox="1"/>
          <p:nvPr/>
        </p:nvSpPr>
        <p:spPr>
          <a:xfrm>
            <a:off x="9677400" y="3680041"/>
            <a:ext cx="15240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Где</a:t>
            </a:r>
            <a:r>
              <a:rPr lang="ru-RU" sz="1800" b="1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800" b="1" dirty="0" err="1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будем</a:t>
            </a:r>
            <a:endParaRPr dirty="0"/>
          </a:p>
        </p:txBody>
      </p:sp>
      <p:sp>
        <p:nvSpPr>
          <p:cNvPr id="451" name="Google Shape;451;p11"/>
          <p:cNvSpPr txBox="1"/>
          <p:nvPr/>
        </p:nvSpPr>
        <p:spPr>
          <a:xfrm>
            <a:off x="9809602" y="5344911"/>
            <a:ext cx="27527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 что обратить внимание</a:t>
            </a:r>
            <a:endParaRPr/>
          </a:p>
        </p:txBody>
      </p:sp>
      <p:cxnSp>
        <p:nvCxnSpPr>
          <p:cNvPr id="452" name="Google Shape;452;p11"/>
          <p:cNvCxnSpPr/>
          <p:nvPr/>
        </p:nvCxnSpPr>
        <p:spPr>
          <a:xfrm flipH="1">
            <a:off x="8915400" y="3883245"/>
            <a:ext cx="688376" cy="14049"/>
          </a:xfrm>
          <a:prstGeom prst="straightConnector1">
            <a:avLst/>
          </a:prstGeom>
          <a:noFill/>
          <a:ln w="38100" cap="flat" cmpd="sng">
            <a:solidFill>
              <a:srgbClr val="8C271A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53" name="Google Shape;453;p11"/>
          <p:cNvCxnSpPr/>
          <p:nvPr/>
        </p:nvCxnSpPr>
        <p:spPr>
          <a:xfrm rot="10800000">
            <a:off x="7620000" y="5449958"/>
            <a:ext cx="2162176" cy="203499"/>
          </a:xfrm>
          <a:prstGeom prst="straightConnector1">
            <a:avLst/>
          </a:prstGeom>
          <a:noFill/>
          <a:ln w="19050" cap="flat" cmpd="sng">
            <a:solidFill>
              <a:srgbClr val="8C271A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54" name="Google Shape;454;p11"/>
          <p:cNvSpPr txBox="1"/>
          <p:nvPr/>
        </p:nvSpPr>
        <p:spPr>
          <a:xfrm>
            <a:off x="3448050" y="3114552"/>
            <a:ext cx="25978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Текущие отклонения</a:t>
            </a:r>
            <a:endParaRPr/>
          </a:p>
        </p:txBody>
      </p:sp>
      <p:sp>
        <p:nvSpPr>
          <p:cNvPr id="455" name="Google Shape;455;p11"/>
          <p:cNvSpPr txBox="1"/>
          <p:nvPr/>
        </p:nvSpPr>
        <p:spPr>
          <a:xfrm>
            <a:off x="6401388" y="3114552"/>
            <a:ext cx="25978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Прогнозные отклонения</a:t>
            </a:r>
            <a:endParaRPr/>
          </a:p>
        </p:txBody>
      </p:sp>
      <p:sp>
        <p:nvSpPr>
          <p:cNvPr id="457" name="Google Shape;457;p11"/>
          <p:cNvSpPr txBox="1"/>
          <p:nvPr/>
        </p:nvSpPr>
        <p:spPr>
          <a:xfrm>
            <a:off x="2435318" y="1291335"/>
            <a:ext cx="40267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8C271A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sz="3200" b="1" dirty="0">
              <a:solidFill>
                <a:srgbClr val="8C27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1"/>
          <p:cNvSpPr txBox="1"/>
          <p:nvPr/>
        </p:nvSpPr>
        <p:spPr>
          <a:xfrm>
            <a:off x="3868235" y="4459271"/>
            <a:ext cx="40267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8C271A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sz="3200" b="1" dirty="0">
              <a:solidFill>
                <a:srgbClr val="8C27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1"/>
          <p:cNvSpPr txBox="1"/>
          <p:nvPr/>
        </p:nvSpPr>
        <p:spPr>
          <a:xfrm>
            <a:off x="3653246" y="1785766"/>
            <a:ext cx="3738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8C271A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3200" b="1" dirty="0">
              <a:solidFill>
                <a:srgbClr val="8C27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1"/>
          <p:cNvSpPr txBox="1"/>
          <p:nvPr/>
        </p:nvSpPr>
        <p:spPr>
          <a:xfrm>
            <a:off x="5450157" y="2311980"/>
            <a:ext cx="3738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8C271A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3200" b="1">
              <a:solidFill>
                <a:srgbClr val="8C27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1"/>
          <p:cNvSpPr/>
          <p:nvPr/>
        </p:nvSpPr>
        <p:spPr>
          <a:xfrm>
            <a:off x="4844066" y="5503526"/>
            <a:ext cx="180000" cy="180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1"/>
          <p:cNvSpPr/>
          <p:nvPr/>
        </p:nvSpPr>
        <p:spPr>
          <a:xfrm>
            <a:off x="6076407" y="5414278"/>
            <a:ext cx="252000" cy="252000"/>
          </a:xfrm>
          <a:prstGeom prst="ellipse">
            <a:avLst/>
          </a:prstGeom>
          <a:solidFill>
            <a:srgbClr val="8C27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1"/>
          <p:cNvSpPr/>
          <p:nvPr/>
        </p:nvSpPr>
        <p:spPr>
          <a:xfrm>
            <a:off x="6642881" y="5200809"/>
            <a:ext cx="324000" cy="324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1"/>
          <p:cNvSpPr/>
          <p:nvPr/>
        </p:nvSpPr>
        <p:spPr>
          <a:xfrm>
            <a:off x="5287681" y="5277588"/>
            <a:ext cx="432000" cy="432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1"/>
          <p:cNvSpPr/>
          <p:nvPr/>
        </p:nvSpPr>
        <p:spPr>
          <a:xfrm>
            <a:off x="7036163" y="5740200"/>
            <a:ext cx="432000" cy="432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1"/>
          <p:cNvSpPr/>
          <p:nvPr/>
        </p:nvSpPr>
        <p:spPr>
          <a:xfrm>
            <a:off x="6187508" y="5817918"/>
            <a:ext cx="324000" cy="324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1"/>
          <p:cNvSpPr/>
          <p:nvPr/>
        </p:nvSpPr>
        <p:spPr>
          <a:xfrm>
            <a:off x="5663235" y="5834080"/>
            <a:ext cx="180000" cy="180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1"/>
          <p:cNvSpPr/>
          <p:nvPr/>
        </p:nvSpPr>
        <p:spPr>
          <a:xfrm>
            <a:off x="6770990" y="5745601"/>
            <a:ext cx="72000" cy="72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1"/>
          <p:cNvSpPr txBox="1"/>
          <p:nvPr/>
        </p:nvSpPr>
        <p:spPr>
          <a:xfrm>
            <a:off x="914400" y="3602095"/>
            <a:ext cx="182879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Где</a:t>
            </a:r>
            <a:r>
              <a:rPr lang="ru-RU" b="1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800" b="1" dirty="0" err="1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сейчас</a:t>
            </a:r>
            <a:endParaRPr dirty="0"/>
          </a:p>
        </p:txBody>
      </p:sp>
      <p:cxnSp>
        <p:nvCxnSpPr>
          <p:cNvPr id="470" name="Google Shape;470;p11"/>
          <p:cNvCxnSpPr/>
          <p:nvPr/>
        </p:nvCxnSpPr>
        <p:spPr>
          <a:xfrm>
            <a:off x="2802168" y="3810349"/>
            <a:ext cx="654050" cy="0"/>
          </a:xfrm>
          <a:prstGeom prst="straightConnector1">
            <a:avLst/>
          </a:prstGeom>
          <a:noFill/>
          <a:ln w="38100" cap="flat" cmpd="sng">
            <a:solidFill>
              <a:srgbClr val="8C271A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71" name="Google Shape;471;p11"/>
          <p:cNvSpPr/>
          <p:nvPr/>
        </p:nvSpPr>
        <p:spPr>
          <a:xfrm>
            <a:off x="4732520" y="3800371"/>
            <a:ext cx="138488" cy="136277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1"/>
          <p:cNvSpPr/>
          <p:nvPr/>
        </p:nvSpPr>
        <p:spPr>
          <a:xfrm>
            <a:off x="4412134" y="4043402"/>
            <a:ext cx="99770" cy="98177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1"/>
          <p:cNvSpPr/>
          <p:nvPr/>
        </p:nvSpPr>
        <p:spPr>
          <a:xfrm>
            <a:off x="7804377" y="3714365"/>
            <a:ext cx="180000" cy="180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1"/>
          <p:cNvSpPr/>
          <p:nvPr/>
        </p:nvSpPr>
        <p:spPr>
          <a:xfrm>
            <a:off x="6922634" y="3706877"/>
            <a:ext cx="324000" cy="324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1"/>
          <p:cNvSpPr/>
          <p:nvPr/>
        </p:nvSpPr>
        <p:spPr>
          <a:xfrm>
            <a:off x="8220460" y="3849670"/>
            <a:ext cx="138488" cy="136277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1"/>
          <p:cNvSpPr/>
          <p:nvPr/>
        </p:nvSpPr>
        <p:spPr>
          <a:xfrm>
            <a:off x="7391554" y="4039715"/>
            <a:ext cx="252000" cy="252000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1"/>
          <p:cNvSpPr/>
          <p:nvPr/>
        </p:nvSpPr>
        <p:spPr>
          <a:xfrm>
            <a:off x="7487035" y="3655995"/>
            <a:ext cx="138488" cy="136277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1"/>
          <p:cNvSpPr/>
          <p:nvPr/>
        </p:nvSpPr>
        <p:spPr>
          <a:xfrm>
            <a:off x="7925803" y="4113195"/>
            <a:ext cx="99770" cy="98177"/>
          </a:xfrm>
          <a:prstGeom prst="ellipse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1"/>
          <p:cNvSpPr/>
          <p:nvPr/>
        </p:nvSpPr>
        <p:spPr>
          <a:xfrm>
            <a:off x="7466026" y="5413958"/>
            <a:ext cx="72000" cy="72000"/>
          </a:xfrm>
          <a:prstGeom prst="ellipse">
            <a:avLst/>
          </a:prstGeom>
          <a:solidFill>
            <a:srgbClr val="8C27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1"/>
          <p:cNvSpPr/>
          <p:nvPr/>
        </p:nvSpPr>
        <p:spPr>
          <a:xfrm>
            <a:off x="5132690" y="5964676"/>
            <a:ext cx="72000" cy="72000"/>
          </a:xfrm>
          <a:prstGeom prst="ellipse">
            <a:avLst/>
          </a:prstGeom>
          <a:solidFill>
            <a:srgbClr val="8C27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1" name="Google Shape;481;p11"/>
          <p:cNvCxnSpPr>
            <a:stCxn id="451" idx="1"/>
            <a:endCxn id="462" idx="6"/>
          </p:cNvCxnSpPr>
          <p:nvPr/>
        </p:nvCxnSpPr>
        <p:spPr>
          <a:xfrm rot="10800000">
            <a:off x="6328402" y="5540277"/>
            <a:ext cx="3481200" cy="127800"/>
          </a:xfrm>
          <a:prstGeom prst="straightConnector1">
            <a:avLst/>
          </a:prstGeom>
          <a:noFill/>
          <a:ln w="19050" cap="flat" cmpd="sng">
            <a:solidFill>
              <a:srgbClr val="8C271A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82" name="Google Shape;482;p11"/>
          <p:cNvCxnSpPr>
            <a:stCxn id="451" idx="1"/>
          </p:cNvCxnSpPr>
          <p:nvPr/>
        </p:nvCxnSpPr>
        <p:spPr>
          <a:xfrm flipH="1">
            <a:off x="5287702" y="5668077"/>
            <a:ext cx="4521900" cy="292200"/>
          </a:xfrm>
          <a:prstGeom prst="straightConnector1">
            <a:avLst/>
          </a:prstGeom>
          <a:noFill/>
          <a:ln w="19050" cap="flat" cmpd="sng">
            <a:solidFill>
              <a:srgbClr val="8C271A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83" name="Google Shape;483;p11"/>
          <p:cNvSpPr/>
          <p:nvPr/>
        </p:nvSpPr>
        <p:spPr>
          <a:xfrm>
            <a:off x="6257213" y="4979316"/>
            <a:ext cx="156774" cy="35753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296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1"/>
          <p:cNvSpPr txBox="1"/>
          <p:nvPr/>
        </p:nvSpPr>
        <p:spPr>
          <a:xfrm>
            <a:off x="838200" y="4561609"/>
            <a:ext cx="2157707" cy="170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600"/>
              <a:buFont typeface="Tahoma"/>
              <a:buNone/>
            </a:pPr>
            <a:r>
              <a:rPr lang="en-US" sz="3000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Tahoma"/>
              </a:rPr>
              <a:t>Plan</a:t>
            </a:r>
            <a:endParaRPr sz="3000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600"/>
              <a:buFont typeface="Tahoma"/>
              <a:buNone/>
            </a:pPr>
            <a:r>
              <a:rPr lang="en-US" sz="3000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Tahoma"/>
              </a:rPr>
              <a:t>Fact</a:t>
            </a:r>
            <a:endParaRPr sz="3000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600"/>
              <a:buFont typeface="Tahoma"/>
              <a:buNone/>
            </a:pPr>
            <a:r>
              <a:rPr lang="en-US" sz="3000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Tahoma"/>
              </a:rPr>
              <a:t>Forecast</a:t>
            </a:r>
            <a:endParaRPr sz="3000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600"/>
              <a:buFont typeface="Tahoma"/>
              <a:buNone/>
            </a:pPr>
            <a:r>
              <a:rPr lang="en-US" sz="3000" b="1" dirty="0">
                <a:solidFill>
                  <a:srgbClr val="686F8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Tahoma"/>
              </a:rPr>
              <a:t>Priority</a:t>
            </a:r>
            <a:endParaRPr sz="3000" b="1" dirty="0">
              <a:solidFill>
                <a:srgbClr val="686F8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Tahoma"/>
            </a:endParaRPr>
          </a:p>
        </p:txBody>
      </p:sp>
      <p:sp>
        <p:nvSpPr>
          <p:cNvPr id="50" name="Заголовок 1"/>
          <p:cNvSpPr txBox="1">
            <a:spLocks/>
          </p:cNvSpPr>
          <p:nvPr/>
        </p:nvSpPr>
        <p:spPr>
          <a:xfrm>
            <a:off x="852024" y="474744"/>
            <a:ext cx="108065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Принцип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эффективного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мониторинга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проекта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- PFFP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0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12"/>
          <p:cNvPicPr preferRelativeResize="0"/>
          <p:nvPr/>
        </p:nvPicPr>
        <p:blipFill rotWithShape="1">
          <a:blip r:embed="rId3">
            <a:alphaModFix/>
          </a:blip>
          <a:srcRect l="15411" t="94002" r="14856"/>
          <a:stretch/>
        </p:blipFill>
        <p:spPr>
          <a:xfrm>
            <a:off x="3810000" y="6132078"/>
            <a:ext cx="6952135" cy="336342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12"/>
          <p:cNvSpPr txBox="1"/>
          <p:nvPr/>
        </p:nvSpPr>
        <p:spPr>
          <a:xfrm>
            <a:off x="753845" y="3804372"/>
            <a:ext cx="4076372" cy="247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C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BIG PICTURE</a:t>
            </a:r>
            <a:endParaRPr sz="40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MD" sz="35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КАРТИНА </a:t>
            </a: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MD" sz="35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РЕАЛИЗАЦИИ</a:t>
            </a: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MD" sz="35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ПРОЕКТА</a:t>
            </a:r>
            <a:endParaRPr lang="ru-MD" sz="35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1" name="Google Shape;491;p12"/>
          <p:cNvSpPr txBox="1"/>
          <p:nvPr/>
        </p:nvSpPr>
        <p:spPr>
          <a:xfrm>
            <a:off x="2792031" y="0"/>
            <a:ext cx="51710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Инструменты интеграции</a:t>
            </a:r>
            <a:endParaRPr sz="1800" b="1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492" name="Google Shape;4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1000" y="684868"/>
            <a:ext cx="6849659" cy="5276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83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3"/>
          <p:cNvSpPr/>
          <p:nvPr/>
        </p:nvSpPr>
        <p:spPr>
          <a:xfrm>
            <a:off x="303357" y="1775057"/>
            <a:ext cx="7697470" cy="238125"/>
          </a:xfrm>
          <a:custGeom>
            <a:avLst/>
            <a:gdLst/>
            <a:ahLst/>
            <a:cxnLst/>
            <a:rect l="l" t="t" r="r" b="b"/>
            <a:pathLst>
              <a:path w="7697470" h="238125" extrusionOk="0">
                <a:moveTo>
                  <a:pt x="7697427" y="237763"/>
                </a:moveTo>
                <a:lnTo>
                  <a:pt x="0" y="237763"/>
                </a:lnTo>
                <a:lnTo>
                  <a:pt x="0" y="0"/>
                </a:lnTo>
                <a:lnTo>
                  <a:pt x="7697427" y="0"/>
                </a:lnTo>
                <a:lnTo>
                  <a:pt x="7697427" y="237763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3"/>
          <p:cNvSpPr/>
          <p:nvPr/>
        </p:nvSpPr>
        <p:spPr>
          <a:xfrm>
            <a:off x="303358" y="1775057"/>
            <a:ext cx="1905" cy="284480"/>
          </a:xfrm>
          <a:custGeom>
            <a:avLst/>
            <a:gdLst/>
            <a:ahLst/>
            <a:cxnLst/>
            <a:rect l="l" t="t" r="r" b="b"/>
            <a:pathLst>
              <a:path w="1904" h="284480" extrusionOk="0">
                <a:moveTo>
                  <a:pt x="1442" y="283875"/>
                </a:moveTo>
                <a:lnTo>
                  <a:pt x="0" y="283875"/>
                </a:lnTo>
                <a:lnTo>
                  <a:pt x="0" y="0"/>
                </a:lnTo>
                <a:lnTo>
                  <a:pt x="1442" y="0"/>
                </a:lnTo>
                <a:lnTo>
                  <a:pt x="1442" y="283875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3"/>
          <p:cNvSpPr/>
          <p:nvPr/>
        </p:nvSpPr>
        <p:spPr>
          <a:xfrm>
            <a:off x="304797" y="2011380"/>
            <a:ext cx="7696200" cy="1905"/>
          </a:xfrm>
          <a:custGeom>
            <a:avLst/>
            <a:gdLst/>
            <a:ahLst/>
            <a:cxnLst/>
            <a:rect l="l" t="t" r="r" b="b"/>
            <a:pathLst>
              <a:path w="7696200" h="1905" extrusionOk="0">
                <a:moveTo>
                  <a:pt x="7695986" y="1439"/>
                </a:moveTo>
                <a:lnTo>
                  <a:pt x="0" y="1439"/>
                </a:lnTo>
                <a:lnTo>
                  <a:pt x="0" y="0"/>
                </a:lnTo>
                <a:lnTo>
                  <a:pt x="7695986" y="0"/>
                </a:lnTo>
                <a:lnTo>
                  <a:pt x="7695986" y="1439"/>
                </a:lnTo>
                <a:close/>
              </a:path>
            </a:pathLst>
          </a:custGeom>
          <a:solidFill>
            <a:srgbClr val="686F8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3"/>
          <p:cNvSpPr txBox="1"/>
          <p:nvPr/>
        </p:nvSpPr>
        <p:spPr>
          <a:xfrm>
            <a:off x="467396" y="5517416"/>
            <a:ext cx="3679825" cy="60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00" rIns="0" bIns="0" anchor="t" anchorCtr="0">
            <a:spAutoFit/>
          </a:bodyPr>
          <a:lstStyle/>
          <a:p>
            <a:pPr marL="12700" marR="5080" lvl="0" indent="0" algn="ctr" rtl="0">
              <a:lnSpc>
                <a:spcPct val="107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Длительность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цепочки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с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наибольшим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отрицательным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резервом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(– 147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дней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)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обусловлена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выполнением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работ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по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…</a:t>
            </a:r>
            <a:endParaRPr sz="1200" b="1" dirty="0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4" name="Google Shape;514;p13"/>
          <p:cNvSpPr txBox="1"/>
          <p:nvPr/>
        </p:nvSpPr>
        <p:spPr>
          <a:xfrm>
            <a:off x="4315358" y="5517416"/>
            <a:ext cx="3529965" cy="60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00" rIns="0" bIns="0" anchor="t" anchorCtr="0">
            <a:spAutoFit/>
          </a:bodyPr>
          <a:lstStyle/>
          <a:p>
            <a:pPr marL="12700" marR="5080" lvl="0" indent="0" algn="ctr" rtl="0">
              <a:lnSpc>
                <a:spcPct val="107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Резерв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(- 112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дней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)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обусловлен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endParaRPr lang="ru-RU" sz="1200" b="1" dirty="0" smtClean="0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  <a:p>
            <a:pPr marL="12700" marR="5080" lvl="0" indent="0" algn="ctr" rtl="0">
              <a:lnSpc>
                <a:spcPct val="107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 smtClean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текущими</a:t>
            </a:r>
            <a:r>
              <a:rPr lang="en-US" sz="1200" b="1" dirty="0" smtClean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темпами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выполнения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endParaRPr lang="ru-RU" sz="1200" b="1" dirty="0" smtClean="0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  <a:p>
            <a:pPr marL="12700" marR="5080" lvl="0" indent="0" algn="ctr" rtl="0">
              <a:lnSpc>
                <a:spcPct val="107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 smtClean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цепочки</a:t>
            </a:r>
            <a:r>
              <a:rPr lang="en-US" sz="1200" b="1" dirty="0" smtClean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по</a:t>
            </a:r>
            <a:r>
              <a:rPr lang="en-US" sz="1200" b="1" dirty="0">
                <a:solidFill>
                  <a:schemeClr val="dk1"/>
                </a:solidFill>
                <a:latin typeface="Segoe UI "/>
                <a:ea typeface="Quattrocento Sans"/>
                <a:cs typeface="Quattrocento Sans"/>
                <a:sym typeface="Quattrocento Sans"/>
              </a:rPr>
              <a:t>…</a:t>
            </a:r>
            <a:endParaRPr sz="1200" b="1" dirty="0">
              <a:solidFill>
                <a:schemeClr val="dk1"/>
              </a:solidFill>
              <a:latin typeface="Segoe UI 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5" name="Google Shape;515;p13"/>
          <p:cNvSpPr txBox="1"/>
          <p:nvPr/>
        </p:nvSpPr>
        <p:spPr>
          <a:xfrm>
            <a:off x="320810" y="6361016"/>
            <a:ext cx="7111954" cy="16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*В </a:t>
            </a:r>
            <a:r>
              <a:rPr lang="en-US" sz="1000" i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соответствии</a:t>
            </a:r>
            <a:r>
              <a:rPr lang="en-US" sz="10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с </a:t>
            </a:r>
            <a:r>
              <a:rPr lang="en-US" sz="1000" i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обязательствами</a:t>
            </a:r>
            <a:r>
              <a:rPr lang="en-US" sz="10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, </a:t>
            </a:r>
            <a:r>
              <a:rPr lang="en-US" sz="1000" i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взятыми</a:t>
            </a:r>
            <a:r>
              <a:rPr lang="en-US" sz="10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000" i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на</a:t>
            </a:r>
            <a:r>
              <a:rPr lang="en-US" sz="10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000" i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себя</a:t>
            </a:r>
            <a:r>
              <a:rPr lang="en-US" sz="10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000" i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подрядными</a:t>
            </a:r>
            <a:r>
              <a:rPr lang="en-US" sz="10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000" i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организациями</a:t>
            </a:r>
            <a:endParaRPr sz="1000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516" name="Google Shape;516;p13"/>
          <p:cNvSpPr txBox="1"/>
          <p:nvPr/>
        </p:nvSpPr>
        <p:spPr>
          <a:xfrm>
            <a:off x="10668000" y="1600200"/>
            <a:ext cx="1262380" cy="12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День</a:t>
            </a:r>
            <a:r>
              <a:rPr lang="en-US" sz="7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700" b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отчета</a:t>
            </a:r>
            <a:r>
              <a:rPr lang="en-US" sz="7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31.12.20…</a:t>
            </a:r>
            <a:endParaRPr sz="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7" name="Google Shape;517;p13"/>
          <p:cNvSpPr txBox="1"/>
          <p:nvPr/>
        </p:nvSpPr>
        <p:spPr>
          <a:xfrm>
            <a:off x="838200" y="1238152"/>
            <a:ext cx="6198617" cy="248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Завершение</a:t>
            </a:r>
            <a:r>
              <a:rPr lang="en-US" sz="1500" b="1" dirty="0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СМР с </a:t>
            </a:r>
            <a:r>
              <a:rPr lang="en-US" sz="1500" b="1" dirty="0" err="1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учётом</a:t>
            </a:r>
            <a:r>
              <a:rPr lang="en-US" sz="1500" b="1" dirty="0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b="1" dirty="0" err="1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индивидуальных</a:t>
            </a:r>
            <a:r>
              <a:rPr lang="en-US" sz="1500" b="1" dirty="0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1500" b="1" dirty="0" err="1" smtClean="0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испытаний</a:t>
            </a:r>
            <a:endParaRPr sz="1500" b="1" dirty="0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518" name="Google Shape;518;p13"/>
          <p:cNvSpPr txBox="1"/>
          <p:nvPr/>
        </p:nvSpPr>
        <p:spPr>
          <a:xfrm>
            <a:off x="1177608" y="5286448"/>
            <a:ext cx="2306320" cy="12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Количество цепочек с отрицательным резервом: 66</a:t>
            </a:r>
            <a:endParaRPr sz="7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19" name="Google Shape;519;p13"/>
          <p:cNvSpPr txBox="1"/>
          <p:nvPr/>
        </p:nvSpPr>
        <p:spPr>
          <a:xfrm>
            <a:off x="5049448" y="5286448"/>
            <a:ext cx="2306320" cy="12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Количество цепочек с отрицательным резервом: 48</a:t>
            </a:r>
            <a:endParaRPr sz="7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20" name="Google Shape;520;p13"/>
          <p:cNvSpPr txBox="1"/>
          <p:nvPr/>
        </p:nvSpPr>
        <p:spPr>
          <a:xfrm>
            <a:off x="1201479" y="2063073"/>
            <a:ext cx="2053589" cy="1055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 err="1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Осталось</a:t>
            </a:r>
            <a:r>
              <a:rPr lang="en-US" sz="1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000" b="1" dirty="0" err="1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дней</a:t>
            </a:r>
            <a:r>
              <a:rPr lang="en-US" sz="1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000" b="1" dirty="0" err="1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до</a:t>
            </a:r>
            <a:r>
              <a:rPr lang="en-US" sz="1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31.03.2020*:</a:t>
            </a:r>
            <a:endParaRPr sz="1000" b="1" dirty="0">
              <a:solidFill>
                <a:srgbClr val="8C271A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5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75</a:t>
            </a:r>
            <a:endParaRPr sz="5750" b="1" dirty="0">
              <a:solidFill>
                <a:srgbClr val="8C271A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1" name="Google Shape;521;p13"/>
          <p:cNvSpPr txBox="1"/>
          <p:nvPr/>
        </p:nvSpPr>
        <p:spPr>
          <a:xfrm>
            <a:off x="5049448" y="2063073"/>
            <a:ext cx="2053589" cy="1055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 err="1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Осталось</a:t>
            </a:r>
            <a:r>
              <a:rPr lang="en-US" sz="1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000" b="1" dirty="0" err="1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дней</a:t>
            </a:r>
            <a:r>
              <a:rPr lang="en-US" sz="1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000" b="1" dirty="0" err="1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до</a:t>
            </a:r>
            <a:r>
              <a:rPr lang="en-US" sz="1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31.03.2020*:</a:t>
            </a:r>
            <a:endParaRPr sz="1000" b="1" dirty="0">
              <a:solidFill>
                <a:srgbClr val="8C271A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5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91</a:t>
            </a:r>
            <a:endParaRPr sz="5750" b="1" dirty="0">
              <a:solidFill>
                <a:srgbClr val="8C271A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2" name="Google Shape;522;p13"/>
          <p:cNvSpPr/>
          <p:nvPr/>
        </p:nvSpPr>
        <p:spPr>
          <a:xfrm>
            <a:off x="479902" y="5172189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 h="120000" extrusionOk="0">
                <a:moveTo>
                  <a:pt x="0" y="0"/>
                </a:moveTo>
                <a:lnTo>
                  <a:pt x="3592901" y="0"/>
                </a:lnTo>
              </a:path>
            </a:pathLst>
          </a:custGeom>
          <a:noFill/>
          <a:ln w="9525" cap="flat" cmpd="sng">
            <a:solidFill>
              <a:srgbClr val="8A8A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3"/>
          <p:cNvSpPr/>
          <p:nvPr/>
        </p:nvSpPr>
        <p:spPr>
          <a:xfrm>
            <a:off x="479902" y="4999269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 h="120000" extrusionOk="0">
                <a:moveTo>
                  <a:pt x="0" y="0"/>
                </a:moveTo>
                <a:lnTo>
                  <a:pt x="3592901" y="0"/>
                </a:lnTo>
              </a:path>
            </a:pathLst>
          </a:custGeom>
          <a:noFill/>
          <a:ln w="9525" cap="flat" cmpd="sng">
            <a:solidFill>
              <a:srgbClr val="8A8A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3"/>
          <p:cNvSpPr/>
          <p:nvPr/>
        </p:nvSpPr>
        <p:spPr>
          <a:xfrm>
            <a:off x="479902" y="4827791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 h="120000" extrusionOk="0">
                <a:moveTo>
                  <a:pt x="0" y="0"/>
                </a:moveTo>
                <a:lnTo>
                  <a:pt x="3592901" y="0"/>
                </a:lnTo>
              </a:path>
            </a:pathLst>
          </a:custGeom>
          <a:noFill/>
          <a:ln w="9525" cap="flat" cmpd="sng">
            <a:solidFill>
              <a:srgbClr val="8A8A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3"/>
          <p:cNvSpPr/>
          <p:nvPr/>
        </p:nvSpPr>
        <p:spPr>
          <a:xfrm>
            <a:off x="479902" y="3966077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 h="120000" extrusionOk="0">
                <a:moveTo>
                  <a:pt x="0" y="0"/>
                </a:moveTo>
                <a:lnTo>
                  <a:pt x="3592901" y="0"/>
                </a:lnTo>
              </a:path>
            </a:pathLst>
          </a:custGeom>
          <a:noFill/>
          <a:ln w="9525" cap="flat" cmpd="sng">
            <a:solidFill>
              <a:srgbClr val="8A8A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3"/>
          <p:cNvSpPr/>
          <p:nvPr/>
        </p:nvSpPr>
        <p:spPr>
          <a:xfrm>
            <a:off x="479902" y="3793159"/>
            <a:ext cx="3593465" cy="0"/>
          </a:xfrm>
          <a:custGeom>
            <a:avLst/>
            <a:gdLst/>
            <a:ahLst/>
            <a:cxnLst/>
            <a:rect l="l" t="t" r="r" b="b"/>
            <a:pathLst>
              <a:path w="3593465" h="120000" extrusionOk="0">
                <a:moveTo>
                  <a:pt x="0" y="0"/>
                </a:moveTo>
                <a:lnTo>
                  <a:pt x="3592901" y="0"/>
                </a:lnTo>
              </a:path>
            </a:pathLst>
          </a:custGeom>
          <a:noFill/>
          <a:ln w="9525" cap="flat" cmpd="sng">
            <a:solidFill>
              <a:srgbClr val="8A8A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7" name="Google Shape;527;p13"/>
          <p:cNvGrpSpPr/>
          <p:nvPr/>
        </p:nvGrpSpPr>
        <p:grpSpPr>
          <a:xfrm>
            <a:off x="479902" y="4137557"/>
            <a:ext cx="3593465" cy="517525"/>
            <a:chOff x="984205" y="3928019"/>
            <a:chExt cx="3593465" cy="517525"/>
          </a:xfrm>
        </p:grpSpPr>
        <p:sp>
          <p:nvSpPr>
            <p:cNvPr id="528" name="Google Shape;528;p13"/>
            <p:cNvSpPr/>
            <p:nvPr/>
          </p:nvSpPr>
          <p:spPr>
            <a:xfrm>
              <a:off x="984205" y="3928019"/>
              <a:ext cx="3593465" cy="517525"/>
            </a:xfrm>
            <a:custGeom>
              <a:avLst/>
              <a:gdLst/>
              <a:ahLst/>
              <a:cxnLst/>
              <a:rect l="l" t="t" r="r" b="b"/>
              <a:pathLst>
                <a:path w="3593465" h="517525" extrusionOk="0">
                  <a:moveTo>
                    <a:pt x="0" y="517316"/>
                  </a:moveTo>
                  <a:lnTo>
                    <a:pt x="3592901" y="517316"/>
                  </a:lnTo>
                </a:path>
                <a:path w="3593465" h="517525" extrusionOk="0">
                  <a:moveTo>
                    <a:pt x="0" y="344397"/>
                  </a:moveTo>
                  <a:lnTo>
                    <a:pt x="3592901" y="344397"/>
                  </a:lnTo>
                </a:path>
                <a:path w="3593465" h="517525" extrusionOk="0">
                  <a:moveTo>
                    <a:pt x="0" y="172919"/>
                  </a:moveTo>
                  <a:lnTo>
                    <a:pt x="3592901" y="172919"/>
                  </a:lnTo>
                </a:path>
                <a:path w="3593465" h="517525" extrusionOk="0">
                  <a:moveTo>
                    <a:pt x="0" y="0"/>
                  </a:moveTo>
                  <a:lnTo>
                    <a:pt x="3592901" y="0"/>
                  </a:lnTo>
                </a:path>
              </a:pathLst>
            </a:custGeom>
            <a:noFill/>
            <a:ln w="9525" cap="flat" cmpd="sng">
              <a:solidFill>
                <a:srgbClr val="8A8A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3"/>
            <p:cNvSpPr/>
            <p:nvPr/>
          </p:nvSpPr>
          <p:spPr>
            <a:xfrm>
              <a:off x="1069955" y="3963320"/>
              <a:ext cx="3422015" cy="451484"/>
            </a:xfrm>
            <a:custGeom>
              <a:avLst/>
              <a:gdLst/>
              <a:ahLst/>
              <a:cxnLst/>
              <a:rect l="l" t="t" r="r" b="b"/>
              <a:pathLst>
                <a:path w="3422015" h="451485" extrusionOk="0">
                  <a:moveTo>
                    <a:pt x="0" y="240645"/>
                  </a:moveTo>
                  <a:lnTo>
                    <a:pt x="170061" y="141217"/>
                  </a:lnTo>
                  <a:lnTo>
                    <a:pt x="341563" y="96546"/>
                  </a:lnTo>
                  <a:lnTo>
                    <a:pt x="513065" y="175801"/>
                  </a:lnTo>
                  <a:lnTo>
                    <a:pt x="683126" y="61962"/>
                  </a:lnTo>
                  <a:lnTo>
                    <a:pt x="854629" y="106633"/>
                  </a:lnTo>
                  <a:lnTo>
                    <a:pt x="1026131" y="116720"/>
                  </a:lnTo>
                  <a:lnTo>
                    <a:pt x="1197633" y="34583"/>
                  </a:lnTo>
                  <a:lnTo>
                    <a:pt x="1367695" y="451030"/>
                  </a:lnTo>
                  <a:lnTo>
                    <a:pt x="1539197" y="2881"/>
                  </a:lnTo>
                  <a:lnTo>
                    <a:pt x="1710699" y="92223"/>
                  </a:lnTo>
                  <a:lnTo>
                    <a:pt x="1880760" y="116720"/>
                  </a:lnTo>
                  <a:lnTo>
                    <a:pt x="2052263" y="92223"/>
                  </a:lnTo>
                  <a:lnTo>
                    <a:pt x="2223765" y="47552"/>
                  </a:lnTo>
                  <a:lnTo>
                    <a:pt x="2395267" y="136894"/>
                  </a:lnTo>
                  <a:lnTo>
                    <a:pt x="2565328" y="148422"/>
                  </a:lnTo>
                  <a:lnTo>
                    <a:pt x="2736831" y="282434"/>
                  </a:lnTo>
                  <a:lnTo>
                    <a:pt x="2908333" y="309813"/>
                  </a:lnTo>
                  <a:lnTo>
                    <a:pt x="3079835" y="0"/>
                  </a:lnTo>
                  <a:lnTo>
                    <a:pt x="3249897" y="136894"/>
                  </a:lnTo>
                  <a:lnTo>
                    <a:pt x="3421399" y="126807"/>
                  </a:lnTo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3"/>
            <p:cNvSpPr/>
            <p:nvPr/>
          </p:nvSpPr>
          <p:spPr>
            <a:xfrm>
              <a:off x="1057702" y="419317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3"/>
            <p:cNvSpPr/>
            <p:nvPr/>
          </p:nvSpPr>
          <p:spPr>
            <a:xfrm>
              <a:off x="1056977" y="419243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3"/>
            <p:cNvSpPr/>
            <p:nvPr/>
          </p:nvSpPr>
          <p:spPr>
            <a:xfrm>
              <a:off x="1229211" y="4092295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4" y="0"/>
                  </a:moveTo>
                  <a:lnTo>
                    <a:pt x="0" y="10795"/>
                  </a:lnTo>
                  <a:lnTo>
                    <a:pt x="10794" y="21615"/>
                  </a:lnTo>
                  <a:lnTo>
                    <a:pt x="21602" y="10795"/>
                  </a:lnTo>
                  <a:lnTo>
                    <a:pt x="10794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3"/>
            <p:cNvSpPr/>
            <p:nvPr/>
          </p:nvSpPr>
          <p:spPr>
            <a:xfrm>
              <a:off x="1228478" y="4091571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1399260" y="4047616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1398536" y="404689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1570761" y="412687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1570037" y="412615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3"/>
            <p:cNvSpPr/>
            <p:nvPr/>
          </p:nvSpPr>
          <p:spPr>
            <a:xfrm>
              <a:off x="1742274" y="401303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3"/>
            <p:cNvSpPr/>
            <p:nvPr/>
          </p:nvSpPr>
          <p:spPr>
            <a:xfrm>
              <a:off x="1741538" y="401231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3"/>
            <p:cNvSpPr/>
            <p:nvPr/>
          </p:nvSpPr>
          <p:spPr>
            <a:xfrm>
              <a:off x="1913762" y="405771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3"/>
            <p:cNvSpPr/>
            <p:nvPr/>
          </p:nvSpPr>
          <p:spPr>
            <a:xfrm>
              <a:off x="1913039" y="405697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3"/>
            <p:cNvSpPr/>
            <p:nvPr/>
          </p:nvSpPr>
          <p:spPr>
            <a:xfrm>
              <a:off x="2083816" y="406923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3"/>
            <p:cNvSpPr/>
            <p:nvPr/>
          </p:nvSpPr>
          <p:spPr>
            <a:xfrm>
              <a:off x="2083104" y="406850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3"/>
            <p:cNvSpPr/>
            <p:nvPr/>
          </p:nvSpPr>
          <p:spPr>
            <a:xfrm>
              <a:off x="2255329" y="398565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2254605" y="398492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2426830" y="440354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4" y="0"/>
                  </a:moveTo>
                  <a:lnTo>
                    <a:pt x="0" y="10807"/>
                  </a:lnTo>
                  <a:lnTo>
                    <a:pt x="10794" y="21615"/>
                  </a:lnTo>
                  <a:lnTo>
                    <a:pt x="21602" y="10807"/>
                  </a:lnTo>
                  <a:lnTo>
                    <a:pt x="10794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2426106" y="440282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2598331" y="395540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2597607" y="395466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2768384" y="404473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2767660" y="404401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2939897" y="406923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4" y="0"/>
                  </a:moveTo>
                  <a:lnTo>
                    <a:pt x="0" y="10807"/>
                  </a:lnTo>
                  <a:lnTo>
                    <a:pt x="10794" y="21615"/>
                  </a:lnTo>
                  <a:lnTo>
                    <a:pt x="21602" y="10807"/>
                  </a:lnTo>
                  <a:lnTo>
                    <a:pt x="10794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2939161" y="406850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3111385" y="404473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3110661" y="404401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3281451" y="400006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3280727" y="399934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3452952" y="40893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3452228" y="408868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3795953" y="423351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3795229" y="423278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3966006" y="426088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3965282" y="42601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4137520" y="395107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807"/>
                  </a:lnTo>
                  <a:lnTo>
                    <a:pt x="10795" y="21628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4136783" y="395034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4309008" y="40893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4308284" y="408868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4480521" y="407932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4479785" y="407859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3625253" y="410051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 extrusionOk="0">
                  <a:moveTo>
                    <a:pt x="10569" y="21133"/>
                  </a:moveTo>
                  <a:lnTo>
                    <a:pt x="0" y="10566"/>
                  </a:lnTo>
                  <a:lnTo>
                    <a:pt x="10569" y="0"/>
                  </a:lnTo>
                  <a:lnTo>
                    <a:pt x="21136" y="10566"/>
                  </a:lnTo>
                  <a:lnTo>
                    <a:pt x="10569" y="21133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3"/>
            <p:cNvSpPr/>
            <p:nvPr/>
          </p:nvSpPr>
          <p:spPr>
            <a:xfrm>
              <a:off x="3635819" y="410051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 extrusionOk="0">
                  <a:moveTo>
                    <a:pt x="0" y="0"/>
                  </a:moveTo>
                  <a:lnTo>
                    <a:pt x="10568" y="10566"/>
                  </a:lnTo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3"/>
            <p:cNvSpPr/>
            <p:nvPr/>
          </p:nvSpPr>
          <p:spPr>
            <a:xfrm>
              <a:off x="3635817" y="411107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 extrusionOk="0">
                  <a:moveTo>
                    <a:pt x="10568" y="0"/>
                  </a:moveTo>
                  <a:lnTo>
                    <a:pt x="0" y="10566"/>
                  </a:lnTo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3"/>
            <p:cNvSpPr/>
            <p:nvPr/>
          </p:nvSpPr>
          <p:spPr>
            <a:xfrm>
              <a:off x="3625251" y="411107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 extrusionOk="0">
                  <a:moveTo>
                    <a:pt x="10568" y="10566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4" name="Google Shape;574;p13"/>
          <p:cNvGrpSpPr/>
          <p:nvPr/>
        </p:nvGrpSpPr>
        <p:grpSpPr>
          <a:xfrm>
            <a:off x="4304817" y="3791725"/>
            <a:ext cx="3536760" cy="1369063"/>
            <a:chOff x="4809121" y="3582187"/>
            <a:chExt cx="3536760" cy="1369063"/>
          </a:xfrm>
        </p:grpSpPr>
        <p:sp>
          <p:nvSpPr>
            <p:cNvPr id="575" name="Google Shape;575;p13"/>
            <p:cNvSpPr/>
            <p:nvPr/>
          </p:nvSpPr>
          <p:spPr>
            <a:xfrm>
              <a:off x="4823536" y="3582190"/>
              <a:ext cx="3522345" cy="1369060"/>
            </a:xfrm>
            <a:custGeom>
              <a:avLst/>
              <a:gdLst/>
              <a:ahLst/>
              <a:cxnLst/>
              <a:rect l="l" t="t" r="r" b="b"/>
              <a:pathLst>
                <a:path w="3522345" h="1369060" extrusionOk="0">
                  <a:moveTo>
                    <a:pt x="0" y="1368943"/>
                  </a:moveTo>
                  <a:lnTo>
                    <a:pt x="3522283" y="1368943"/>
                  </a:lnTo>
                </a:path>
                <a:path w="3522345" h="1369060" extrusionOk="0">
                  <a:moveTo>
                    <a:pt x="0" y="1197464"/>
                  </a:moveTo>
                  <a:lnTo>
                    <a:pt x="3522283" y="1197464"/>
                  </a:lnTo>
                </a:path>
                <a:path w="3522345" h="1369060" extrusionOk="0">
                  <a:moveTo>
                    <a:pt x="0" y="1027427"/>
                  </a:moveTo>
                  <a:lnTo>
                    <a:pt x="3522283" y="1027427"/>
                  </a:lnTo>
                </a:path>
                <a:path w="3522345" h="1369060" extrusionOk="0">
                  <a:moveTo>
                    <a:pt x="0" y="855949"/>
                  </a:moveTo>
                  <a:lnTo>
                    <a:pt x="3522283" y="855949"/>
                  </a:lnTo>
                </a:path>
                <a:path w="3522345" h="1369060" extrusionOk="0">
                  <a:moveTo>
                    <a:pt x="0" y="684471"/>
                  </a:moveTo>
                  <a:lnTo>
                    <a:pt x="3522283" y="684471"/>
                  </a:lnTo>
                </a:path>
                <a:path w="3522345" h="1369060" extrusionOk="0">
                  <a:moveTo>
                    <a:pt x="0" y="512993"/>
                  </a:moveTo>
                  <a:lnTo>
                    <a:pt x="3522283" y="512993"/>
                  </a:lnTo>
                </a:path>
                <a:path w="3522345" h="1369060" extrusionOk="0">
                  <a:moveTo>
                    <a:pt x="0" y="1368943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8A8A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3"/>
            <p:cNvSpPr/>
            <p:nvPr/>
          </p:nvSpPr>
          <p:spPr>
            <a:xfrm>
              <a:off x="4809121" y="3582190"/>
              <a:ext cx="14604" cy="1369060"/>
            </a:xfrm>
            <a:custGeom>
              <a:avLst/>
              <a:gdLst/>
              <a:ahLst/>
              <a:cxnLst/>
              <a:rect l="l" t="t" r="r" b="b"/>
              <a:pathLst>
                <a:path w="14604" h="1369060" extrusionOk="0">
                  <a:moveTo>
                    <a:pt x="0" y="1368943"/>
                  </a:moveTo>
                  <a:lnTo>
                    <a:pt x="14411" y="1368943"/>
                  </a:lnTo>
                </a:path>
                <a:path w="14604" h="1369060" extrusionOk="0">
                  <a:moveTo>
                    <a:pt x="0" y="1197464"/>
                  </a:moveTo>
                  <a:lnTo>
                    <a:pt x="14411" y="1197464"/>
                  </a:lnTo>
                </a:path>
                <a:path w="14604" h="1369060" extrusionOk="0">
                  <a:moveTo>
                    <a:pt x="0" y="1027427"/>
                  </a:moveTo>
                  <a:lnTo>
                    <a:pt x="14411" y="1027427"/>
                  </a:lnTo>
                </a:path>
                <a:path w="14604" h="1369060" extrusionOk="0">
                  <a:moveTo>
                    <a:pt x="0" y="855949"/>
                  </a:moveTo>
                  <a:lnTo>
                    <a:pt x="14411" y="855949"/>
                  </a:lnTo>
                </a:path>
                <a:path w="14604" h="1369060" extrusionOk="0">
                  <a:moveTo>
                    <a:pt x="0" y="684471"/>
                  </a:moveTo>
                  <a:lnTo>
                    <a:pt x="14411" y="684471"/>
                  </a:lnTo>
                </a:path>
                <a:path w="14604" h="1369060" extrusionOk="0">
                  <a:moveTo>
                    <a:pt x="0" y="512993"/>
                  </a:moveTo>
                  <a:lnTo>
                    <a:pt x="14411" y="512993"/>
                  </a:lnTo>
                </a:path>
                <a:path w="14604" h="1369060" extrusionOk="0">
                  <a:moveTo>
                    <a:pt x="0" y="0"/>
                  </a:moveTo>
                  <a:lnTo>
                    <a:pt x="14411" y="0"/>
                  </a:lnTo>
                </a:path>
              </a:pathLst>
            </a:custGeom>
            <a:noFill/>
            <a:ln w="9525" cap="flat" cmpd="sng">
              <a:solidFill>
                <a:srgbClr val="8A8A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4823536" y="3582187"/>
              <a:ext cx="3522345" cy="0"/>
            </a:xfrm>
            <a:custGeom>
              <a:avLst/>
              <a:gdLst/>
              <a:ahLst/>
              <a:cxnLst/>
              <a:rect l="l" t="t" r="r" b="b"/>
              <a:pathLst>
                <a:path w="3522345" h="120000" extrusionOk="0">
                  <a:moveTo>
                    <a:pt x="0" y="0"/>
                  </a:moveTo>
                  <a:lnTo>
                    <a:pt x="3522283" y="0"/>
                  </a:lnTo>
                </a:path>
              </a:pathLst>
            </a:custGeom>
            <a:noFill/>
            <a:ln w="9525" cap="flat" cmpd="sng">
              <a:solidFill>
                <a:srgbClr val="8A8A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3"/>
            <p:cNvSpPr/>
            <p:nvPr/>
          </p:nvSpPr>
          <p:spPr>
            <a:xfrm>
              <a:off x="4907851" y="3964771"/>
              <a:ext cx="3354070" cy="808990"/>
            </a:xfrm>
            <a:custGeom>
              <a:avLst/>
              <a:gdLst/>
              <a:ahLst/>
              <a:cxnLst/>
              <a:rect l="l" t="t" r="r" b="b"/>
              <a:pathLst>
                <a:path w="3354070" h="808989" extrusionOk="0">
                  <a:moveTo>
                    <a:pt x="0" y="808396"/>
                  </a:moveTo>
                  <a:lnTo>
                    <a:pt x="167178" y="511552"/>
                  </a:lnTo>
                  <a:lnTo>
                    <a:pt x="335798" y="534608"/>
                  </a:lnTo>
                  <a:lnTo>
                    <a:pt x="502977" y="559105"/>
                  </a:lnTo>
                  <a:lnTo>
                    <a:pt x="670156" y="569192"/>
                  </a:lnTo>
                  <a:lnTo>
                    <a:pt x="838776" y="582161"/>
                  </a:lnTo>
                  <a:lnTo>
                    <a:pt x="1005954" y="487055"/>
                  </a:lnTo>
                  <a:lnTo>
                    <a:pt x="1173133" y="541813"/>
                  </a:lnTo>
                  <a:lnTo>
                    <a:pt x="1341753" y="554782"/>
                  </a:lnTo>
                  <a:lnTo>
                    <a:pt x="1508932" y="360248"/>
                  </a:lnTo>
                  <a:lnTo>
                    <a:pt x="1676110" y="415005"/>
                  </a:lnTo>
                  <a:lnTo>
                    <a:pt x="1844730" y="360248"/>
                  </a:lnTo>
                  <a:lnTo>
                    <a:pt x="2011909" y="373217"/>
                  </a:lnTo>
                  <a:lnTo>
                    <a:pt x="2180529" y="360248"/>
                  </a:lnTo>
                  <a:lnTo>
                    <a:pt x="2347708" y="384745"/>
                  </a:lnTo>
                  <a:lnTo>
                    <a:pt x="2514887" y="357366"/>
                  </a:lnTo>
                  <a:lnTo>
                    <a:pt x="2683506" y="380422"/>
                  </a:lnTo>
                  <a:lnTo>
                    <a:pt x="2850685" y="394832"/>
                  </a:lnTo>
                  <a:lnTo>
                    <a:pt x="3017864" y="404918"/>
                  </a:lnTo>
                  <a:lnTo>
                    <a:pt x="3186484" y="66285"/>
                  </a:lnTo>
                  <a:lnTo>
                    <a:pt x="3353663" y="0"/>
                  </a:lnTo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4895583" y="4762360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4"/>
                  </a:lnTo>
                  <a:lnTo>
                    <a:pt x="10807" y="21615"/>
                  </a:lnTo>
                  <a:lnTo>
                    <a:pt x="21602" y="10794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4894846" y="476163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5064188" y="446406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5063464" y="4463351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5231383" y="448856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5230647" y="448783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5398553" y="451161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5397817" y="451090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5567171" y="4521708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5566447" y="452098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5734341" y="453612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3"/>
            <p:cNvSpPr/>
            <p:nvPr/>
          </p:nvSpPr>
          <p:spPr>
            <a:xfrm>
              <a:off x="5733618" y="453539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3"/>
            <p:cNvSpPr/>
            <p:nvPr/>
          </p:nvSpPr>
          <p:spPr>
            <a:xfrm>
              <a:off x="5901524" y="443957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3"/>
            <p:cNvSpPr/>
            <p:nvPr/>
          </p:nvSpPr>
          <p:spPr>
            <a:xfrm>
              <a:off x="5900800" y="443885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6070142" y="449433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13"/>
            <p:cNvSpPr/>
            <p:nvPr/>
          </p:nvSpPr>
          <p:spPr>
            <a:xfrm>
              <a:off x="6069418" y="449360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13"/>
            <p:cNvSpPr/>
            <p:nvPr/>
          </p:nvSpPr>
          <p:spPr>
            <a:xfrm>
              <a:off x="6237325" y="450874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6236588" y="450801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6405943" y="431276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02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6405206" y="431204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6573113" y="436751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02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3"/>
            <p:cNvSpPr/>
            <p:nvPr/>
          </p:nvSpPr>
          <p:spPr>
            <a:xfrm>
              <a:off x="6572389" y="436679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6740283" y="431276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6739559" y="431204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6908914" y="432716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807"/>
                  </a:lnTo>
                  <a:lnTo>
                    <a:pt x="10795" y="21615"/>
                  </a:lnTo>
                  <a:lnTo>
                    <a:pt x="21602" y="10807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6908177" y="432644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7076096" y="431276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795" y="0"/>
                  </a:moveTo>
                  <a:lnTo>
                    <a:pt x="0" y="10795"/>
                  </a:lnTo>
                  <a:lnTo>
                    <a:pt x="10795" y="21615"/>
                  </a:lnTo>
                  <a:lnTo>
                    <a:pt x="21602" y="10795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7075360" y="4312043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7243266" y="4337266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7242530" y="4336542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7411884" y="430987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7411148" y="430916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7579055" y="433438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5"/>
                  </a:lnTo>
                  <a:lnTo>
                    <a:pt x="10807" y="21615"/>
                  </a:lnTo>
                  <a:lnTo>
                    <a:pt x="21615" y="10795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7578331" y="433365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7747673" y="434734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7746949" y="4346625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7914843" y="435743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4"/>
                  </a:lnTo>
                  <a:lnTo>
                    <a:pt x="10807" y="21615"/>
                  </a:lnTo>
                  <a:lnTo>
                    <a:pt x="21615" y="10794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7914119" y="435670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8082026" y="4018800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807"/>
                  </a:lnTo>
                  <a:lnTo>
                    <a:pt x="10807" y="21615"/>
                  </a:lnTo>
                  <a:lnTo>
                    <a:pt x="21615" y="10807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8081302" y="401807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8250630" y="395395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 extrusionOk="0">
                  <a:moveTo>
                    <a:pt x="10807" y="0"/>
                  </a:moveTo>
                  <a:lnTo>
                    <a:pt x="0" y="10794"/>
                  </a:lnTo>
                  <a:lnTo>
                    <a:pt x="10807" y="21615"/>
                  </a:lnTo>
                  <a:lnTo>
                    <a:pt x="21615" y="10794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8249919" y="395323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 extrusionOk="0">
                  <a:moveTo>
                    <a:pt x="11531" y="723"/>
                  </a:moveTo>
                  <a:lnTo>
                    <a:pt x="11531" y="0"/>
                  </a:lnTo>
                  <a:lnTo>
                    <a:pt x="11531" y="723"/>
                  </a:lnTo>
                  <a:lnTo>
                    <a:pt x="22339" y="11531"/>
                  </a:lnTo>
                  <a:lnTo>
                    <a:pt x="23063" y="11531"/>
                  </a:lnTo>
                  <a:lnTo>
                    <a:pt x="22339" y="11531"/>
                  </a:lnTo>
                  <a:lnTo>
                    <a:pt x="11531" y="22339"/>
                  </a:lnTo>
                  <a:lnTo>
                    <a:pt x="11531" y="23063"/>
                  </a:lnTo>
                  <a:lnTo>
                    <a:pt x="11531" y="22339"/>
                  </a:lnTo>
                  <a:lnTo>
                    <a:pt x="723" y="11531"/>
                  </a:lnTo>
                  <a:lnTo>
                    <a:pt x="0" y="11531"/>
                  </a:lnTo>
                  <a:lnTo>
                    <a:pt x="723" y="11531"/>
                  </a:lnTo>
                  <a:lnTo>
                    <a:pt x="11531" y="723"/>
                  </a:lnTo>
                  <a:close/>
                </a:path>
              </a:pathLst>
            </a:custGeom>
            <a:noFill/>
            <a:ln w="9525" cap="flat" cmpd="sng">
              <a:solidFill>
                <a:srgbClr val="606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621" name="Google Shape;621;p13"/>
          <p:cNvGraphicFramePr/>
          <p:nvPr>
            <p:extLst>
              <p:ext uri="{D42A27DB-BD31-4B8C-83A1-F6EECF244321}">
                <p14:modId xmlns:p14="http://schemas.microsoft.com/office/powerpoint/2010/main" val="1420633248"/>
              </p:ext>
            </p:extLst>
          </p:nvPr>
        </p:nvGraphicFramePr>
        <p:xfrm>
          <a:off x="298796" y="3073100"/>
          <a:ext cx="7696850" cy="215445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84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1" u="none" strike="noStrike" cap="none" dirty="0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25.08.2020 (-147)</a:t>
                      </a:r>
                      <a:endParaRPr sz="800" u="none" strike="noStrike" cap="none" dirty="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628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3975" cap="flat" cmpd="sng">
                      <a:solidFill>
                        <a:srgbClr val="3D46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496A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u="none" strike="noStrike" cap="none" dirty="0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22.07.2020 (-112)</a:t>
                      </a:r>
                      <a:endParaRPr sz="900" u="none" strike="noStrike" cap="none" dirty="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628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3975" cap="flat" cmpd="sng">
                      <a:solidFill>
                        <a:srgbClr val="3D464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496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425"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25" u="none" strike="noStrike" cap="none" baseline="30000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дн</a:t>
                      </a:r>
                      <a:r>
                        <a:rPr lang="en-US" sz="525" u="none" strike="noStrike" cap="none" baseline="300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.	</a:t>
                      </a:r>
                      <a:r>
                        <a:rPr lang="ru-RU" sz="525" u="none" strike="noStrike" cap="none" baseline="30000" dirty="0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                        </a:t>
                      </a:r>
                      <a:r>
                        <a:rPr lang="en-US" sz="700" u="none" strike="noStrike" cap="none" dirty="0" err="1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Динамика</a:t>
                      </a:r>
                      <a:r>
                        <a:rPr lang="en-US" sz="700" u="none" strike="noStrike" cap="none" dirty="0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</a:t>
                      </a:r>
                      <a:r>
                        <a:rPr lang="en-US" sz="70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изменения</a:t>
                      </a:r>
                      <a:r>
                        <a:rPr lang="en-US" sz="70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</a:t>
                      </a:r>
                      <a:r>
                        <a:rPr lang="en-US" sz="70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резерва</a:t>
                      </a:r>
                      <a:endParaRPr sz="70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3707129" lvl="0" indent="0" algn="r" rtl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37064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-50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None/>
                      </a:pPr>
                      <a:endParaRPr sz="3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20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-100	</a:t>
                      </a:r>
                      <a:r>
                        <a:rPr lang="en-US" sz="675" b="1" u="none" strike="noStrike" cap="none" baseline="-25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-120	</a:t>
                      </a:r>
                      <a:r>
                        <a:rPr lang="en-US" sz="675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-111	-110</a:t>
                      </a:r>
                      <a:endParaRPr sz="675" u="none" strike="noStrike" cap="none" baseline="30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516255" marR="0" lvl="0" indent="0" algn="l" rtl="0">
                        <a:lnSpc>
                          <a:spcPct val="7037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5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-138	</a:t>
                      </a:r>
                      <a:r>
                        <a:rPr lang="en-US" sz="675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-128	-137	-	-124</a:t>
                      </a:r>
                      <a:endParaRPr sz="675" u="none" strike="noStrike" cap="none" baseline="30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345440" marR="0" lvl="0" indent="0" algn="l" rtl="0">
                        <a:lnSpc>
                          <a:spcPct val="5185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75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-151	-141-144	-144 137	-150</a:t>
                      </a:r>
                      <a:r>
                        <a:rPr lang="en-US" sz="45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-153	</a:t>
                      </a:r>
                      <a:r>
                        <a:rPr lang="en-US" sz="675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-150-147</a:t>
                      </a:r>
                      <a:endParaRPr sz="675" u="none" strike="noStrike" cap="none" baseline="30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2065" marR="0" lvl="0" indent="0" algn="l" rtl="0">
                        <a:lnSpc>
                          <a:spcPct val="5407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-150	</a:t>
                      </a:r>
                      <a:r>
                        <a:rPr lang="en-US" sz="675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-161</a:t>
                      </a:r>
                      <a:endParaRPr sz="675" u="none" strike="noStrike" cap="none" baseline="30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3990" marR="0" lvl="0" indent="0" algn="l" rtl="0">
                        <a:lnSpc>
                          <a:spcPct val="7259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5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-180	</a:t>
                      </a:r>
                      <a:r>
                        <a:rPr lang="en-US" sz="675" b="1" u="none" strike="noStrike" cap="none" baseline="-25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-192-200</a:t>
                      </a:r>
                      <a:endParaRPr sz="675" u="none" strike="noStrike" cap="none" baseline="-25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3706495" lvl="0" indent="0" algn="r" rtl="0">
                        <a:lnSpc>
                          <a:spcPct val="100000"/>
                        </a:lnSpc>
                        <a:spcBef>
                          <a:spcPts val="484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-200</a:t>
                      </a:r>
                      <a:endParaRPr dirty="0"/>
                    </a:p>
                    <a:p>
                      <a:pPr marL="0" marR="582930" lvl="0" indent="0" algn="ctr" rtl="0">
                        <a:lnSpc>
                          <a:spcPct val="100000"/>
                        </a:lnSpc>
                        <a:spcBef>
                          <a:spcPts val="21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5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-241</a:t>
                      </a:r>
                      <a:endParaRPr sz="45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3706495" lvl="0" indent="0" algn="r" rtl="0">
                        <a:lnSpc>
                          <a:spcPct val="10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-250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3706495" lvl="0" indent="0" algn="r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-300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37064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-350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37064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-400</a:t>
                      </a:r>
                      <a:endParaRPr dirty="0"/>
                    </a:p>
                    <a:p>
                      <a:pPr marL="95250" marR="0" lvl="0" indent="0" algn="l" rtl="0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21-24 </a:t>
                      </a:r>
                      <a:r>
                        <a:rPr lang="en-US" sz="4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мая</a:t>
                      </a:r>
                      <a:r>
                        <a:rPr lang="en-US" sz="4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	3-4 </a:t>
                      </a:r>
                      <a:r>
                        <a:rPr lang="en-US" sz="4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июня</a:t>
                      </a:r>
                      <a:r>
                        <a:rPr lang="en-US" sz="4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     24 июня-1 </a:t>
                      </a:r>
                      <a:r>
                        <a:rPr lang="en-US" sz="4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июля</a:t>
                      </a:r>
                      <a:r>
                        <a:rPr lang="en-US" sz="4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  5-15 </a:t>
                      </a:r>
                      <a:r>
                        <a:rPr lang="en-US" sz="4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июля</a:t>
                      </a:r>
                      <a:r>
                        <a:rPr lang="en-US" sz="4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	9 </a:t>
                      </a:r>
                      <a:r>
                        <a:rPr lang="en-US" sz="4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августа</a:t>
                      </a:r>
                      <a:r>
                        <a:rPr lang="en-US" sz="4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	27 августа-20	22 </a:t>
                      </a:r>
                      <a:r>
                        <a:rPr lang="en-US" sz="4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ноября</a:t>
                      </a:r>
                      <a:endParaRPr sz="45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2693670" marR="0" lvl="0" indent="0" algn="l" rtl="0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сентября</a:t>
                      </a:r>
                      <a:endParaRPr sz="45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0" marR="0" marT="336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3975" cap="flat" cmpd="sng">
                      <a:solidFill>
                        <a:srgbClr val="3D46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25" u="none" strike="noStrike" cap="none" baseline="30000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дн</a:t>
                      </a:r>
                      <a:r>
                        <a:rPr lang="en-US" sz="525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	</a:t>
                      </a:r>
                      <a:r>
                        <a:rPr lang="ru-RU" sz="525" b="1" u="none" strike="noStrike" cap="none" baseline="30000" dirty="0" smtClean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                              </a:t>
                      </a:r>
                      <a:r>
                        <a:rPr lang="en-US" sz="700" u="none" strike="noStrike" cap="none" dirty="0" err="1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Динамика</a:t>
                      </a:r>
                      <a:r>
                        <a:rPr lang="en-US" sz="700" u="none" strike="noStrike" cap="none" dirty="0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</a:t>
                      </a:r>
                      <a:r>
                        <a:rPr lang="en-US" sz="700" u="none" strike="noStrike" cap="none" dirty="0" err="1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изменения</a:t>
                      </a:r>
                      <a:r>
                        <a:rPr lang="en-US" sz="700" u="none" strike="noStrike" cap="none" dirty="0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</a:t>
                      </a:r>
                      <a:r>
                        <a:rPr lang="en-US" sz="700" u="none" strike="noStrike" cap="none" dirty="0" err="1" smtClean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резерва</a:t>
                      </a:r>
                      <a:endParaRPr sz="70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336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-50  </a:t>
                      </a:r>
                      <a:r>
                        <a:rPr lang="en-US" sz="350" u="sng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	</a:t>
                      </a:r>
                      <a:endParaRPr sz="35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endParaRPr sz="3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905" marR="0" lvl="0" indent="0" algn="l" rtl="0">
                        <a:lnSpc>
                          <a:spcPct val="7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-100</a:t>
                      </a:r>
                      <a:r>
                        <a:rPr lang="en-US" sz="525" u="sng" strike="noStrike" cap="none" baseline="300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	</a:t>
                      </a:r>
                      <a:r>
                        <a:rPr lang="en-US" sz="600" b="1" u="sng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-112</a:t>
                      </a:r>
                      <a:endParaRPr sz="600" u="none" strike="noStrike" cap="none" baseline="30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3361054" marR="0" lvl="0" indent="0" algn="l" rtl="0">
                        <a:lnSpc>
                          <a:spcPct val="11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-131</a:t>
                      </a:r>
                      <a:endParaRPr sz="4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905" marR="0" lvl="0" indent="0" algn="l" rtl="0">
                        <a:lnSpc>
                          <a:spcPct val="100000"/>
                        </a:lnSpc>
                        <a:spcBef>
                          <a:spcPts val="44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-150</a:t>
                      </a:r>
                      <a:endParaRPr sz="35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endParaRPr sz="35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905" marR="0" lvl="0" indent="0" algn="l" rtl="0">
                        <a:lnSpc>
                          <a:spcPct val="6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-200	</a:t>
                      </a:r>
                      <a:r>
                        <a:rPr lang="en-US" sz="600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-217	</a:t>
                      </a: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-224</a:t>
                      </a:r>
                      <a:endParaRPr sz="4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81810" marR="0" lvl="0" indent="0" algn="l" rtl="0">
                        <a:lnSpc>
                          <a:spcPct val="6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-233	</a:t>
                      </a:r>
                      <a:r>
                        <a:rPr lang="en-US" sz="600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-221	-223 </a:t>
                      </a:r>
                      <a:r>
                        <a:rPr lang="en-US" sz="600" b="1" u="none" strike="noStrike" cap="none" baseline="-25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-227 -230</a:t>
                      </a:r>
                      <a:endParaRPr sz="600" u="none" strike="noStrike" cap="none" baseline="-25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128395" marR="0" lvl="0" indent="0" algn="l" rtl="0">
                        <a:lnSpc>
                          <a:spcPct val="49166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-254	-217	</a:t>
                      </a: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-217	-216</a:t>
                      </a:r>
                      <a:endParaRPr sz="4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905" marR="0" lvl="0" indent="0" algn="l" rtl="0">
                        <a:lnSpc>
                          <a:spcPct val="491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25" u="none" strike="noStrike" cap="none" baseline="300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-250	</a:t>
                      </a: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-268	</a:t>
                      </a:r>
                      <a:r>
                        <a:rPr lang="en-US" sz="600" b="1" u="none" strike="noStrike" cap="none" baseline="-25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-278	</a:t>
                      </a: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-270</a:t>
                      </a:r>
                      <a:endParaRPr sz="4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304165" marR="0" lvl="0" indent="0" algn="l" rtl="0">
                        <a:lnSpc>
                          <a:spcPct val="10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-261</a:t>
                      </a:r>
                      <a:endParaRPr sz="4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905" marR="0" lvl="0" indent="0" algn="l" rtl="0">
                        <a:lnSpc>
                          <a:spcPct val="100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25" u="none" strike="noStrike" cap="none" baseline="300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-300	</a:t>
                      </a:r>
                      <a:r>
                        <a:rPr lang="en-US" sz="600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-275	</a:t>
                      </a: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-282	</a:t>
                      </a:r>
                      <a:r>
                        <a:rPr lang="en-US" sz="600" b="1" u="none" strike="noStrike" cap="none" baseline="3000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-274</a:t>
                      </a:r>
                      <a:endParaRPr sz="600" u="none" strike="noStrike" cap="none" baseline="30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35255" marR="0" lvl="0" indent="0" algn="l" rtl="0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-348</a:t>
                      </a:r>
                      <a:endParaRPr sz="4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905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-350</a:t>
                      </a:r>
                      <a:endParaRPr sz="35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endParaRPr sz="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1905" marR="0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-400</a:t>
                      </a:r>
                      <a:endParaRPr sz="350" u="none" strike="noStrike" cap="none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25400" marR="0" lvl="0" indent="0" algn="l" rtl="0">
                        <a:lnSpc>
                          <a:spcPct val="11909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9-16 </a:t>
                      </a:r>
                      <a:r>
                        <a:rPr lang="en-US" sz="5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августа</a:t>
                      </a:r>
                      <a:r>
                        <a:rPr lang="en-US" sz="5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2-4 </a:t>
                      </a:r>
                      <a:r>
                        <a:rPr lang="en-US" sz="5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сентября</a:t>
                      </a:r>
                      <a:r>
                        <a:rPr lang="en-US" sz="5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	10-12	23-26	11-17 </a:t>
                      </a:r>
                      <a:r>
                        <a:rPr lang="en-US" sz="5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октября</a:t>
                      </a:r>
                      <a:r>
                        <a:rPr lang="en-US" sz="5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    28 - 31	15-20 </a:t>
                      </a:r>
                      <a:r>
                        <a:rPr lang="en-US" sz="5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ноября</a:t>
                      </a:r>
                      <a:endParaRPr dirty="0"/>
                    </a:p>
                    <a:p>
                      <a:pPr marL="1106170" marR="0" lvl="0" indent="0" algn="l" rtl="0">
                        <a:lnSpc>
                          <a:spcPct val="11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сентября</a:t>
                      </a:r>
                      <a:r>
                        <a:rPr lang="en-US" sz="5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	</a:t>
                      </a:r>
                      <a:r>
                        <a:rPr lang="en-US" sz="5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сентября</a:t>
                      </a:r>
                      <a:r>
                        <a:rPr lang="en-US" sz="550" u="none" strike="noStrike" cap="none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	</a:t>
                      </a:r>
                      <a:r>
                        <a:rPr lang="en-US" sz="550" u="none" strike="noStrike" cap="none" dirty="0" err="1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октября</a:t>
                      </a:r>
                      <a:endParaRPr dirty="0"/>
                    </a:p>
                  </a:txBody>
                  <a:tcPr marL="0" marR="0" marT="216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3975" cap="flat" cmpd="sng">
                      <a:solidFill>
                        <a:srgbClr val="3D464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2" name="Google Shape;622;p13"/>
          <p:cNvSpPr txBox="1"/>
          <p:nvPr/>
        </p:nvSpPr>
        <p:spPr>
          <a:xfrm>
            <a:off x="304800" y="1811282"/>
            <a:ext cx="3768567" cy="16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marR="11747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Проект 1</a:t>
            </a:r>
            <a:endParaRPr sz="1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3" name="Google Shape;623;p13"/>
          <p:cNvSpPr txBox="1"/>
          <p:nvPr/>
        </p:nvSpPr>
        <p:spPr>
          <a:xfrm>
            <a:off x="4152787" y="1811282"/>
            <a:ext cx="3846829" cy="16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marR="1651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Проект 2</a:t>
            </a:r>
            <a:endParaRPr sz="1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4" name="Google Shape;624;p13"/>
          <p:cNvSpPr/>
          <p:nvPr/>
        </p:nvSpPr>
        <p:spPr>
          <a:xfrm>
            <a:off x="8174060" y="1752600"/>
            <a:ext cx="3807874" cy="209419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3"/>
          <p:cNvSpPr/>
          <p:nvPr/>
        </p:nvSpPr>
        <p:spPr>
          <a:xfrm>
            <a:off x="8181804" y="4073470"/>
            <a:ext cx="3808900" cy="21758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3"/>
          <p:cNvSpPr txBox="1"/>
          <p:nvPr/>
        </p:nvSpPr>
        <p:spPr>
          <a:xfrm>
            <a:off x="8288139" y="1066800"/>
            <a:ext cx="3670935" cy="510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7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Топ-5 цепочек критического пути по Проектам…</a:t>
            </a:r>
            <a:endParaRPr sz="1600" b="1">
              <a:solidFill>
                <a:schemeClr val="dk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133" name="Заголовок 1"/>
          <p:cNvSpPr txBox="1">
            <a:spLocks/>
          </p:cNvSpPr>
          <p:nvPr/>
        </p:nvSpPr>
        <p:spPr>
          <a:xfrm>
            <a:off x="852024" y="474744"/>
            <a:ext cx="57011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Раскрутка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критических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</a:t>
            </a:r>
            <a:r>
              <a:rPr lang="en-US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путей</a:t>
            </a:r>
            <a:r>
              <a:rPr lang="en-US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 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39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8063" y="1658101"/>
            <a:ext cx="8503937" cy="51998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28" name="Google Shape;428;p10"/>
          <p:cNvSpPr/>
          <p:nvPr/>
        </p:nvSpPr>
        <p:spPr>
          <a:xfrm>
            <a:off x="3657600" y="1592263"/>
            <a:ext cx="8534400" cy="5265737"/>
          </a:xfrm>
          <a:prstGeom prst="rect">
            <a:avLst/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0"/>
          <p:cNvSpPr txBox="1"/>
          <p:nvPr/>
        </p:nvSpPr>
        <p:spPr>
          <a:xfrm>
            <a:off x="719099" y="1524000"/>
            <a:ext cx="499420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2014-2016 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Технология ЦОРП </a:t>
            </a:r>
            <a:endParaRPr lang="ru-RU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разработана 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компанией </a:t>
            </a:r>
            <a:r>
              <a:rPr lang="en-US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 Ex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lang="en-US" b="1" dirty="0" err="1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ellence</a:t>
            </a:r>
            <a:r>
              <a:rPr lang="ru-RU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– Первое применение технологии ЦОРП на проекте «Разработка </a:t>
            </a:r>
            <a:endParaRPr lang="ru-RU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центрального 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нефтяного блока </a:t>
            </a:r>
            <a:endParaRPr lang="ru-RU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Кургунского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лицензионного участка </a:t>
            </a: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Среднеботуобинского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НГКМ» компании </a:t>
            </a:r>
          </a:p>
          <a:p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Таас-Юрях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Нефтегазодобыча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 позволило 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сократить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срок более чем на 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150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дней</a:t>
            </a:r>
            <a:r>
              <a:rPr lang="ru-RU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b="1" dirty="0" smtClean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202</a:t>
            </a:r>
            <a:r>
              <a:rPr lang="en-US" b="1" dirty="0" smtClean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ru-RU" b="1" dirty="0" smtClean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b="1" dirty="0" err="1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н.в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Технология ЦОРП успешно применяется на крупных и </a:t>
            </a: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мегапроектах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АО 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Дальтрансуголь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 (СУЭК), «</a:t>
            </a: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Росатом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», «Русская платина» и т.д.</a:t>
            </a:r>
            <a:r>
              <a:rPr lang="ru-RU" dirty="0"/>
              <a:t> </a:t>
            </a:r>
          </a:p>
        </p:txBody>
      </p:sp>
      <p:sp>
        <p:nvSpPr>
          <p:cNvPr id="431" name="Google Shape;431;p10"/>
          <p:cNvSpPr txBox="1"/>
          <p:nvPr/>
        </p:nvSpPr>
        <p:spPr>
          <a:xfrm>
            <a:off x="719099" y="6055639"/>
            <a:ext cx="75754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*Центр Оперативного Реагирования и Прогнозирования</a:t>
            </a:r>
            <a:endParaRPr i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32" name="Google Shape;432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52736" y="2084432"/>
            <a:ext cx="5991029" cy="34458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52024" y="474744"/>
            <a:ext cx="7148976" cy="5158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  <a:buClr>
                <a:srgbClr val="C00000"/>
              </a:buClr>
              <a:buSzPts val="2800"/>
            </a:pP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Quattrocento Sans"/>
              </a:rPr>
              <a:t>Технология ЦОРП*. История вопроса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1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20"/>
          <p:cNvSpPr/>
          <p:nvPr/>
        </p:nvSpPr>
        <p:spPr>
          <a:xfrm>
            <a:off x="11723" y="1749179"/>
            <a:ext cx="6629400" cy="4191001"/>
          </a:xfrm>
          <a:prstGeom prst="rect">
            <a:avLst/>
          </a:prstGeom>
          <a:solidFill>
            <a:srgbClr val="686F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20"/>
          <p:cNvSpPr txBox="1"/>
          <p:nvPr/>
        </p:nvSpPr>
        <p:spPr>
          <a:xfrm>
            <a:off x="914400" y="457200"/>
            <a:ext cx="752006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8C271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КЕЙС: </a:t>
            </a:r>
            <a:endParaRPr dirty="0">
              <a:solidFill>
                <a:srgbClr val="8C271A"/>
              </a:solidFill>
            </a:endParaRPr>
          </a:p>
        </p:txBody>
      </p:sp>
      <p:sp>
        <p:nvSpPr>
          <p:cNvPr id="880" name="Google Shape;880;p20"/>
          <p:cNvSpPr txBox="1"/>
          <p:nvPr/>
        </p:nvSpPr>
        <p:spPr>
          <a:xfrm>
            <a:off x="773723" y="3020029"/>
            <a:ext cx="56388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l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СОКРАЩЕНИЕ СРОКОВ КРУПНОГО ПРОЕКТА«РАЗРАБОТКА 2Й ОЧЕРЕДИ ЦЕНТРАЛЬНОГО НЕФТЯНОГО БЛОКА</a:t>
            </a:r>
            <a:endParaRPr lang="ru-RU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l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И КУРГУНСКОГО ЛИЦЕНЗИОННОГО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l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УЧАСТКА СРЕДНЕБОТУОБИНСКОГО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l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НГКМ»</a:t>
            </a:r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81" name="Google Shape;881;p20" descr="новый фон 2"/>
          <p:cNvPicPr preferRelativeResize="0"/>
          <p:nvPr/>
        </p:nvPicPr>
        <p:blipFill rotWithShape="1">
          <a:blip r:embed="rId3">
            <a:alphaModFix/>
          </a:blip>
          <a:srcRect l="92135" t="2290" r="3108" b="88850"/>
          <a:stretch/>
        </p:blipFill>
        <p:spPr>
          <a:xfrm>
            <a:off x="10744200" y="762000"/>
            <a:ext cx="534053" cy="808713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20"/>
          <p:cNvSpPr txBox="1"/>
          <p:nvPr/>
        </p:nvSpPr>
        <p:spPr>
          <a:xfrm>
            <a:off x="10210800" y="1623352"/>
            <a:ext cx="168809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РОСНЕФТЬ</a:t>
            </a:r>
            <a:endParaRPr sz="1200" b="1" dirty="0">
              <a:solidFill>
                <a:srgbClr val="59595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ООО «</a:t>
            </a:r>
            <a:r>
              <a:rPr lang="en-US" sz="1200" dirty="0" err="1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Таас-Юрях</a:t>
            </a:r>
            <a:r>
              <a:rPr lang="en-US" sz="1200" dirty="0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1200" dirty="0" err="1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Нефтегазодобыча</a:t>
            </a:r>
            <a:r>
              <a:rPr lang="en-US" sz="1200" dirty="0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»</a:t>
            </a:r>
            <a:endParaRPr sz="1200" dirty="0">
              <a:solidFill>
                <a:srgbClr val="59595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877" name="Google Shape;877;p20"/>
          <p:cNvPicPr preferRelativeResize="0"/>
          <p:nvPr/>
        </p:nvPicPr>
        <p:blipFill rotWithShape="1"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-202" r="44459" b="6250"/>
          <a:stretch/>
        </p:blipFill>
        <p:spPr>
          <a:xfrm>
            <a:off x="6150918" y="2465505"/>
            <a:ext cx="6041082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94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3315</TotalTime>
  <Words>813</Words>
  <Application>Microsoft Office PowerPoint</Application>
  <PresentationFormat>Широкоэкранный</PresentationFormat>
  <Paragraphs>242</Paragraphs>
  <Slides>18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7" baseType="lpstr">
      <vt:lpstr>Arial</vt:lpstr>
      <vt:lpstr>Bahnschrift Condensed</vt:lpstr>
      <vt:lpstr>Calibri</vt:lpstr>
      <vt:lpstr>Calibri Light</vt:lpstr>
      <vt:lpstr>Century Gothic</vt:lpstr>
      <vt:lpstr>DIN Pro Bold</vt:lpstr>
      <vt:lpstr>DIN Pro Medium</vt:lpstr>
      <vt:lpstr>HeliosCond</vt:lpstr>
      <vt:lpstr>Quattrocento Sans</vt:lpstr>
      <vt:lpstr>Segoe UI</vt:lpstr>
      <vt:lpstr>Segoe UI </vt:lpstr>
      <vt:lpstr>Tahoma</vt:lpstr>
      <vt:lpstr>Tahoma Bold</vt:lpstr>
      <vt:lpstr>Times New Roman</vt:lpstr>
      <vt:lpstr>Trebuchet MS</vt:lpstr>
      <vt:lpstr>Wingdings</vt:lpstr>
      <vt:lpstr>Office Theme</vt:lpstr>
      <vt:lpstr>Специальное оформление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27.10.2017 ЗАЖЖЁН ФАКЕЛ МПК ВТОРОЙ ОЧЕРЕДИ СРЕДНЕБОТУОБИНКОГО НГКМ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ELINA</cp:lastModifiedBy>
  <cp:revision>129</cp:revision>
  <dcterms:created xsi:type="dcterms:W3CDTF">2019-03-16T16:28:09Z</dcterms:created>
  <dcterms:modified xsi:type="dcterms:W3CDTF">2023-03-13T13:50:51Z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2019-02-15T00:00:00Z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2019-03-16T00:00:00Z</vt:filetime>
  </property>
</Properties>
</file>