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2.xml" ContentType="application/vnd.openxmlformats-officedocument.theme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theme/theme3.xml" ContentType="application/vnd.openxmlformats-officedocument.theme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theme/theme4.xml" ContentType="application/vnd.openxmlformats-officedocument.theme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2" r:id="rId2"/>
    <p:sldMasterId id="2147483707" r:id="rId3"/>
    <p:sldMasterId id="2147483714" r:id="rId4"/>
    <p:sldMasterId id="2147483734" r:id="rId5"/>
  </p:sldMasterIdLst>
  <p:notesMasterIdLst>
    <p:notesMasterId r:id="rId17"/>
  </p:notesMasterIdLst>
  <p:sldIdLst>
    <p:sldId id="5491" r:id="rId6"/>
    <p:sldId id="3379" r:id="rId7"/>
    <p:sldId id="5466" r:id="rId8"/>
    <p:sldId id="5471" r:id="rId9"/>
    <p:sldId id="5469" r:id="rId10"/>
    <p:sldId id="5477" r:id="rId11"/>
    <p:sldId id="5476" r:id="rId12"/>
    <p:sldId id="5462" r:id="rId13"/>
    <p:sldId id="5464" r:id="rId14"/>
    <p:sldId id="265" r:id="rId15"/>
    <p:sldId id="3404" r:id="rId16"/>
  </p:sldIdLst>
  <p:sldSz cx="12192000" cy="6858000"/>
  <p:notesSz cx="6858000" cy="9144000"/>
  <p:defaultTextStyle>
    <a:defPPr>
      <a:defRPr lang="ru-RU"/>
    </a:defPPr>
    <a:lvl1pPr marL="0" algn="l" defTabSz="91434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70" algn="l" defTabSz="91434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41" algn="l" defTabSz="91434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10" algn="l" defTabSz="91434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680" algn="l" defTabSz="91434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851" algn="l" defTabSz="91434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021" algn="l" defTabSz="91434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191" algn="l" defTabSz="91434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360" algn="l" defTabSz="91434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045" userDrawn="1">
          <p15:clr>
            <a:srgbClr val="A4A3A4"/>
          </p15:clr>
        </p15:guide>
        <p15:guide id="2" pos="438" userDrawn="1">
          <p15:clr>
            <a:srgbClr val="A4A3A4"/>
          </p15:clr>
        </p15:guide>
        <p15:guide id="3" pos="2298" userDrawn="1">
          <p15:clr>
            <a:srgbClr val="A4A3A4"/>
          </p15:clr>
        </p15:guide>
        <p15:guide id="4" orient="horz" pos="504" userDrawn="1">
          <p15:clr>
            <a:srgbClr val="A4A3A4"/>
          </p15:clr>
        </p15:guide>
        <p15:guide id="5" pos="3182" userDrawn="1">
          <p15:clr>
            <a:srgbClr val="A4A3A4"/>
          </p15:clr>
        </p15:guide>
        <p15:guide id="6" pos="4906" userDrawn="1">
          <p15:clr>
            <a:srgbClr val="A4A3A4"/>
          </p15:clr>
        </p15:guide>
        <p15:guide id="7" pos="5700" userDrawn="1">
          <p15:clr>
            <a:srgbClr val="A4A3A4"/>
          </p15:clr>
        </p15:guide>
        <p15:guide id="8" pos="7355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пользователь" initials="п" lastIdx="2" clrIdx="0">
    <p:extLst>
      <p:ext uri="{19B8F6BF-5375-455C-9EA6-DF929625EA0E}">
        <p15:presenceInfo xmlns:p15="http://schemas.microsoft.com/office/powerpoint/2012/main" userId="пользователь" providerId="None"/>
      </p:ext>
    </p:extLst>
  </p:cmAuthor>
  <p:cmAuthor id="2" name="Лунёв Алексей Андреевич" initials="ЛАА" lastIdx="1" clrIdx="1">
    <p:extLst>
      <p:ext uri="{19B8F6BF-5375-455C-9EA6-DF929625EA0E}">
        <p15:presenceInfo xmlns:p15="http://schemas.microsoft.com/office/powerpoint/2012/main" userId="S::202859@edu.fa.ru::d516184e-e1d5-4a51-872f-7a6959ce67a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E2311"/>
    <a:srgbClr val="646363"/>
    <a:srgbClr val="B6BFCE"/>
    <a:srgbClr val="616C7F"/>
    <a:srgbClr val="BFBFBF"/>
    <a:srgbClr val="E9A48F"/>
    <a:srgbClr val="756985"/>
    <a:srgbClr val="FF764B"/>
    <a:srgbClr val="FFE699"/>
    <a:srgbClr val="8F9CB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315" autoAdjust="0"/>
    <p:restoredTop sz="90235" autoAdjust="0"/>
  </p:normalViewPr>
  <p:slideViewPr>
    <p:cSldViewPr snapToGrid="0">
      <p:cViewPr>
        <p:scale>
          <a:sx n="66" d="100"/>
          <a:sy n="66" d="100"/>
        </p:scale>
        <p:origin x="1674" y="565"/>
      </p:cViewPr>
      <p:guideLst>
        <p:guide orient="horz" pos="3045"/>
        <p:guide pos="438"/>
        <p:guide pos="2298"/>
        <p:guide orient="horz" pos="504"/>
        <p:guide pos="3182"/>
        <p:guide pos="4906"/>
        <p:guide pos="5700"/>
        <p:guide pos="7355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commentAuthors" Target="commentAuthors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10" Type="http://schemas.openxmlformats.org/officeDocument/2006/relationships/slide" Target="slides/slide5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850234-C45C-4CF5-9868-76408CD6B8C1}" type="datetimeFigureOut">
              <a:rPr lang="ru-RU" smtClean="0"/>
              <a:t>08.10.2024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B90339-3B93-404A-88FE-DEEBA3B79C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10871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387F8F9-7995-4BDA-A6C8-5AE30F758CEF}" type="slidenum">
              <a:rPr kumimoji="0" lang="ru-RU" sz="12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Arial"/>
              </a:rPr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ru-RU" sz="12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854285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B90339-3B93-404A-88FE-DEEBA3B79C3D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5235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21.png"/><Relationship Id="rId5" Type="http://schemas.openxmlformats.org/officeDocument/2006/relationships/image" Target="../media/image20.jpeg"/><Relationship Id="rId4" Type="http://schemas.openxmlformats.org/officeDocument/2006/relationships/image" Target="../media/image19.png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g"/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21.png"/><Relationship Id="rId5" Type="http://schemas.openxmlformats.org/officeDocument/2006/relationships/image" Target="../media/image20.jpeg"/><Relationship Id="rId4" Type="http://schemas.openxmlformats.org/officeDocument/2006/relationships/image" Target="../media/image19.png"/></Relationships>
</file>

<file path=ppt/slideLayouts/_rels/slideLayout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3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6.jp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27.png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Master" Target="../slideMasters/slideMaster4.xml"/></Relationships>
</file>

<file path=ppt/slideLayouts/_rels/slideLayout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Master" Target="../slideMasters/slideMaster4.xml"/></Relationships>
</file>

<file path=ppt/slideLayouts/_rels/slideLayout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/Relationships>
</file>

<file path=ppt/slideLayouts/_rels/slideLayout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/Relationships>
</file>

<file path=ppt/slideLayouts/_rels/slideLayout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5.xml"/></Relationships>
</file>

<file path=ppt/slideLayouts/_rels/slideLayout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9.jpg"/><Relationship Id="rId1" Type="http://schemas.openxmlformats.org/officeDocument/2006/relationships/slideMaster" Target="../slideMasters/slideMaster5.xml"/></Relationships>
</file>

<file path=ppt/slideLayouts/_rels/slideLayout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0.jpg"/><Relationship Id="rId1" Type="http://schemas.openxmlformats.org/officeDocument/2006/relationships/slideMaster" Target="../slideMasters/slideMaster5.xml"/></Relationships>
</file>

<file path=ppt/slideLayouts/_rels/slideLayout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1.jpg"/><Relationship Id="rId1" Type="http://schemas.openxmlformats.org/officeDocument/2006/relationships/slideMaster" Target="../slideMasters/slideMaster5.xml"/></Relationships>
</file>

<file path=ppt/slideLayouts/_rels/slideLayout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/Relationships>
</file>

<file path=ppt/slideLayouts/_rels/slideLayout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5.xml"/></Relationships>
</file>

<file path=ppt/slideLayouts/_rels/slideLayout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2.jpeg"/><Relationship Id="rId1" Type="http://schemas.openxmlformats.org/officeDocument/2006/relationships/slideMaster" Target="../slideMasters/slideMaster5.xml"/><Relationship Id="rId6" Type="http://schemas.openxmlformats.org/officeDocument/2006/relationships/image" Target="../media/image21.png"/><Relationship Id="rId5" Type="http://schemas.openxmlformats.org/officeDocument/2006/relationships/image" Target="../media/image20.jpeg"/><Relationship Id="rId4" Type="http://schemas.openxmlformats.org/officeDocument/2006/relationships/image" Target="../media/image19.png"/></Relationships>
</file>

<file path=ppt/slideLayouts/_rels/slideLayout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2.jpeg"/><Relationship Id="rId1" Type="http://schemas.openxmlformats.org/officeDocument/2006/relationships/slideMaster" Target="../slideMasters/slideMaster5.xml"/><Relationship Id="rId4" Type="http://schemas.openxmlformats.org/officeDocument/2006/relationships/image" Target="../media/image27.png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C8E1C3F-6A24-4B39-B09F-215740B15B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1" y="1122364"/>
            <a:ext cx="9144000" cy="2387599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DF78FF08-E151-4F93-8A08-3308989EDAA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1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3BBFD0A-5999-4E62-BA6B-2FE9C5BBB41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A45D1F55-265B-4D29-823B-FC82F0106176}" type="datetimeFigureOut">
              <a:rPr lang="ru-RU" smtClean="0"/>
              <a:t>08.10.2024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E9FD833-0DA7-4EB0-B85B-3F7E0CF846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1" y="6356351"/>
            <a:ext cx="4114799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0D6B277-C872-4916-8D7B-F5981441BA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1BA4DC6-A728-4809-B199-578D08AC52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5056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B71729-48E8-4A76-B886-DB35219C8D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1" cy="1325563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8B022D8-4270-415F-A8C3-11B7D0A245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1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C841245-0359-4EAA-8018-F5307C74DB1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A45D1F55-265B-4D29-823B-FC82F0106176}" type="datetimeFigureOut">
              <a:rPr lang="ru-RU" smtClean="0"/>
              <a:t>08.10.2024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16FD2C5-AA44-4BBB-9BA0-D228C48C88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1" y="6356351"/>
            <a:ext cx="4114799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9002CC7-96A2-4435-9E0E-0C4CFB66DF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1BA4DC6-A728-4809-B199-578D08AC52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92163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DDEEF3E-57CB-440E-9EC2-3C10BA877C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49" y="1709739"/>
            <a:ext cx="10515601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8607FAB-9B9B-45C7-8E0E-6EC402755F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49" y="4589464"/>
            <a:ext cx="10515601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246B1A2-9BD6-45EA-8DC9-F780276FCB0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A45D1F55-265B-4D29-823B-FC82F0106176}" type="datetimeFigureOut">
              <a:rPr lang="ru-RU" smtClean="0"/>
              <a:t>08.10.2024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CCBA36B-04AD-4A42-9F0C-B913B2F662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1" y="6356351"/>
            <a:ext cx="4114799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ECE4C15-5F19-41B7-85C7-1BD789B1DB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1BA4DC6-A728-4809-B199-578D08AC52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68577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538EEC3-B1E4-4C6E-9B4E-C52E5124A9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1" cy="1325563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03742F2-A70B-4DCE-BFB0-3D5C9F89A1C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1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FCA7263-8BF6-4478-860D-F8FD0706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199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9518A5B-4FCF-473F-B769-118C80141FA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A45D1F55-265B-4D29-823B-FC82F0106176}" type="datetimeFigureOut">
              <a:rPr lang="ru-RU" smtClean="0"/>
              <a:t>08.10.2024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1D1E536-D9E6-4D76-9F58-78C5C83108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1" y="6356351"/>
            <a:ext cx="4114799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F4BCBE1-44B2-450A-9CE5-9B7F1E6D2D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1BA4DC6-A728-4809-B199-578D08AC52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50536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C420969-2CD6-4331-9B60-16446D9F65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7" y="365125"/>
            <a:ext cx="10515601" cy="1325563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F2858BB-DA4E-4E5C-BA70-1A47C190CA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2"/>
            <a:ext cx="5157788" cy="82391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75A1FB96-98C6-4D67-8CC1-E918D14540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EF09663D-E365-48CF-ADB2-F09974435E3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2"/>
            <a:ext cx="5183189" cy="82391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36761C37-005B-42DC-B13E-97E1B244129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9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F769E8CD-41C8-41C1-9612-A7444F4B471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A45D1F55-265B-4D29-823B-FC82F0106176}" type="datetimeFigureOut">
              <a:rPr lang="ru-RU" smtClean="0"/>
              <a:t>08.10.2024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13E821D1-B1A5-4D9B-AD56-6058204378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1" y="6356351"/>
            <a:ext cx="4114799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DA892260-8A9F-45C1-A106-214D03BE55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1BA4DC6-A728-4809-B199-578D08AC52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6899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E924463-DB81-457D-9358-E352B0A87D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1" cy="1325563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2E94879E-7644-4742-9E63-9FA34C10F5D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A45D1F55-265B-4D29-823B-FC82F0106176}" type="datetimeFigureOut">
              <a:rPr lang="ru-RU" smtClean="0"/>
              <a:t>08.10.2024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F406AE88-99E6-43D0-914C-B765894FA3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1" y="6356351"/>
            <a:ext cx="4114799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41977834-A8DA-44AE-86DA-D5677BBC5F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1BA4DC6-A728-4809-B199-578D08AC52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42349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F0DF14AC-3D09-46AC-A9C1-67DBF2E334B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A45D1F55-265B-4D29-823B-FC82F0106176}" type="datetimeFigureOut">
              <a:rPr lang="ru-RU" smtClean="0"/>
              <a:t>08.10.2024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8924B735-B758-40AB-8C0D-7B0D77FD7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1" y="6356351"/>
            <a:ext cx="4114799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5E864ED3-9339-4E3A-8EBB-9B4753A5FE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1BA4DC6-A728-4809-B199-578D08AC52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13600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6F87166-9DAD-4AFD-9E7C-5BC3D13F30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DD8A162-D9B6-41BF-924B-71D7201965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90" y="987425"/>
            <a:ext cx="6172199" cy="4873626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8555A809-DDFC-43F1-AF99-71B40418FC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01E7335-9098-4229-BADF-F747D3D6A5B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A45D1F55-265B-4D29-823B-FC82F0106176}" type="datetimeFigureOut">
              <a:rPr lang="ru-RU" smtClean="0"/>
              <a:t>08.10.2024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0B3ABCC-3190-4E24-BF6F-77AC2FDB8C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1" y="6356351"/>
            <a:ext cx="4114799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288DC97-4D8F-4F10-85F9-6408E51AB9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1BA4DC6-A728-4809-B199-578D08AC52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99165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72ED661-5F8E-46E6-8EBA-A31A5A30FA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631A0B1A-9DFC-47BE-B7CD-79D09DF2ACB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90" y="987425"/>
            <a:ext cx="6172199" cy="487362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F7C0046-EE35-4AFD-B7BA-F9DB63241C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B140D6B4-659B-4D03-909F-2263F6C1463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A45D1F55-265B-4D29-823B-FC82F0106176}" type="datetimeFigureOut">
              <a:rPr lang="ru-RU" smtClean="0"/>
              <a:t>08.10.2024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E2DF020-CC80-4E68-A888-9D6D3F6BA4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1" y="6356351"/>
            <a:ext cx="4114799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39929B7-A4B2-45E5-AFA0-EB749590F3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1BA4DC6-A728-4809-B199-578D08AC52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55917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148F009-F4A2-45A1-BAB0-101223E3EE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1" cy="1325563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A3362EC-531F-4319-A12F-AF678AE46C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1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0FCC8DF-BBDD-4A24-82A4-F9F813DC659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A45D1F55-265B-4D29-823B-FC82F0106176}" type="datetimeFigureOut">
              <a:rPr lang="ru-RU" smtClean="0"/>
              <a:t>08.10.2024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A14C2CB-4064-40CF-942C-B95C573622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1" y="6356351"/>
            <a:ext cx="4114799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1E58AFF-858A-4377-BBEF-BEBB68E15B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1BA4DC6-A728-4809-B199-578D08AC52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00908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08459593-EA59-42D0-A7F4-1371DA2FBE4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6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C5E7654-822C-480B-B5EE-C9EC5986E4C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1" y="365126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D2DEABD-0874-4D1C-9277-689DFA7A990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A45D1F55-265B-4D29-823B-FC82F0106176}" type="datetimeFigureOut">
              <a:rPr lang="ru-RU" smtClean="0"/>
              <a:t>08.10.2024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55BBF24-AD62-4059-A636-5587CF9BEE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1" y="6356351"/>
            <a:ext cx="4114799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28873CA-E94A-47F6-83B9-F9AAC21F7D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1BA4DC6-A728-4809-B199-578D08AC52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32696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AC88A257-F8C0-443B-A611-E6173A606584}" type="datetimeFigureOut">
              <a:rPr lang="ru-RU" smtClean="0">
                <a:solidFill>
                  <a:prstClr val="black"/>
                </a:solidFill>
              </a:rPr>
              <a:pPr/>
              <a:t>08.10.2024</a:t>
            </a:fld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4038603" y="6356351"/>
            <a:ext cx="4114799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610602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9C33DCA9-CC23-4412-8C6B-BC8EDB532F51}" type="slidenum">
              <a:rPr lang="ru-RU" smtClean="0">
                <a:solidFill>
                  <a:prstClr val="black"/>
                </a:solidFill>
              </a:rPr>
              <a:pPr/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26314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араллелограмм 10"/>
          <p:cNvSpPr/>
          <p:nvPr userDrawn="1"/>
        </p:nvSpPr>
        <p:spPr>
          <a:xfrm flipV="1">
            <a:off x="1463458" y="2854739"/>
            <a:ext cx="1741714" cy="1567543"/>
          </a:xfrm>
          <a:prstGeom prst="parallelogram">
            <a:avLst>
              <a:gd name="adj" fmla="val 46875"/>
            </a:avLst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араллелограмм 11"/>
          <p:cNvSpPr/>
          <p:nvPr userDrawn="1"/>
        </p:nvSpPr>
        <p:spPr>
          <a:xfrm>
            <a:off x="9104306" y="2858813"/>
            <a:ext cx="1741714" cy="1567543"/>
          </a:xfrm>
          <a:prstGeom prst="parallelogram">
            <a:avLst>
              <a:gd name="adj" fmla="val 46875"/>
            </a:avLst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" t="14760" r="527" b="37698"/>
          <a:stretch/>
        </p:blipFill>
        <p:spPr>
          <a:xfrm>
            <a:off x="1" y="0"/>
            <a:ext cx="12204700" cy="388620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6734" y="5157388"/>
            <a:ext cx="4107020" cy="643958"/>
          </a:xfrm>
          <a:prstGeom prst="rect">
            <a:avLst/>
          </a:prstGeom>
        </p:spPr>
      </p:pic>
      <p:sp>
        <p:nvSpPr>
          <p:cNvPr id="14" name="Прямоугольник 13"/>
          <p:cNvSpPr/>
          <p:nvPr userDrawn="1"/>
        </p:nvSpPr>
        <p:spPr>
          <a:xfrm>
            <a:off x="2194988" y="2720334"/>
            <a:ext cx="7914212" cy="1724665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500" b="1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" name="Заголовок"/>
          <p:cNvSpPr txBox="1">
            <a:spLocks noGrp="1"/>
          </p:cNvSpPr>
          <p:nvPr>
            <p:ph type="title" hasCustomPrompt="1"/>
          </p:nvPr>
        </p:nvSpPr>
        <p:spPr>
          <a:xfrm>
            <a:off x="2076496" y="3080425"/>
            <a:ext cx="8122241" cy="1601261"/>
          </a:xfrm>
          <a:prstGeom prst="rect">
            <a:avLst/>
          </a:prstGeom>
        </p:spPr>
        <p:txBody>
          <a:bodyPr anchor="t"/>
          <a:lstStyle>
            <a:lvl1pPr algn="ctr">
              <a:defRPr sz="3000">
                <a:solidFill>
                  <a:schemeClr val="bg1"/>
                </a:solidFill>
                <a:latin typeface="Tahoma"/>
                <a:ea typeface="Tahoma"/>
                <a:cs typeface="Tahoma"/>
                <a:sym typeface="Tahoma"/>
              </a:defRPr>
            </a:lvl1pPr>
          </a:lstStyle>
          <a:p>
            <a:r>
              <a:rPr dirty="0" err="1"/>
              <a:t>Заголовок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90442955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Slide Number"/>
          <p:cNvSpPr txBox="1">
            <a:spLocks noGrp="1"/>
          </p:cNvSpPr>
          <p:nvPr>
            <p:ph type="sldNum" sz="quarter" idx="4"/>
          </p:nvPr>
        </p:nvSpPr>
        <p:spPr>
          <a:xfrm>
            <a:off x="138914" y="6544303"/>
            <a:ext cx="298262" cy="307341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ctr">
            <a:spAutoFit/>
          </a:bodyPr>
          <a:lstStyle>
            <a:lvl1pPr>
              <a:spcBef>
                <a:spcPts val="0"/>
              </a:spcBef>
              <a:defRPr sz="1400"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7007856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"/>
          <p:cNvSpPr txBox="1">
            <a:spLocks noGrp="1"/>
          </p:cNvSpPr>
          <p:nvPr>
            <p:ph type="sldNum" sz="quarter" idx="4"/>
          </p:nvPr>
        </p:nvSpPr>
        <p:spPr>
          <a:xfrm>
            <a:off x="138914" y="6544303"/>
            <a:ext cx="298262" cy="307341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ctr">
            <a:spAutoFit/>
          </a:bodyPr>
          <a:lstStyle>
            <a:lvl1pPr>
              <a:spcBef>
                <a:spcPts val="0"/>
              </a:spcBef>
              <a:defRPr sz="1400"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sp>
        <p:nvSpPr>
          <p:cNvPr id="2" name="Прямоугольник 1"/>
          <p:cNvSpPr/>
          <p:nvPr userDrawn="1"/>
        </p:nvSpPr>
        <p:spPr>
          <a:xfrm>
            <a:off x="287079" y="308344"/>
            <a:ext cx="637954" cy="11483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21678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"/>
          <p:cNvSpPr txBox="1">
            <a:spLocks noGrp="1"/>
          </p:cNvSpPr>
          <p:nvPr>
            <p:ph type="sldNum" sz="quarter" idx="4"/>
          </p:nvPr>
        </p:nvSpPr>
        <p:spPr>
          <a:xfrm>
            <a:off x="138914" y="6544303"/>
            <a:ext cx="298262" cy="307341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ctr">
            <a:spAutoFit/>
          </a:bodyPr>
          <a:lstStyle>
            <a:lvl1pPr>
              <a:spcBef>
                <a:spcPts val="0"/>
              </a:spcBef>
              <a:defRPr sz="1400"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sp>
        <p:nvSpPr>
          <p:cNvPr id="2" name="Прямоугольник 1"/>
          <p:cNvSpPr/>
          <p:nvPr userDrawn="1"/>
        </p:nvSpPr>
        <p:spPr>
          <a:xfrm>
            <a:off x="287079" y="308344"/>
            <a:ext cx="637954" cy="11483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Прямоугольник 2"/>
          <p:cNvSpPr/>
          <p:nvPr userDrawn="1"/>
        </p:nvSpPr>
        <p:spPr>
          <a:xfrm>
            <a:off x="9463489" y="5585552"/>
            <a:ext cx="2728511" cy="12724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48328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"/>
          <p:cNvSpPr txBox="1">
            <a:spLocks noGrp="1"/>
          </p:cNvSpPr>
          <p:nvPr>
            <p:ph type="sldNum" sz="quarter" idx="4"/>
          </p:nvPr>
        </p:nvSpPr>
        <p:spPr>
          <a:xfrm>
            <a:off x="138914" y="6544303"/>
            <a:ext cx="298262" cy="307341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ctr">
            <a:spAutoFit/>
          </a:bodyPr>
          <a:lstStyle>
            <a:lvl1pPr>
              <a:spcBef>
                <a:spcPts val="0"/>
              </a:spcBef>
              <a:defRPr sz="1400"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sp>
        <p:nvSpPr>
          <p:cNvPr id="3" name="Прямоугольник 2"/>
          <p:cNvSpPr/>
          <p:nvPr userDrawn="1"/>
        </p:nvSpPr>
        <p:spPr>
          <a:xfrm>
            <a:off x="9463489" y="5585552"/>
            <a:ext cx="2728511" cy="12724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895645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344"/>
          <a:stretch/>
        </p:blipFill>
        <p:spPr>
          <a:xfrm flipH="1">
            <a:off x="5832087" y="0"/>
            <a:ext cx="6359911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 userDrawn="1"/>
        </p:nvSpPr>
        <p:spPr>
          <a:xfrm>
            <a:off x="5765180" y="0"/>
            <a:ext cx="6426820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6000"/>
                </a:schemeClr>
              </a:gs>
              <a:gs pos="7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4600" y="228600"/>
            <a:ext cx="1846967" cy="304800"/>
          </a:xfrm>
          <a:prstGeom prst="rect">
            <a:avLst/>
          </a:prstGeom>
        </p:spPr>
      </p:pic>
      <p:sp>
        <p:nvSpPr>
          <p:cNvPr id="7" name="Прямоугольник 6"/>
          <p:cNvSpPr/>
          <p:nvPr userDrawn="1"/>
        </p:nvSpPr>
        <p:spPr>
          <a:xfrm rot="2700000">
            <a:off x="11928804" y="6594804"/>
            <a:ext cx="107763" cy="107763"/>
          </a:xfrm>
          <a:prstGeom prst="rect">
            <a:avLst/>
          </a:prstGeom>
          <a:solidFill>
            <a:srgbClr val="8C27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8" name="Прямая соединительная линия 7"/>
          <p:cNvCxnSpPr/>
          <p:nvPr userDrawn="1"/>
        </p:nvCxnSpPr>
        <p:spPr>
          <a:xfrm flipH="1">
            <a:off x="10058400" y="6629400"/>
            <a:ext cx="1728963" cy="13993"/>
          </a:xfrm>
          <a:prstGeom prst="line">
            <a:avLst/>
          </a:prstGeom>
          <a:ln>
            <a:solidFill>
              <a:srgbClr val="9D9D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Holder 6"/>
          <p:cNvSpPr txBox="1">
            <a:spLocks/>
          </p:cNvSpPr>
          <p:nvPr userDrawn="1"/>
        </p:nvSpPr>
        <p:spPr>
          <a:xfrm>
            <a:off x="8991600" y="6324600"/>
            <a:ext cx="2804160" cy="342900"/>
          </a:xfrm>
          <a:prstGeom prst="rect">
            <a:avLst/>
          </a:prstGeom>
        </p:spPr>
        <p:txBody>
          <a:bodyPr lIns="0" tIns="0" rIns="0" bIns="0" anchor="ctr"/>
          <a:lstStyle>
            <a:defPPr>
              <a:defRPr lang="ru-RU"/>
            </a:defPPr>
            <a:lvl1pPr marL="0" algn="r" defTabSz="914400" rtl="0" eaLnBrk="1" latinLnBrk="0" hangingPunct="1"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6F15528-21DE-4FAA-801E-634DDDAF4B2B}" type="slidenum">
              <a:rPr lang="ru-RU" sz="120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pPr/>
              <a:t>‹#›</a:t>
            </a:fld>
            <a:endParaRPr lang="ru-RU" sz="1200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015458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 userDrawn="1"/>
        </p:nvSpPr>
        <p:spPr>
          <a:xfrm rot="2700000">
            <a:off x="11928804" y="6594804"/>
            <a:ext cx="107763" cy="107763"/>
          </a:xfrm>
          <a:prstGeom prst="rect">
            <a:avLst/>
          </a:prstGeom>
          <a:solidFill>
            <a:srgbClr val="8C27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8" name="Прямая соединительная линия 7"/>
          <p:cNvCxnSpPr/>
          <p:nvPr userDrawn="1"/>
        </p:nvCxnSpPr>
        <p:spPr>
          <a:xfrm flipH="1">
            <a:off x="10058400" y="6629400"/>
            <a:ext cx="1728963" cy="13993"/>
          </a:xfrm>
          <a:prstGeom prst="line">
            <a:avLst/>
          </a:prstGeom>
          <a:ln>
            <a:solidFill>
              <a:srgbClr val="9D9D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Holder 6"/>
          <p:cNvSpPr txBox="1">
            <a:spLocks/>
          </p:cNvSpPr>
          <p:nvPr userDrawn="1"/>
        </p:nvSpPr>
        <p:spPr>
          <a:xfrm>
            <a:off x="8991600" y="6324600"/>
            <a:ext cx="2804160" cy="342900"/>
          </a:xfrm>
          <a:prstGeom prst="rect">
            <a:avLst/>
          </a:prstGeom>
        </p:spPr>
        <p:txBody>
          <a:bodyPr lIns="0" tIns="0" rIns="0" bIns="0" anchor="ctr"/>
          <a:lstStyle>
            <a:defPPr>
              <a:defRPr lang="ru-RU"/>
            </a:defPPr>
            <a:lvl1pPr marL="0" algn="r" defTabSz="914400" rtl="0" eaLnBrk="1" latinLnBrk="0" hangingPunct="1"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6F15528-21DE-4FAA-801E-634DDDAF4B2B}" type="slidenum">
              <a:rPr lang="ru-RU" sz="120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pPr/>
              <a:t>‹#›</a:t>
            </a:fld>
            <a:endParaRPr lang="ru-RU" sz="1200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527077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576776" y="0"/>
            <a:ext cx="10615224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 userDrawn="1"/>
        </p:nvSpPr>
        <p:spPr>
          <a:xfrm>
            <a:off x="-495" y="0"/>
            <a:ext cx="12192495" cy="6858000"/>
          </a:xfrm>
          <a:prstGeom prst="rect">
            <a:avLst/>
          </a:prstGeom>
          <a:gradFill>
            <a:gsLst>
              <a:gs pos="67000">
                <a:srgbClr val="FFFFFF">
                  <a:alpha val="90000"/>
                </a:srgbClr>
              </a:gs>
              <a:gs pos="38000">
                <a:srgbClr val="FFFFFF"/>
              </a:gs>
              <a:gs pos="100000">
                <a:schemeClr val="bg1">
                  <a:alpha val="96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50"/>
          </a:p>
        </p:txBody>
      </p:sp>
      <p:sp>
        <p:nvSpPr>
          <p:cNvPr id="7" name="Прямоугольник 6"/>
          <p:cNvSpPr/>
          <p:nvPr userDrawn="1"/>
        </p:nvSpPr>
        <p:spPr>
          <a:xfrm rot="2700000">
            <a:off x="11928804" y="6594804"/>
            <a:ext cx="107763" cy="107763"/>
          </a:xfrm>
          <a:prstGeom prst="rect">
            <a:avLst/>
          </a:prstGeom>
          <a:solidFill>
            <a:srgbClr val="8C27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8" name="Прямая соединительная линия 7"/>
          <p:cNvCxnSpPr/>
          <p:nvPr userDrawn="1"/>
        </p:nvCxnSpPr>
        <p:spPr>
          <a:xfrm flipH="1">
            <a:off x="10058400" y="6629400"/>
            <a:ext cx="1728963" cy="13993"/>
          </a:xfrm>
          <a:prstGeom prst="line">
            <a:avLst/>
          </a:prstGeom>
          <a:ln>
            <a:solidFill>
              <a:srgbClr val="9D9D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Holder 6"/>
          <p:cNvSpPr txBox="1">
            <a:spLocks/>
          </p:cNvSpPr>
          <p:nvPr userDrawn="1"/>
        </p:nvSpPr>
        <p:spPr>
          <a:xfrm>
            <a:off x="8991600" y="6324600"/>
            <a:ext cx="2804160" cy="342900"/>
          </a:xfrm>
          <a:prstGeom prst="rect">
            <a:avLst/>
          </a:prstGeom>
        </p:spPr>
        <p:txBody>
          <a:bodyPr lIns="0" tIns="0" rIns="0" bIns="0" anchor="ctr"/>
          <a:lstStyle>
            <a:defPPr>
              <a:defRPr lang="ru-RU"/>
            </a:defPPr>
            <a:lvl1pPr marL="0" algn="r" defTabSz="914400" rtl="0" eaLnBrk="1" latinLnBrk="0" hangingPunct="1"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6F15528-21DE-4FAA-801E-634DDDAF4B2B}" type="slidenum">
              <a:rPr lang="ru-RU" sz="120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pPr/>
              <a:t>‹#›</a:t>
            </a:fld>
            <a:endParaRPr lang="ru-RU" sz="1200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4600" y="228600"/>
            <a:ext cx="1846967" cy="304800"/>
          </a:xfrm>
          <a:prstGeom prst="rect">
            <a:avLst/>
          </a:prstGeom>
        </p:spPr>
      </p:pic>
      <p:sp>
        <p:nvSpPr>
          <p:cNvPr id="11" name="Прямоугольник 10"/>
          <p:cNvSpPr/>
          <p:nvPr userDrawn="1"/>
        </p:nvSpPr>
        <p:spPr>
          <a:xfrm>
            <a:off x="533400" y="381000"/>
            <a:ext cx="152400" cy="685800"/>
          </a:xfrm>
          <a:prstGeom prst="rect">
            <a:avLst/>
          </a:prstGeom>
          <a:solidFill>
            <a:srgbClr val="8C27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122826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919"/>
          <a:stretch/>
        </p:blipFill>
        <p:spPr>
          <a:xfrm>
            <a:off x="6273209" y="-17413"/>
            <a:ext cx="5926717" cy="6875413"/>
          </a:xfrm>
          <a:prstGeom prst="rect">
            <a:avLst/>
          </a:prstGeom>
        </p:spPr>
      </p:pic>
      <p:sp>
        <p:nvSpPr>
          <p:cNvPr id="5" name="Прямоугольник 4"/>
          <p:cNvSpPr/>
          <p:nvPr userDrawn="1"/>
        </p:nvSpPr>
        <p:spPr>
          <a:xfrm>
            <a:off x="6156251" y="-17414"/>
            <a:ext cx="6048759" cy="6875414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74000"/>
                </a:schemeClr>
              </a:gs>
              <a:gs pos="7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4600" y="228600"/>
            <a:ext cx="1846967" cy="304800"/>
          </a:xfrm>
          <a:prstGeom prst="rect">
            <a:avLst/>
          </a:prstGeom>
        </p:spPr>
      </p:pic>
      <p:sp>
        <p:nvSpPr>
          <p:cNvPr id="7" name="Прямоугольник 6"/>
          <p:cNvSpPr/>
          <p:nvPr userDrawn="1"/>
        </p:nvSpPr>
        <p:spPr>
          <a:xfrm rot="2700000">
            <a:off x="11928804" y="6594804"/>
            <a:ext cx="107763" cy="107763"/>
          </a:xfrm>
          <a:prstGeom prst="rect">
            <a:avLst/>
          </a:prstGeom>
          <a:solidFill>
            <a:srgbClr val="8C27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8" name="Прямая соединительная линия 7"/>
          <p:cNvCxnSpPr/>
          <p:nvPr userDrawn="1"/>
        </p:nvCxnSpPr>
        <p:spPr>
          <a:xfrm flipH="1">
            <a:off x="10058400" y="6629400"/>
            <a:ext cx="1728963" cy="13993"/>
          </a:xfrm>
          <a:prstGeom prst="line">
            <a:avLst/>
          </a:prstGeom>
          <a:ln>
            <a:solidFill>
              <a:srgbClr val="9D9D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Holder 6"/>
          <p:cNvSpPr txBox="1">
            <a:spLocks/>
          </p:cNvSpPr>
          <p:nvPr userDrawn="1"/>
        </p:nvSpPr>
        <p:spPr>
          <a:xfrm>
            <a:off x="8991600" y="6324600"/>
            <a:ext cx="2804160" cy="342900"/>
          </a:xfrm>
          <a:prstGeom prst="rect">
            <a:avLst/>
          </a:prstGeom>
        </p:spPr>
        <p:txBody>
          <a:bodyPr lIns="0" tIns="0" rIns="0" bIns="0" anchor="ctr"/>
          <a:lstStyle>
            <a:defPPr>
              <a:defRPr lang="ru-RU"/>
            </a:defPPr>
            <a:lvl1pPr marL="0" algn="r" defTabSz="914400" rtl="0" eaLnBrk="1" latinLnBrk="0" hangingPunct="1"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6F15528-21DE-4FAA-801E-634DDDAF4B2B}" type="slidenum">
              <a:rPr lang="ru-RU" sz="120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pPr/>
              <a:t>‹#›</a:t>
            </a:fld>
            <a:endParaRPr lang="ru-RU" sz="1200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613814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4600" y="228600"/>
            <a:ext cx="1846967" cy="3048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440" r="8548"/>
          <a:stretch/>
        </p:blipFill>
        <p:spPr>
          <a:xfrm>
            <a:off x="5372456" y="0"/>
            <a:ext cx="6819544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 userDrawn="1"/>
        </p:nvSpPr>
        <p:spPr>
          <a:xfrm>
            <a:off x="5273749" y="0"/>
            <a:ext cx="6918251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78000"/>
                </a:schemeClr>
              </a:gs>
              <a:gs pos="100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 userDrawn="1"/>
        </p:nvSpPr>
        <p:spPr>
          <a:xfrm rot="2700000">
            <a:off x="11928804" y="6594804"/>
            <a:ext cx="107763" cy="107763"/>
          </a:xfrm>
          <a:prstGeom prst="rect">
            <a:avLst/>
          </a:prstGeom>
          <a:solidFill>
            <a:srgbClr val="8C27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5" name="Прямая соединительная линия 14"/>
          <p:cNvCxnSpPr/>
          <p:nvPr userDrawn="1"/>
        </p:nvCxnSpPr>
        <p:spPr>
          <a:xfrm flipH="1">
            <a:off x="10058400" y="6629400"/>
            <a:ext cx="1728963" cy="13993"/>
          </a:xfrm>
          <a:prstGeom prst="line">
            <a:avLst/>
          </a:prstGeom>
          <a:ln>
            <a:solidFill>
              <a:srgbClr val="9D9D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Рисунок 1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4600" y="228600"/>
            <a:ext cx="1846967" cy="304800"/>
          </a:xfrm>
          <a:prstGeom prst="rect">
            <a:avLst/>
          </a:prstGeom>
        </p:spPr>
      </p:pic>
      <p:sp>
        <p:nvSpPr>
          <p:cNvPr id="17" name="Holder 6"/>
          <p:cNvSpPr txBox="1">
            <a:spLocks/>
          </p:cNvSpPr>
          <p:nvPr userDrawn="1"/>
        </p:nvSpPr>
        <p:spPr>
          <a:xfrm>
            <a:off x="8991600" y="6324600"/>
            <a:ext cx="2804160" cy="342900"/>
          </a:xfrm>
          <a:prstGeom prst="rect">
            <a:avLst/>
          </a:prstGeom>
        </p:spPr>
        <p:txBody>
          <a:bodyPr lIns="0" tIns="0" rIns="0" bIns="0" anchor="ctr"/>
          <a:lstStyle>
            <a:defPPr>
              <a:defRPr lang="ru-RU"/>
            </a:defPPr>
            <a:lvl1pPr marL="0" algn="r" defTabSz="914400" rtl="0" eaLnBrk="1" latinLnBrk="0" hangingPunct="1"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6F15528-21DE-4FAA-801E-634DDDAF4B2B}" type="slidenum">
              <a:rPr lang="ru-RU" sz="120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pPr/>
              <a:t>‹#›</a:t>
            </a:fld>
            <a:endParaRPr lang="ru-RU" sz="1200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118777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23"/>
          <a:stretch/>
        </p:blipFill>
        <p:spPr>
          <a:xfrm flipH="1">
            <a:off x="3736931" y="0"/>
            <a:ext cx="8455069" cy="6874309"/>
          </a:xfrm>
          <a:prstGeom prst="rect">
            <a:avLst/>
          </a:prstGeom>
        </p:spPr>
      </p:pic>
      <p:sp>
        <p:nvSpPr>
          <p:cNvPr id="5" name="Прямоугольник 4"/>
          <p:cNvSpPr/>
          <p:nvPr userDrawn="1"/>
        </p:nvSpPr>
        <p:spPr>
          <a:xfrm>
            <a:off x="3625806" y="0"/>
            <a:ext cx="8566194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56000"/>
                </a:schemeClr>
              </a:gs>
              <a:gs pos="100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4600" y="228600"/>
            <a:ext cx="1846967" cy="304800"/>
          </a:xfrm>
          <a:prstGeom prst="rect">
            <a:avLst/>
          </a:prstGeom>
        </p:spPr>
      </p:pic>
      <p:sp>
        <p:nvSpPr>
          <p:cNvPr id="14" name="Прямоугольник 13"/>
          <p:cNvSpPr/>
          <p:nvPr userDrawn="1"/>
        </p:nvSpPr>
        <p:spPr>
          <a:xfrm rot="2700000">
            <a:off x="11928804" y="6594804"/>
            <a:ext cx="107763" cy="107763"/>
          </a:xfrm>
          <a:prstGeom prst="rect">
            <a:avLst/>
          </a:prstGeom>
          <a:solidFill>
            <a:srgbClr val="8C27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5" name="Прямая соединительная линия 14"/>
          <p:cNvCxnSpPr/>
          <p:nvPr userDrawn="1"/>
        </p:nvCxnSpPr>
        <p:spPr>
          <a:xfrm flipH="1">
            <a:off x="10058400" y="6629400"/>
            <a:ext cx="1728963" cy="13993"/>
          </a:xfrm>
          <a:prstGeom prst="line">
            <a:avLst/>
          </a:prstGeom>
          <a:ln>
            <a:solidFill>
              <a:srgbClr val="9D9D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Рисунок 1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4600" y="228600"/>
            <a:ext cx="1846967" cy="304800"/>
          </a:xfrm>
          <a:prstGeom prst="rect">
            <a:avLst/>
          </a:prstGeom>
        </p:spPr>
      </p:pic>
      <p:sp>
        <p:nvSpPr>
          <p:cNvPr id="17" name="Holder 6"/>
          <p:cNvSpPr txBox="1">
            <a:spLocks/>
          </p:cNvSpPr>
          <p:nvPr userDrawn="1"/>
        </p:nvSpPr>
        <p:spPr>
          <a:xfrm>
            <a:off x="8991600" y="6324600"/>
            <a:ext cx="2804160" cy="342900"/>
          </a:xfrm>
          <a:prstGeom prst="rect">
            <a:avLst/>
          </a:prstGeom>
        </p:spPr>
        <p:txBody>
          <a:bodyPr lIns="0" tIns="0" rIns="0" bIns="0" anchor="ctr"/>
          <a:lstStyle>
            <a:defPPr>
              <a:defRPr lang="ru-RU"/>
            </a:defPPr>
            <a:lvl1pPr marL="0" algn="r" defTabSz="914400" rtl="0" eaLnBrk="1" latinLnBrk="0" hangingPunct="1"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6F15528-21DE-4FAA-801E-634DDDAF4B2B}" type="slidenum">
              <a:rPr lang="ru-RU" sz="120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pPr/>
              <a:t>‹#›</a:t>
            </a:fld>
            <a:endParaRPr lang="ru-RU" sz="1200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080242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948"/>
          <a:stretch/>
        </p:blipFill>
        <p:spPr>
          <a:xfrm>
            <a:off x="7020494" y="0"/>
            <a:ext cx="5171506" cy="6858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4600" y="228600"/>
            <a:ext cx="1846967" cy="304800"/>
          </a:xfrm>
          <a:prstGeom prst="rect">
            <a:avLst/>
          </a:prstGeom>
        </p:spPr>
      </p:pic>
      <p:sp>
        <p:nvSpPr>
          <p:cNvPr id="5" name="Прямоугольник 4"/>
          <p:cNvSpPr/>
          <p:nvPr userDrawn="1"/>
        </p:nvSpPr>
        <p:spPr>
          <a:xfrm>
            <a:off x="6623701" y="0"/>
            <a:ext cx="5568299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56000"/>
                </a:schemeClr>
              </a:gs>
              <a:gs pos="100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 userDrawn="1"/>
        </p:nvSpPr>
        <p:spPr>
          <a:xfrm rot="2700000">
            <a:off x="11928804" y="6594804"/>
            <a:ext cx="107763" cy="107763"/>
          </a:xfrm>
          <a:prstGeom prst="rect">
            <a:avLst/>
          </a:prstGeom>
          <a:solidFill>
            <a:srgbClr val="8C27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5" name="Прямая соединительная линия 14"/>
          <p:cNvCxnSpPr/>
          <p:nvPr userDrawn="1"/>
        </p:nvCxnSpPr>
        <p:spPr>
          <a:xfrm flipH="1">
            <a:off x="10058400" y="6629400"/>
            <a:ext cx="1728963" cy="13993"/>
          </a:xfrm>
          <a:prstGeom prst="line">
            <a:avLst/>
          </a:prstGeom>
          <a:ln>
            <a:solidFill>
              <a:srgbClr val="9D9D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Рисунок 1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4600" y="228600"/>
            <a:ext cx="1846967" cy="304800"/>
          </a:xfrm>
          <a:prstGeom prst="rect">
            <a:avLst/>
          </a:prstGeom>
        </p:spPr>
      </p:pic>
      <p:sp>
        <p:nvSpPr>
          <p:cNvPr id="17" name="Holder 6"/>
          <p:cNvSpPr txBox="1">
            <a:spLocks/>
          </p:cNvSpPr>
          <p:nvPr userDrawn="1"/>
        </p:nvSpPr>
        <p:spPr>
          <a:xfrm>
            <a:off x="8991600" y="6324600"/>
            <a:ext cx="2804160" cy="342900"/>
          </a:xfrm>
          <a:prstGeom prst="rect">
            <a:avLst/>
          </a:prstGeom>
        </p:spPr>
        <p:txBody>
          <a:bodyPr lIns="0" tIns="0" rIns="0" bIns="0" anchor="ctr"/>
          <a:lstStyle>
            <a:defPPr>
              <a:defRPr lang="ru-RU"/>
            </a:defPPr>
            <a:lvl1pPr marL="0" algn="r" defTabSz="914400" rtl="0" eaLnBrk="1" latinLnBrk="0" hangingPunct="1"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6F15528-21DE-4FAA-801E-634DDDAF4B2B}" type="slidenum">
              <a:rPr lang="ru-RU" sz="120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pPr/>
              <a:t>‹#›</a:t>
            </a:fld>
            <a:endParaRPr lang="ru-RU" sz="1200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394721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029"/>
          <a:stretch/>
        </p:blipFill>
        <p:spPr>
          <a:xfrm>
            <a:off x="4389120" y="2801195"/>
            <a:ext cx="7802880" cy="4056805"/>
          </a:xfrm>
          <a:prstGeom prst="rect">
            <a:avLst/>
          </a:prstGeom>
        </p:spPr>
      </p:pic>
      <p:sp>
        <p:nvSpPr>
          <p:cNvPr id="5" name="Прямоугольник 4"/>
          <p:cNvSpPr/>
          <p:nvPr userDrawn="1"/>
        </p:nvSpPr>
        <p:spPr>
          <a:xfrm>
            <a:off x="4281334" y="0"/>
            <a:ext cx="7910666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4281334" y="2805830"/>
            <a:ext cx="7910666" cy="4052169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6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4600" y="228600"/>
            <a:ext cx="1846967" cy="304800"/>
          </a:xfrm>
          <a:prstGeom prst="rect">
            <a:avLst/>
          </a:prstGeom>
        </p:spPr>
      </p:pic>
      <p:sp>
        <p:nvSpPr>
          <p:cNvPr id="14" name="Прямоугольник 13"/>
          <p:cNvSpPr/>
          <p:nvPr userDrawn="1"/>
        </p:nvSpPr>
        <p:spPr>
          <a:xfrm rot="2700000">
            <a:off x="11928804" y="6594804"/>
            <a:ext cx="107763" cy="107763"/>
          </a:xfrm>
          <a:prstGeom prst="rect">
            <a:avLst/>
          </a:prstGeom>
          <a:solidFill>
            <a:srgbClr val="8C27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5" name="Прямая соединительная линия 14"/>
          <p:cNvCxnSpPr/>
          <p:nvPr userDrawn="1"/>
        </p:nvCxnSpPr>
        <p:spPr>
          <a:xfrm flipH="1">
            <a:off x="10058400" y="6629400"/>
            <a:ext cx="1728963" cy="13993"/>
          </a:xfrm>
          <a:prstGeom prst="line">
            <a:avLst/>
          </a:prstGeom>
          <a:ln>
            <a:solidFill>
              <a:srgbClr val="9D9D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Рисунок 1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4600" y="228600"/>
            <a:ext cx="1846967" cy="304800"/>
          </a:xfrm>
          <a:prstGeom prst="rect">
            <a:avLst/>
          </a:prstGeom>
        </p:spPr>
      </p:pic>
      <p:sp>
        <p:nvSpPr>
          <p:cNvPr id="17" name="Holder 6"/>
          <p:cNvSpPr txBox="1">
            <a:spLocks/>
          </p:cNvSpPr>
          <p:nvPr userDrawn="1"/>
        </p:nvSpPr>
        <p:spPr>
          <a:xfrm>
            <a:off x="8991600" y="6324600"/>
            <a:ext cx="2804160" cy="342900"/>
          </a:xfrm>
          <a:prstGeom prst="rect">
            <a:avLst/>
          </a:prstGeom>
        </p:spPr>
        <p:txBody>
          <a:bodyPr lIns="0" tIns="0" rIns="0" bIns="0" anchor="ctr"/>
          <a:lstStyle>
            <a:defPPr>
              <a:defRPr lang="ru-RU"/>
            </a:defPPr>
            <a:lvl1pPr marL="0" algn="r" defTabSz="914400" rtl="0" eaLnBrk="1" latinLnBrk="0" hangingPunct="1"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6F15528-21DE-4FAA-801E-634DDDAF4B2B}" type="slidenum">
              <a:rPr lang="ru-RU" sz="120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pPr/>
              <a:t>‹#›</a:t>
            </a:fld>
            <a:endParaRPr lang="ru-RU" sz="1200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606914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701"/>
          <a:stretch/>
        </p:blipFill>
        <p:spPr>
          <a:xfrm flipH="1">
            <a:off x="3211550" y="0"/>
            <a:ext cx="8980449" cy="6858000"/>
          </a:xfrm>
          <a:prstGeom prst="rect">
            <a:avLst/>
          </a:prstGeom>
        </p:spPr>
      </p:pic>
      <p:sp>
        <p:nvSpPr>
          <p:cNvPr id="11" name="Прямоугольник 10"/>
          <p:cNvSpPr/>
          <p:nvPr userDrawn="1"/>
        </p:nvSpPr>
        <p:spPr>
          <a:xfrm>
            <a:off x="3189249" y="0"/>
            <a:ext cx="9002751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2000"/>
                </a:schemeClr>
              </a:gs>
              <a:gs pos="7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4600" y="228600"/>
            <a:ext cx="1846967" cy="304800"/>
          </a:xfrm>
          <a:prstGeom prst="rect">
            <a:avLst/>
          </a:prstGeom>
        </p:spPr>
      </p:pic>
      <p:sp>
        <p:nvSpPr>
          <p:cNvPr id="7" name="Прямоугольник 6"/>
          <p:cNvSpPr/>
          <p:nvPr userDrawn="1"/>
        </p:nvSpPr>
        <p:spPr>
          <a:xfrm rot="2700000">
            <a:off x="11928804" y="6594804"/>
            <a:ext cx="107763" cy="107763"/>
          </a:xfrm>
          <a:prstGeom prst="rect">
            <a:avLst/>
          </a:prstGeom>
          <a:solidFill>
            <a:srgbClr val="8C27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8" name="Прямая соединительная линия 7"/>
          <p:cNvCxnSpPr/>
          <p:nvPr userDrawn="1"/>
        </p:nvCxnSpPr>
        <p:spPr>
          <a:xfrm flipH="1">
            <a:off x="10058400" y="6629400"/>
            <a:ext cx="1728963" cy="13993"/>
          </a:xfrm>
          <a:prstGeom prst="line">
            <a:avLst/>
          </a:prstGeom>
          <a:ln>
            <a:solidFill>
              <a:srgbClr val="9D9D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Holder 6"/>
          <p:cNvSpPr txBox="1">
            <a:spLocks/>
          </p:cNvSpPr>
          <p:nvPr userDrawn="1"/>
        </p:nvSpPr>
        <p:spPr>
          <a:xfrm>
            <a:off x="8991600" y="6324600"/>
            <a:ext cx="2804160" cy="342900"/>
          </a:xfrm>
          <a:prstGeom prst="rect">
            <a:avLst/>
          </a:prstGeom>
        </p:spPr>
        <p:txBody>
          <a:bodyPr lIns="0" tIns="0" rIns="0" bIns="0" anchor="ctr"/>
          <a:lstStyle>
            <a:defPPr>
              <a:defRPr lang="ru-RU"/>
            </a:defPPr>
            <a:lvl1pPr marL="0" algn="r" defTabSz="914400" rtl="0" eaLnBrk="1" latinLnBrk="0" hangingPunct="1"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6F15528-21DE-4FAA-801E-634DDDAF4B2B}" type="slidenum">
              <a:rPr lang="ru-RU" sz="120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pPr/>
              <a:t>‹#›</a:t>
            </a:fld>
            <a:endParaRPr lang="ru-RU" sz="1200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499217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887"/>
          <a:stretch/>
        </p:blipFill>
        <p:spPr>
          <a:xfrm>
            <a:off x="5794744" y="0"/>
            <a:ext cx="6397256" cy="6862489"/>
          </a:xfrm>
          <a:prstGeom prst="rect">
            <a:avLst/>
          </a:prstGeom>
        </p:spPr>
      </p:pic>
      <p:sp>
        <p:nvSpPr>
          <p:cNvPr id="11" name="Прямоугольник 10"/>
          <p:cNvSpPr/>
          <p:nvPr userDrawn="1"/>
        </p:nvSpPr>
        <p:spPr>
          <a:xfrm>
            <a:off x="3189249" y="0"/>
            <a:ext cx="9002751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1000"/>
                </a:schemeClr>
              </a:gs>
              <a:gs pos="7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4600" y="228600"/>
            <a:ext cx="1846967" cy="304800"/>
          </a:xfrm>
          <a:prstGeom prst="rect">
            <a:avLst/>
          </a:prstGeom>
        </p:spPr>
      </p:pic>
      <p:sp>
        <p:nvSpPr>
          <p:cNvPr id="7" name="Прямоугольник 6"/>
          <p:cNvSpPr/>
          <p:nvPr userDrawn="1"/>
        </p:nvSpPr>
        <p:spPr>
          <a:xfrm rot="2700000">
            <a:off x="11928804" y="6594804"/>
            <a:ext cx="107763" cy="107763"/>
          </a:xfrm>
          <a:prstGeom prst="rect">
            <a:avLst/>
          </a:prstGeom>
          <a:solidFill>
            <a:srgbClr val="8C27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8" name="Прямая соединительная линия 7"/>
          <p:cNvCxnSpPr/>
          <p:nvPr userDrawn="1"/>
        </p:nvCxnSpPr>
        <p:spPr>
          <a:xfrm flipH="1">
            <a:off x="10058400" y="6629400"/>
            <a:ext cx="1728963" cy="13993"/>
          </a:xfrm>
          <a:prstGeom prst="line">
            <a:avLst/>
          </a:prstGeom>
          <a:ln>
            <a:solidFill>
              <a:srgbClr val="9D9D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Holder 6"/>
          <p:cNvSpPr txBox="1">
            <a:spLocks/>
          </p:cNvSpPr>
          <p:nvPr userDrawn="1"/>
        </p:nvSpPr>
        <p:spPr>
          <a:xfrm>
            <a:off x="8991600" y="6324600"/>
            <a:ext cx="2804160" cy="342900"/>
          </a:xfrm>
          <a:prstGeom prst="rect">
            <a:avLst/>
          </a:prstGeom>
        </p:spPr>
        <p:txBody>
          <a:bodyPr lIns="0" tIns="0" rIns="0" bIns="0" anchor="ctr"/>
          <a:lstStyle>
            <a:defPPr>
              <a:defRPr lang="ru-RU"/>
            </a:defPPr>
            <a:lvl1pPr marL="0" algn="r" defTabSz="914400" rtl="0" eaLnBrk="1" latinLnBrk="0" hangingPunct="1"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6F15528-21DE-4FAA-801E-634DDDAF4B2B}" type="slidenum">
              <a:rPr lang="ru-RU" sz="120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pPr/>
              <a:t>‹#›</a:t>
            </a:fld>
            <a:endParaRPr lang="ru-RU" sz="1200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083850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C88A257-F8C0-443B-A611-E6173A606584}" type="datetimeFigureOut">
              <a:rPr lang="ru-RU" smtClean="0"/>
              <a:t>08.10.2024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C33DCA9-CC23-4412-8C6B-BC8EDB532F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283182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 userDrawn="1"/>
        </p:nvSpPr>
        <p:spPr>
          <a:xfrm>
            <a:off x="0" y="0"/>
            <a:ext cx="12192000" cy="2425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8" name="Рисунок 1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0" y="0"/>
            <a:ext cx="10287000" cy="6858000"/>
          </a:xfrm>
          <a:prstGeom prst="rect">
            <a:avLst/>
          </a:prstGeom>
        </p:spPr>
      </p:pic>
      <p:sp>
        <p:nvSpPr>
          <p:cNvPr id="17" name="Прямоугольник 16"/>
          <p:cNvSpPr/>
          <p:nvPr userDrawn="1"/>
        </p:nvSpPr>
        <p:spPr>
          <a:xfrm>
            <a:off x="1899909" y="0"/>
            <a:ext cx="10292091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34000"/>
                </a:schemeClr>
              </a:gs>
              <a:gs pos="7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7"/>
          <p:cNvSpPr/>
          <p:nvPr userDrawn="1"/>
        </p:nvSpPr>
        <p:spPr>
          <a:xfrm flipH="1" flipV="1">
            <a:off x="-11130" y="-4477"/>
            <a:ext cx="3983817" cy="6877849"/>
          </a:xfrm>
          <a:custGeom>
            <a:avLst/>
            <a:gdLst>
              <a:gd name="connsiteX0" fmla="*/ 0 w 6372225"/>
              <a:gd name="connsiteY0" fmla="*/ 0 h 1332148"/>
              <a:gd name="connsiteX1" fmla="*/ 6372225 w 6372225"/>
              <a:gd name="connsiteY1" fmla="*/ 0 h 1332148"/>
              <a:gd name="connsiteX2" fmla="*/ 6372225 w 6372225"/>
              <a:gd name="connsiteY2" fmla="*/ 1332148 h 1332148"/>
              <a:gd name="connsiteX3" fmla="*/ 0 w 6372225"/>
              <a:gd name="connsiteY3" fmla="*/ 1332148 h 1332148"/>
              <a:gd name="connsiteX4" fmla="*/ 0 w 6372225"/>
              <a:gd name="connsiteY4" fmla="*/ 0 h 1332148"/>
              <a:gd name="connsiteX0" fmla="*/ 1127464 w 7499689"/>
              <a:gd name="connsiteY0" fmla="*/ 0 h 1341026"/>
              <a:gd name="connsiteX1" fmla="*/ 7499689 w 7499689"/>
              <a:gd name="connsiteY1" fmla="*/ 0 h 1341026"/>
              <a:gd name="connsiteX2" fmla="*/ 7499689 w 7499689"/>
              <a:gd name="connsiteY2" fmla="*/ 1332148 h 1341026"/>
              <a:gd name="connsiteX3" fmla="*/ 0 w 7499689"/>
              <a:gd name="connsiteY3" fmla="*/ 1341026 h 1341026"/>
              <a:gd name="connsiteX4" fmla="*/ 1127464 w 7499689"/>
              <a:gd name="connsiteY4" fmla="*/ 0 h 1341026"/>
              <a:gd name="connsiteX0" fmla="*/ 1127464 w 7499689"/>
              <a:gd name="connsiteY0" fmla="*/ 0 h 1341026"/>
              <a:gd name="connsiteX1" fmla="*/ 7499689 w 7499689"/>
              <a:gd name="connsiteY1" fmla="*/ 0 h 1341026"/>
              <a:gd name="connsiteX2" fmla="*/ 1880540 w 7499689"/>
              <a:gd name="connsiteY2" fmla="*/ 1340006 h 1341026"/>
              <a:gd name="connsiteX3" fmla="*/ 0 w 7499689"/>
              <a:gd name="connsiteY3" fmla="*/ 1341026 h 1341026"/>
              <a:gd name="connsiteX4" fmla="*/ 1127464 w 7499689"/>
              <a:gd name="connsiteY4" fmla="*/ 0 h 1341026"/>
              <a:gd name="connsiteX0" fmla="*/ 1127464 w 1884469"/>
              <a:gd name="connsiteY0" fmla="*/ 3929 h 1344955"/>
              <a:gd name="connsiteX1" fmla="*/ 1884469 w 1884469"/>
              <a:gd name="connsiteY1" fmla="*/ 0 h 1344955"/>
              <a:gd name="connsiteX2" fmla="*/ 1880540 w 1884469"/>
              <a:gd name="connsiteY2" fmla="*/ 1343935 h 1344955"/>
              <a:gd name="connsiteX3" fmla="*/ 0 w 1884469"/>
              <a:gd name="connsiteY3" fmla="*/ 1344955 h 1344955"/>
              <a:gd name="connsiteX4" fmla="*/ 1127464 w 1884469"/>
              <a:gd name="connsiteY4" fmla="*/ 3929 h 1344955"/>
              <a:gd name="connsiteX0" fmla="*/ 1127464 w 1889952"/>
              <a:gd name="connsiteY0" fmla="*/ 3929 h 1344955"/>
              <a:gd name="connsiteX1" fmla="*/ 1884469 w 1889952"/>
              <a:gd name="connsiteY1" fmla="*/ 0 h 1344955"/>
              <a:gd name="connsiteX2" fmla="*/ 1889806 w 1889952"/>
              <a:gd name="connsiteY2" fmla="*/ 1342391 h 1344955"/>
              <a:gd name="connsiteX3" fmla="*/ 0 w 1889952"/>
              <a:gd name="connsiteY3" fmla="*/ 1344955 h 1344955"/>
              <a:gd name="connsiteX4" fmla="*/ 1127464 w 1889952"/>
              <a:gd name="connsiteY4" fmla="*/ 3929 h 1344955"/>
              <a:gd name="connsiteX0" fmla="*/ 1127464 w 1890646"/>
              <a:gd name="connsiteY0" fmla="*/ 3929 h 1344955"/>
              <a:gd name="connsiteX1" fmla="*/ 1890646 w 1890646"/>
              <a:gd name="connsiteY1" fmla="*/ 0 h 1344955"/>
              <a:gd name="connsiteX2" fmla="*/ 1889806 w 1890646"/>
              <a:gd name="connsiteY2" fmla="*/ 1342391 h 1344955"/>
              <a:gd name="connsiteX3" fmla="*/ 0 w 1890646"/>
              <a:gd name="connsiteY3" fmla="*/ 1344955 h 1344955"/>
              <a:gd name="connsiteX4" fmla="*/ 1127464 w 1890646"/>
              <a:gd name="connsiteY4" fmla="*/ 3929 h 1344955"/>
              <a:gd name="connsiteX0" fmla="*/ 1127464 w 1890646"/>
              <a:gd name="connsiteY0" fmla="*/ 3929 h 1356317"/>
              <a:gd name="connsiteX1" fmla="*/ 1890646 w 1890646"/>
              <a:gd name="connsiteY1" fmla="*/ 0 h 1356317"/>
              <a:gd name="connsiteX2" fmla="*/ 1109977 w 1890646"/>
              <a:gd name="connsiteY2" fmla="*/ 1356317 h 1356317"/>
              <a:gd name="connsiteX3" fmla="*/ 0 w 1890646"/>
              <a:gd name="connsiteY3" fmla="*/ 1344955 h 1356317"/>
              <a:gd name="connsiteX4" fmla="*/ 1127464 w 1890646"/>
              <a:gd name="connsiteY4" fmla="*/ 3929 h 1356317"/>
              <a:gd name="connsiteX0" fmla="*/ 1127464 w 1127464"/>
              <a:gd name="connsiteY0" fmla="*/ 3929 h 1356317"/>
              <a:gd name="connsiteX1" fmla="*/ 1117780 w 1127464"/>
              <a:gd name="connsiteY1" fmla="*/ 0 h 1356317"/>
              <a:gd name="connsiteX2" fmla="*/ 1109977 w 1127464"/>
              <a:gd name="connsiteY2" fmla="*/ 1356317 h 1356317"/>
              <a:gd name="connsiteX3" fmla="*/ 0 w 1127464"/>
              <a:gd name="connsiteY3" fmla="*/ 1344955 h 1356317"/>
              <a:gd name="connsiteX4" fmla="*/ 1127464 w 1127464"/>
              <a:gd name="connsiteY4" fmla="*/ 3929 h 1356317"/>
              <a:gd name="connsiteX0" fmla="*/ 545034 w 1117793"/>
              <a:gd name="connsiteY0" fmla="*/ 50 h 1378210"/>
              <a:gd name="connsiteX1" fmla="*/ 1117780 w 1117793"/>
              <a:gd name="connsiteY1" fmla="*/ 21893 h 1378210"/>
              <a:gd name="connsiteX2" fmla="*/ 1109977 w 1117793"/>
              <a:gd name="connsiteY2" fmla="*/ 1378210 h 1378210"/>
              <a:gd name="connsiteX3" fmla="*/ 0 w 1117793"/>
              <a:gd name="connsiteY3" fmla="*/ 1366848 h 1378210"/>
              <a:gd name="connsiteX4" fmla="*/ 545034 w 1117793"/>
              <a:gd name="connsiteY4" fmla="*/ 50 h 1378210"/>
              <a:gd name="connsiteX0" fmla="*/ 545034 w 1117793"/>
              <a:gd name="connsiteY0" fmla="*/ 174018 h 1552178"/>
              <a:gd name="connsiteX1" fmla="*/ 1117780 w 1117793"/>
              <a:gd name="connsiteY1" fmla="*/ 0 h 1552178"/>
              <a:gd name="connsiteX2" fmla="*/ 1109977 w 1117793"/>
              <a:gd name="connsiteY2" fmla="*/ 1552178 h 1552178"/>
              <a:gd name="connsiteX3" fmla="*/ 0 w 1117793"/>
              <a:gd name="connsiteY3" fmla="*/ 1540816 h 1552178"/>
              <a:gd name="connsiteX4" fmla="*/ 545034 w 1117793"/>
              <a:gd name="connsiteY4" fmla="*/ 174018 h 1552178"/>
              <a:gd name="connsiteX0" fmla="*/ 606885 w 1117795"/>
              <a:gd name="connsiteY0" fmla="*/ 9082 h 1552178"/>
              <a:gd name="connsiteX1" fmla="*/ 1117780 w 1117795"/>
              <a:gd name="connsiteY1" fmla="*/ 0 h 1552178"/>
              <a:gd name="connsiteX2" fmla="*/ 1109977 w 1117795"/>
              <a:gd name="connsiteY2" fmla="*/ 1552178 h 1552178"/>
              <a:gd name="connsiteX3" fmla="*/ 0 w 1117795"/>
              <a:gd name="connsiteY3" fmla="*/ 1540816 h 1552178"/>
              <a:gd name="connsiteX4" fmla="*/ 606885 w 1117795"/>
              <a:gd name="connsiteY4" fmla="*/ 9082 h 1552178"/>
              <a:gd name="connsiteX0" fmla="*/ 617194 w 1117795"/>
              <a:gd name="connsiteY0" fmla="*/ 63 h 1568930"/>
              <a:gd name="connsiteX1" fmla="*/ 1117780 w 1117795"/>
              <a:gd name="connsiteY1" fmla="*/ 16752 h 1568930"/>
              <a:gd name="connsiteX2" fmla="*/ 1109977 w 1117795"/>
              <a:gd name="connsiteY2" fmla="*/ 1568930 h 1568930"/>
              <a:gd name="connsiteX3" fmla="*/ 0 w 1117795"/>
              <a:gd name="connsiteY3" fmla="*/ 1557568 h 1568930"/>
              <a:gd name="connsiteX4" fmla="*/ 617194 w 1117795"/>
              <a:gd name="connsiteY4" fmla="*/ 63 h 1568930"/>
              <a:gd name="connsiteX0" fmla="*/ 612040 w 1117795"/>
              <a:gd name="connsiteY0" fmla="*/ 277 h 1553681"/>
              <a:gd name="connsiteX1" fmla="*/ 1117780 w 1117795"/>
              <a:gd name="connsiteY1" fmla="*/ 1503 h 1553681"/>
              <a:gd name="connsiteX2" fmla="*/ 1109977 w 1117795"/>
              <a:gd name="connsiteY2" fmla="*/ 1553681 h 1553681"/>
              <a:gd name="connsiteX3" fmla="*/ 0 w 1117795"/>
              <a:gd name="connsiteY3" fmla="*/ 1542319 h 1553681"/>
              <a:gd name="connsiteX4" fmla="*/ 612040 w 1117795"/>
              <a:gd name="connsiteY4" fmla="*/ 277 h 1553681"/>
              <a:gd name="connsiteX0" fmla="*/ 612040 w 1125555"/>
              <a:gd name="connsiteY0" fmla="*/ 277 h 1553681"/>
              <a:gd name="connsiteX1" fmla="*/ 1117780 w 1125555"/>
              <a:gd name="connsiteY1" fmla="*/ 1503 h 1553681"/>
              <a:gd name="connsiteX2" fmla="*/ 1125440 w 1125555"/>
              <a:gd name="connsiteY2" fmla="*/ 1553681 h 1553681"/>
              <a:gd name="connsiteX3" fmla="*/ 0 w 1125555"/>
              <a:gd name="connsiteY3" fmla="*/ 1542319 h 1553681"/>
              <a:gd name="connsiteX4" fmla="*/ 612040 w 1125555"/>
              <a:gd name="connsiteY4" fmla="*/ 277 h 1553681"/>
              <a:gd name="connsiteX0" fmla="*/ 617194 w 1130709"/>
              <a:gd name="connsiteY0" fmla="*/ 277 h 1553681"/>
              <a:gd name="connsiteX1" fmla="*/ 1122934 w 1130709"/>
              <a:gd name="connsiteY1" fmla="*/ 1503 h 1553681"/>
              <a:gd name="connsiteX2" fmla="*/ 1130594 w 1130709"/>
              <a:gd name="connsiteY2" fmla="*/ 1553681 h 1553681"/>
              <a:gd name="connsiteX3" fmla="*/ 0 w 1130709"/>
              <a:gd name="connsiteY3" fmla="*/ 1547473 h 1553681"/>
              <a:gd name="connsiteX4" fmla="*/ 617194 w 1130709"/>
              <a:gd name="connsiteY4" fmla="*/ 277 h 1553681"/>
              <a:gd name="connsiteX0" fmla="*/ 617194 w 1130709"/>
              <a:gd name="connsiteY0" fmla="*/ 277 h 1547473"/>
              <a:gd name="connsiteX1" fmla="*/ 1122934 w 1130709"/>
              <a:gd name="connsiteY1" fmla="*/ 1503 h 1547473"/>
              <a:gd name="connsiteX2" fmla="*/ 1130594 w 1130709"/>
              <a:gd name="connsiteY2" fmla="*/ 1543372 h 1547473"/>
              <a:gd name="connsiteX3" fmla="*/ 0 w 1130709"/>
              <a:gd name="connsiteY3" fmla="*/ 1547473 h 1547473"/>
              <a:gd name="connsiteX4" fmla="*/ 617194 w 1130709"/>
              <a:gd name="connsiteY4" fmla="*/ 277 h 1547473"/>
              <a:gd name="connsiteX0" fmla="*/ 225471 w 1130709"/>
              <a:gd name="connsiteY0" fmla="*/ 962618 h 1545970"/>
              <a:gd name="connsiteX1" fmla="*/ 1122934 w 1130709"/>
              <a:gd name="connsiteY1" fmla="*/ 0 h 1545970"/>
              <a:gd name="connsiteX2" fmla="*/ 1130594 w 1130709"/>
              <a:gd name="connsiteY2" fmla="*/ 1541869 h 1545970"/>
              <a:gd name="connsiteX3" fmla="*/ 0 w 1130709"/>
              <a:gd name="connsiteY3" fmla="*/ 1545970 h 1545970"/>
              <a:gd name="connsiteX4" fmla="*/ 225471 w 1130709"/>
              <a:gd name="connsiteY4" fmla="*/ 962618 h 1545970"/>
              <a:gd name="connsiteX0" fmla="*/ 225471 w 1130810"/>
              <a:gd name="connsiteY0" fmla="*/ 14236 h 597588"/>
              <a:gd name="connsiteX1" fmla="*/ 1128089 w 1130810"/>
              <a:gd name="connsiteY1" fmla="*/ 0 h 597588"/>
              <a:gd name="connsiteX2" fmla="*/ 1130594 w 1130810"/>
              <a:gd name="connsiteY2" fmla="*/ 593487 h 597588"/>
              <a:gd name="connsiteX3" fmla="*/ 0 w 1130810"/>
              <a:gd name="connsiteY3" fmla="*/ 597588 h 597588"/>
              <a:gd name="connsiteX4" fmla="*/ 225471 w 1130810"/>
              <a:gd name="connsiteY4" fmla="*/ 14236 h 597588"/>
              <a:gd name="connsiteX0" fmla="*/ 225471 w 1130810"/>
              <a:gd name="connsiteY0" fmla="*/ 131 h 583483"/>
              <a:gd name="connsiteX1" fmla="*/ 1128089 w 1130810"/>
              <a:gd name="connsiteY1" fmla="*/ 6512 h 583483"/>
              <a:gd name="connsiteX2" fmla="*/ 1130594 w 1130810"/>
              <a:gd name="connsiteY2" fmla="*/ 579382 h 583483"/>
              <a:gd name="connsiteX3" fmla="*/ 0 w 1130810"/>
              <a:gd name="connsiteY3" fmla="*/ 583483 h 583483"/>
              <a:gd name="connsiteX4" fmla="*/ 225471 w 1130810"/>
              <a:gd name="connsiteY4" fmla="*/ 131 h 583483"/>
              <a:gd name="connsiteX0" fmla="*/ 225471 w 1130810"/>
              <a:gd name="connsiteY0" fmla="*/ 9082 h 592434"/>
              <a:gd name="connsiteX1" fmla="*/ 1128089 w 1130810"/>
              <a:gd name="connsiteY1" fmla="*/ 0 h 592434"/>
              <a:gd name="connsiteX2" fmla="*/ 1130594 w 1130810"/>
              <a:gd name="connsiteY2" fmla="*/ 588333 h 592434"/>
              <a:gd name="connsiteX3" fmla="*/ 0 w 1130810"/>
              <a:gd name="connsiteY3" fmla="*/ 592434 h 592434"/>
              <a:gd name="connsiteX4" fmla="*/ 225471 w 1130810"/>
              <a:gd name="connsiteY4" fmla="*/ 9082 h 592434"/>
              <a:gd name="connsiteX0" fmla="*/ 225471 w 1130810"/>
              <a:gd name="connsiteY0" fmla="*/ 206 h 583558"/>
              <a:gd name="connsiteX1" fmla="*/ 1128089 w 1130810"/>
              <a:gd name="connsiteY1" fmla="*/ 3030 h 583558"/>
              <a:gd name="connsiteX2" fmla="*/ 1130594 w 1130810"/>
              <a:gd name="connsiteY2" fmla="*/ 579457 h 583558"/>
              <a:gd name="connsiteX3" fmla="*/ 0 w 1130810"/>
              <a:gd name="connsiteY3" fmla="*/ 583558 h 583558"/>
              <a:gd name="connsiteX4" fmla="*/ 225471 w 1130810"/>
              <a:gd name="connsiteY4" fmla="*/ 206 h 583558"/>
              <a:gd name="connsiteX0" fmla="*/ 225471 w 1128097"/>
              <a:gd name="connsiteY0" fmla="*/ 206 h 583558"/>
              <a:gd name="connsiteX1" fmla="*/ 1128089 w 1128097"/>
              <a:gd name="connsiteY1" fmla="*/ 3030 h 583558"/>
              <a:gd name="connsiteX2" fmla="*/ 1007585 w 1128097"/>
              <a:gd name="connsiteY2" fmla="*/ 581778 h 583558"/>
              <a:gd name="connsiteX3" fmla="*/ 0 w 1128097"/>
              <a:gd name="connsiteY3" fmla="*/ 583558 h 583558"/>
              <a:gd name="connsiteX4" fmla="*/ 225471 w 1128097"/>
              <a:gd name="connsiteY4" fmla="*/ 206 h 583558"/>
              <a:gd name="connsiteX0" fmla="*/ 225471 w 1007943"/>
              <a:gd name="connsiteY0" fmla="*/ 206 h 583558"/>
              <a:gd name="connsiteX1" fmla="*/ 1007401 w 1007943"/>
              <a:gd name="connsiteY1" fmla="*/ 3030 h 583558"/>
              <a:gd name="connsiteX2" fmla="*/ 1007585 w 1007943"/>
              <a:gd name="connsiteY2" fmla="*/ 581778 h 583558"/>
              <a:gd name="connsiteX3" fmla="*/ 0 w 1007943"/>
              <a:gd name="connsiteY3" fmla="*/ 583558 h 583558"/>
              <a:gd name="connsiteX4" fmla="*/ 225471 w 1007943"/>
              <a:gd name="connsiteY4" fmla="*/ 206 h 583558"/>
              <a:gd name="connsiteX0" fmla="*/ 225471 w 1007943"/>
              <a:gd name="connsiteY0" fmla="*/ 433 h 583785"/>
              <a:gd name="connsiteX1" fmla="*/ 1007401 w 1007943"/>
              <a:gd name="connsiteY1" fmla="*/ 15 h 583785"/>
              <a:gd name="connsiteX2" fmla="*/ 1007585 w 1007943"/>
              <a:gd name="connsiteY2" fmla="*/ 582005 h 583785"/>
              <a:gd name="connsiteX3" fmla="*/ 0 w 1007943"/>
              <a:gd name="connsiteY3" fmla="*/ 583785 h 583785"/>
              <a:gd name="connsiteX4" fmla="*/ 225471 w 1007943"/>
              <a:gd name="connsiteY4" fmla="*/ 433 h 583785"/>
              <a:gd name="connsiteX0" fmla="*/ 775311 w 1007943"/>
              <a:gd name="connsiteY0" fmla="*/ 315 h 584748"/>
              <a:gd name="connsiteX1" fmla="*/ 1007401 w 1007943"/>
              <a:gd name="connsiteY1" fmla="*/ 978 h 584748"/>
              <a:gd name="connsiteX2" fmla="*/ 1007585 w 1007943"/>
              <a:gd name="connsiteY2" fmla="*/ 582968 h 584748"/>
              <a:gd name="connsiteX3" fmla="*/ 0 w 1007943"/>
              <a:gd name="connsiteY3" fmla="*/ 584748 h 584748"/>
              <a:gd name="connsiteX4" fmla="*/ 775311 w 1007943"/>
              <a:gd name="connsiteY4" fmla="*/ 315 h 584748"/>
              <a:gd name="connsiteX0" fmla="*/ 878664 w 1111296"/>
              <a:gd name="connsiteY0" fmla="*/ 315 h 582968"/>
              <a:gd name="connsiteX1" fmla="*/ 1110754 w 1111296"/>
              <a:gd name="connsiteY1" fmla="*/ 978 h 582968"/>
              <a:gd name="connsiteX2" fmla="*/ 1110938 w 1111296"/>
              <a:gd name="connsiteY2" fmla="*/ 582968 h 582968"/>
              <a:gd name="connsiteX3" fmla="*/ 0 w 1111296"/>
              <a:gd name="connsiteY3" fmla="*/ 581506 h 582968"/>
              <a:gd name="connsiteX4" fmla="*/ 878664 w 1111296"/>
              <a:gd name="connsiteY4" fmla="*/ 315 h 582968"/>
              <a:gd name="connsiteX0" fmla="*/ 1056432 w 1289064"/>
              <a:gd name="connsiteY0" fmla="*/ 315 h 583667"/>
              <a:gd name="connsiteX1" fmla="*/ 1288522 w 1289064"/>
              <a:gd name="connsiteY1" fmla="*/ 978 h 583667"/>
              <a:gd name="connsiteX2" fmla="*/ 1288706 w 1289064"/>
              <a:gd name="connsiteY2" fmla="*/ 582968 h 583667"/>
              <a:gd name="connsiteX3" fmla="*/ 0 w 1289064"/>
              <a:gd name="connsiteY3" fmla="*/ 583667 h 583667"/>
              <a:gd name="connsiteX4" fmla="*/ 1056432 w 1289064"/>
              <a:gd name="connsiteY4" fmla="*/ 315 h 583667"/>
              <a:gd name="connsiteX0" fmla="*/ 1056432 w 1289064"/>
              <a:gd name="connsiteY0" fmla="*/ 315 h 585129"/>
              <a:gd name="connsiteX1" fmla="*/ 1288522 w 1289064"/>
              <a:gd name="connsiteY1" fmla="*/ 978 h 585129"/>
              <a:gd name="connsiteX2" fmla="*/ 1288706 w 1289064"/>
              <a:gd name="connsiteY2" fmla="*/ 585129 h 585129"/>
              <a:gd name="connsiteX3" fmla="*/ 0 w 1289064"/>
              <a:gd name="connsiteY3" fmla="*/ 583667 h 585129"/>
              <a:gd name="connsiteX4" fmla="*/ 1056432 w 1289064"/>
              <a:gd name="connsiteY4" fmla="*/ 315 h 585129"/>
              <a:gd name="connsiteX0" fmla="*/ 1060566 w 1293198"/>
              <a:gd name="connsiteY0" fmla="*/ 315 h 585129"/>
              <a:gd name="connsiteX1" fmla="*/ 1292656 w 1293198"/>
              <a:gd name="connsiteY1" fmla="*/ 978 h 585129"/>
              <a:gd name="connsiteX2" fmla="*/ 1292840 w 1293198"/>
              <a:gd name="connsiteY2" fmla="*/ 585129 h 585129"/>
              <a:gd name="connsiteX3" fmla="*/ 0 w 1293198"/>
              <a:gd name="connsiteY3" fmla="*/ 584748 h 585129"/>
              <a:gd name="connsiteX4" fmla="*/ 1060566 w 1293198"/>
              <a:gd name="connsiteY4" fmla="*/ 315 h 585129"/>
              <a:gd name="connsiteX0" fmla="*/ 1060566 w 1296821"/>
              <a:gd name="connsiteY0" fmla="*/ 433 h 585247"/>
              <a:gd name="connsiteX1" fmla="*/ 1296790 w 1296821"/>
              <a:gd name="connsiteY1" fmla="*/ 15 h 585247"/>
              <a:gd name="connsiteX2" fmla="*/ 1292840 w 1296821"/>
              <a:gd name="connsiteY2" fmla="*/ 585247 h 585247"/>
              <a:gd name="connsiteX3" fmla="*/ 0 w 1296821"/>
              <a:gd name="connsiteY3" fmla="*/ 584866 h 585247"/>
              <a:gd name="connsiteX4" fmla="*/ 1060566 w 1296821"/>
              <a:gd name="connsiteY4" fmla="*/ 433 h 585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96821" h="585247">
                <a:moveTo>
                  <a:pt x="1060566" y="433"/>
                </a:moveTo>
                <a:cubicBezTo>
                  <a:pt x="1057338" y="-877"/>
                  <a:pt x="1300018" y="1325"/>
                  <a:pt x="1296790" y="15"/>
                </a:cubicBezTo>
                <a:cubicBezTo>
                  <a:pt x="1295480" y="447993"/>
                  <a:pt x="1294150" y="137269"/>
                  <a:pt x="1292840" y="585247"/>
                </a:cubicBezTo>
                <a:lnTo>
                  <a:pt x="0" y="584866"/>
                </a:lnTo>
                <a:lnTo>
                  <a:pt x="1060566" y="433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srgbClr val="DA0000"/>
              </a:solidFill>
            </a:endParaRPr>
          </a:p>
        </p:txBody>
      </p:sp>
      <p:pic>
        <p:nvPicPr>
          <p:cNvPr id="20" name="Рисунок 19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131" r="44568"/>
          <a:stretch/>
        </p:blipFill>
        <p:spPr>
          <a:xfrm flipH="1">
            <a:off x="300" y="0"/>
            <a:ext cx="5067001" cy="3145664"/>
          </a:xfrm>
          <a:prstGeom prst="rect">
            <a:avLst/>
          </a:prstGeom>
        </p:spPr>
      </p:pic>
      <p:sp>
        <p:nvSpPr>
          <p:cNvPr id="11" name="Прямоугольник 17"/>
          <p:cNvSpPr/>
          <p:nvPr userDrawn="1"/>
        </p:nvSpPr>
        <p:spPr>
          <a:xfrm>
            <a:off x="3266547" y="3594729"/>
            <a:ext cx="8925533" cy="1346373"/>
          </a:xfrm>
          <a:custGeom>
            <a:avLst/>
            <a:gdLst>
              <a:gd name="connsiteX0" fmla="*/ 0 w 6372225"/>
              <a:gd name="connsiteY0" fmla="*/ 0 h 1332148"/>
              <a:gd name="connsiteX1" fmla="*/ 6372225 w 6372225"/>
              <a:gd name="connsiteY1" fmla="*/ 0 h 1332148"/>
              <a:gd name="connsiteX2" fmla="*/ 6372225 w 6372225"/>
              <a:gd name="connsiteY2" fmla="*/ 1332148 h 1332148"/>
              <a:gd name="connsiteX3" fmla="*/ 0 w 6372225"/>
              <a:gd name="connsiteY3" fmla="*/ 1332148 h 1332148"/>
              <a:gd name="connsiteX4" fmla="*/ 0 w 6372225"/>
              <a:gd name="connsiteY4" fmla="*/ 0 h 1332148"/>
              <a:gd name="connsiteX0" fmla="*/ 1127464 w 7499689"/>
              <a:gd name="connsiteY0" fmla="*/ 0 h 1341026"/>
              <a:gd name="connsiteX1" fmla="*/ 7499689 w 7499689"/>
              <a:gd name="connsiteY1" fmla="*/ 0 h 1341026"/>
              <a:gd name="connsiteX2" fmla="*/ 7499689 w 7499689"/>
              <a:gd name="connsiteY2" fmla="*/ 1332148 h 1341026"/>
              <a:gd name="connsiteX3" fmla="*/ 0 w 7499689"/>
              <a:gd name="connsiteY3" fmla="*/ 1341026 h 1341026"/>
              <a:gd name="connsiteX4" fmla="*/ 1127464 w 7499689"/>
              <a:gd name="connsiteY4" fmla="*/ 0 h 1341026"/>
              <a:gd name="connsiteX0" fmla="*/ 533698 w 6905923"/>
              <a:gd name="connsiteY0" fmla="*/ 0 h 1341026"/>
              <a:gd name="connsiteX1" fmla="*/ 6905923 w 6905923"/>
              <a:gd name="connsiteY1" fmla="*/ 0 h 1341026"/>
              <a:gd name="connsiteX2" fmla="*/ 6905923 w 6905923"/>
              <a:gd name="connsiteY2" fmla="*/ 1332148 h 1341026"/>
              <a:gd name="connsiteX3" fmla="*/ 0 w 6905923"/>
              <a:gd name="connsiteY3" fmla="*/ 1341026 h 1341026"/>
              <a:gd name="connsiteX4" fmla="*/ 533698 w 6905923"/>
              <a:gd name="connsiteY4" fmla="*/ 0 h 1341026"/>
              <a:gd name="connsiteX0" fmla="*/ 533698 w 6905923"/>
              <a:gd name="connsiteY0" fmla="*/ 0 h 1341026"/>
              <a:gd name="connsiteX1" fmla="*/ 6480255 w 6905923"/>
              <a:gd name="connsiteY1" fmla="*/ 0 h 1341026"/>
              <a:gd name="connsiteX2" fmla="*/ 6905923 w 6905923"/>
              <a:gd name="connsiteY2" fmla="*/ 1332148 h 1341026"/>
              <a:gd name="connsiteX3" fmla="*/ 0 w 6905923"/>
              <a:gd name="connsiteY3" fmla="*/ 1341026 h 1341026"/>
              <a:gd name="connsiteX4" fmla="*/ 533698 w 6905923"/>
              <a:gd name="connsiteY4" fmla="*/ 0 h 1341026"/>
              <a:gd name="connsiteX0" fmla="*/ 533698 w 6496020"/>
              <a:gd name="connsiteY0" fmla="*/ 0 h 1341026"/>
              <a:gd name="connsiteX1" fmla="*/ 6480255 w 6496020"/>
              <a:gd name="connsiteY1" fmla="*/ 0 h 1341026"/>
              <a:gd name="connsiteX2" fmla="*/ 6496020 w 6496020"/>
              <a:gd name="connsiteY2" fmla="*/ 1332148 h 1341026"/>
              <a:gd name="connsiteX3" fmla="*/ 0 w 6496020"/>
              <a:gd name="connsiteY3" fmla="*/ 1341026 h 1341026"/>
              <a:gd name="connsiteX4" fmla="*/ 533698 w 6496020"/>
              <a:gd name="connsiteY4" fmla="*/ 0 h 1341026"/>
              <a:gd name="connsiteX0" fmla="*/ 533698 w 6693873"/>
              <a:gd name="connsiteY0" fmla="*/ 0 h 1341026"/>
              <a:gd name="connsiteX1" fmla="*/ 6480255 w 6693873"/>
              <a:gd name="connsiteY1" fmla="*/ 0 h 1341026"/>
              <a:gd name="connsiteX2" fmla="*/ 6693873 w 6693873"/>
              <a:gd name="connsiteY2" fmla="*/ 1332148 h 1341026"/>
              <a:gd name="connsiteX3" fmla="*/ 0 w 6693873"/>
              <a:gd name="connsiteY3" fmla="*/ 1341026 h 1341026"/>
              <a:gd name="connsiteX4" fmla="*/ 533698 w 6693873"/>
              <a:gd name="connsiteY4" fmla="*/ 0 h 1341026"/>
              <a:gd name="connsiteX0" fmla="*/ 533698 w 6694150"/>
              <a:gd name="connsiteY0" fmla="*/ 5347 h 1346373"/>
              <a:gd name="connsiteX1" fmla="*/ 6694150 w 6694150"/>
              <a:gd name="connsiteY1" fmla="*/ 0 h 1346373"/>
              <a:gd name="connsiteX2" fmla="*/ 6693873 w 6694150"/>
              <a:gd name="connsiteY2" fmla="*/ 1337495 h 1346373"/>
              <a:gd name="connsiteX3" fmla="*/ 0 w 6694150"/>
              <a:gd name="connsiteY3" fmla="*/ 1346373 h 1346373"/>
              <a:gd name="connsiteX4" fmla="*/ 533698 w 6694150"/>
              <a:gd name="connsiteY4" fmla="*/ 5347 h 13463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694150" h="1346373">
                <a:moveTo>
                  <a:pt x="533698" y="5347"/>
                </a:moveTo>
                <a:lnTo>
                  <a:pt x="6694150" y="0"/>
                </a:lnTo>
                <a:cubicBezTo>
                  <a:pt x="6694058" y="445832"/>
                  <a:pt x="6693965" y="891663"/>
                  <a:pt x="6693873" y="1337495"/>
                </a:cubicBezTo>
                <a:lnTo>
                  <a:pt x="0" y="1346373"/>
                </a:lnTo>
                <a:lnTo>
                  <a:pt x="533698" y="5347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srgbClr val="DA0000"/>
              </a:solidFill>
            </a:endParaRPr>
          </a:p>
        </p:txBody>
      </p:sp>
      <p:sp>
        <p:nvSpPr>
          <p:cNvPr id="12" name="Прямоугольник 17"/>
          <p:cNvSpPr/>
          <p:nvPr userDrawn="1"/>
        </p:nvSpPr>
        <p:spPr>
          <a:xfrm>
            <a:off x="2795861" y="3320988"/>
            <a:ext cx="9394105" cy="1329150"/>
          </a:xfrm>
          <a:custGeom>
            <a:avLst/>
            <a:gdLst>
              <a:gd name="connsiteX0" fmla="*/ 0 w 6372225"/>
              <a:gd name="connsiteY0" fmla="*/ 0 h 1332148"/>
              <a:gd name="connsiteX1" fmla="*/ 6372225 w 6372225"/>
              <a:gd name="connsiteY1" fmla="*/ 0 h 1332148"/>
              <a:gd name="connsiteX2" fmla="*/ 6372225 w 6372225"/>
              <a:gd name="connsiteY2" fmla="*/ 1332148 h 1332148"/>
              <a:gd name="connsiteX3" fmla="*/ 0 w 6372225"/>
              <a:gd name="connsiteY3" fmla="*/ 1332148 h 1332148"/>
              <a:gd name="connsiteX4" fmla="*/ 0 w 6372225"/>
              <a:gd name="connsiteY4" fmla="*/ 0 h 1332148"/>
              <a:gd name="connsiteX0" fmla="*/ 1127464 w 7499689"/>
              <a:gd name="connsiteY0" fmla="*/ 0 h 1341026"/>
              <a:gd name="connsiteX1" fmla="*/ 7499689 w 7499689"/>
              <a:gd name="connsiteY1" fmla="*/ 0 h 1341026"/>
              <a:gd name="connsiteX2" fmla="*/ 7499689 w 7499689"/>
              <a:gd name="connsiteY2" fmla="*/ 1332148 h 1341026"/>
              <a:gd name="connsiteX3" fmla="*/ 0 w 7499689"/>
              <a:gd name="connsiteY3" fmla="*/ 1341026 h 1341026"/>
              <a:gd name="connsiteX4" fmla="*/ 1127464 w 7499689"/>
              <a:gd name="connsiteY4" fmla="*/ 0 h 1341026"/>
              <a:gd name="connsiteX0" fmla="*/ 486196 w 6858421"/>
              <a:gd name="connsiteY0" fmla="*/ 0 h 1332148"/>
              <a:gd name="connsiteX1" fmla="*/ 6858421 w 6858421"/>
              <a:gd name="connsiteY1" fmla="*/ 0 h 1332148"/>
              <a:gd name="connsiteX2" fmla="*/ 6858421 w 6858421"/>
              <a:gd name="connsiteY2" fmla="*/ 1332148 h 1332148"/>
              <a:gd name="connsiteX3" fmla="*/ 0 w 6858421"/>
              <a:gd name="connsiteY3" fmla="*/ 1329150 h 1332148"/>
              <a:gd name="connsiteX4" fmla="*/ 486196 w 6858421"/>
              <a:gd name="connsiteY4" fmla="*/ 0 h 1332148"/>
              <a:gd name="connsiteX0" fmla="*/ 486196 w 7045579"/>
              <a:gd name="connsiteY0" fmla="*/ 0 h 1332148"/>
              <a:gd name="connsiteX1" fmla="*/ 7045579 w 7045579"/>
              <a:gd name="connsiteY1" fmla="*/ 0 h 1332148"/>
              <a:gd name="connsiteX2" fmla="*/ 6858421 w 7045579"/>
              <a:gd name="connsiteY2" fmla="*/ 1332148 h 1332148"/>
              <a:gd name="connsiteX3" fmla="*/ 0 w 7045579"/>
              <a:gd name="connsiteY3" fmla="*/ 1329150 h 1332148"/>
              <a:gd name="connsiteX4" fmla="*/ 486196 w 7045579"/>
              <a:gd name="connsiteY4" fmla="*/ 0 h 1332148"/>
              <a:gd name="connsiteX0" fmla="*/ 486196 w 7045579"/>
              <a:gd name="connsiteY0" fmla="*/ 0 h 1329150"/>
              <a:gd name="connsiteX1" fmla="*/ 7045579 w 7045579"/>
              <a:gd name="connsiteY1" fmla="*/ 0 h 1329150"/>
              <a:gd name="connsiteX2" fmla="*/ 7045579 w 7045579"/>
              <a:gd name="connsiteY2" fmla="*/ 1326801 h 1329150"/>
              <a:gd name="connsiteX3" fmla="*/ 0 w 7045579"/>
              <a:gd name="connsiteY3" fmla="*/ 1329150 h 1329150"/>
              <a:gd name="connsiteX4" fmla="*/ 486196 w 7045579"/>
              <a:gd name="connsiteY4" fmla="*/ 0 h 1329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45579" h="1329150">
                <a:moveTo>
                  <a:pt x="486196" y="0"/>
                </a:moveTo>
                <a:lnTo>
                  <a:pt x="7045579" y="0"/>
                </a:lnTo>
                <a:lnTo>
                  <a:pt x="7045579" y="1326801"/>
                </a:lnTo>
                <a:lnTo>
                  <a:pt x="0" y="1329150"/>
                </a:lnTo>
                <a:lnTo>
                  <a:pt x="486196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srgbClr val="DA0000"/>
              </a:solidFill>
            </a:endParaRPr>
          </a:p>
        </p:txBody>
      </p:sp>
      <p:sp>
        <p:nvSpPr>
          <p:cNvPr id="14" name="Заголовок 8"/>
          <p:cNvSpPr>
            <a:spLocks noGrp="1"/>
          </p:cNvSpPr>
          <p:nvPr>
            <p:ph type="title" hasCustomPrompt="1"/>
          </p:nvPr>
        </p:nvSpPr>
        <p:spPr>
          <a:xfrm>
            <a:off x="5519936" y="3598198"/>
            <a:ext cx="6528725" cy="838914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2400" baseline="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ru-RU" dirty="0"/>
              <a:t>Спасибо за внимание!</a:t>
            </a:r>
          </a:p>
        </p:txBody>
      </p:sp>
      <p:sp>
        <p:nvSpPr>
          <p:cNvPr id="10" name="Прямоугольник 17"/>
          <p:cNvSpPr/>
          <p:nvPr userDrawn="1"/>
        </p:nvSpPr>
        <p:spPr>
          <a:xfrm flipH="1" flipV="1">
            <a:off x="-11415" y="3042188"/>
            <a:ext cx="2575380" cy="1344533"/>
          </a:xfrm>
          <a:custGeom>
            <a:avLst/>
            <a:gdLst>
              <a:gd name="connsiteX0" fmla="*/ 0 w 6372225"/>
              <a:gd name="connsiteY0" fmla="*/ 0 h 1332148"/>
              <a:gd name="connsiteX1" fmla="*/ 6372225 w 6372225"/>
              <a:gd name="connsiteY1" fmla="*/ 0 h 1332148"/>
              <a:gd name="connsiteX2" fmla="*/ 6372225 w 6372225"/>
              <a:gd name="connsiteY2" fmla="*/ 1332148 h 1332148"/>
              <a:gd name="connsiteX3" fmla="*/ 0 w 6372225"/>
              <a:gd name="connsiteY3" fmla="*/ 1332148 h 1332148"/>
              <a:gd name="connsiteX4" fmla="*/ 0 w 6372225"/>
              <a:gd name="connsiteY4" fmla="*/ 0 h 1332148"/>
              <a:gd name="connsiteX0" fmla="*/ 1127464 w 7499689"/>
              <a:gd name="connsiteY0" fmla="*/ 0 h 1341026"/>
              <a:gd name="connsiteX1" fmla="*/ 7499689 w 7499689"/>
              <a:gd name="connsiteY1" fmla="*/ 0 h 1341026"/>
              <a:gd name="connsiteX2" fmla="*/ 7499689 w 7499689"/>
              <a:gd name="connsiteY2" fmla="*/ 1332148 h 1341026"/>
              <a:gd name="connsiteX3" fmla="*/ 0 w 7499689"/>
              <a:gd name="connsiteY3" fmla="*/ 1341026 h 1341026"/>
              <a:gd name="connsiteX4" fmla="*/ 1127464 w 7499689"/>
              <a:gd name="connsiteY4" fmla="*/ 0 h 1341026"/>
              <a:gd name="connsiteX0" fmla="*/ 1127464 w 7499689"/>
              <a:gd name="connsiteY0" fmla="*/ 0 h 1341026"/>
              <a:gd name="connsiteX1" fmla="*/ 7499689 w 7499689"/>
              <a:gd name="connsiteY1" fmla="*/ 0 h 1341026"/>
              <a:gd name="connsiteX2" fmla="*/ 1880540 w 7499689"/>
              <a:gd name="connsiteY2" fmla="*/ 1340006 h 1341026"/>
              <a:gd name="connsiteX3" fmla="*/ 0 w 7499689"/>
              <a:gd name="connsiteY3" fmla="*/ 1341026 h 1341026"/>
              <a:gd name="connsiteX4" fmla="*/ 1127464 w 7499689"/>
              <a:gd name="connsiteY4" fmla="*/ 0 h 1341026"/>
              <a:gd name="connsiteX0" fmla="*/ 1127464 w 1884469"/>
              <a:gd name="connsiteY0" fmla="*/ 3929 h 1344955"/>
              <a:gd name="connsiteX1" fmla="*/ 1884469 w 1884469"/>
              <a:gd name="connsiteY1" fmla="*/ 0 h 1344955"/>
              <a:gd name="connsiteX2" fmla="*/ 1880540 w 1884469"/>
              <a:gd name="connsiteY2" fmla="*/ 1343935 h 1344955"/>
              <a:gd name="connsiteX3" fmla="*/ 0 w 1884469"/>
              <a:gd name="connsiteY3" fmla="*/ 1344955 h 1344955"/>
              <a:gd name="connsiteX4" fmla="*/ 1127464 w 1884469"/>
              <a:gd name="connsiteY4" fmla="*/ 3929 h 1344955"/>
              <a:gd name="connsiteX0" fmla="*/ 1127464 w 1889952"/>
              <a:gd name="connsiteY0" fmla="*/ 3929 h 1344955"/>
              <a:gd name="connsiteX1" fmla="*/ 1884469 w 1889952"/>
              <a:gd name="connsiteY1" fmla="*/ 0 h 1344955"/>
              <a:gd name="connsiteX2" fmla="*/ 1889806 w 1889952"/>
              <a:gd name="connsiteY2" fmla="*/ 1342391 h 1344955"/>
              <a:gd name="connsiteX3" fmla="*/ 0 w 1889952"/>
              <a:gd name="connsiteY3" fmla="*/ 1344955 h 1344955"/>
              <a:gd name="connsiteX4" fmla="*/ 1127464 w 1889952"/>
              <a:gd name="connsiteY4" fmla="*/ 3929 h 1344955"/>
              <a:gd name="connsiteX0" fmla="*/ 1127464 w 1890646"/>
              <a:gd name="connsiteY0" fmla="*/ 3929 h 1344955"/>
              <a:gd name="connsiteX1" fmla="*/ 1890646 w 1890646"/>
              <a:gd name="connsiteY1" fmla="*/ 0 h 1344955"/>
              <a:gd name="connsiteX2" fmla="*/ 1889806 w 1890646"/>
              <a:gd name="connsiteY2" fmla="*/ 1342391 h 1344955"/>
              <a:gd name="connsiteX3" fmla="*/ 0 w 1890646"/>
              <a:gd name="connsiteY3" fmla="*/ 1344955 h 1344955"/>
              <a:gd name="connsiteX4" fmla="*/ 1127464 w 1890646"/>
              <a:gd name="connsiteY4" fmla="*/ 3929 h 1344955"/>
              <a:gd name="connsiteX0" fmla="*/ 1127464 w 1890646"/>
              <a:gd name="connsiteY0" fmla="*/ 3929 h 1356317"/>
              <a:gd name="connsiteX1" fmla="*/ 1890646 w 1890646"/>
              <a:gd name="connsiteY1" fmla="*/ 0 h 1356317"/>
              <a:gd name="connsiteX2" fmla="*/ 1109977 w 1890646"/>
              <a:gd name="connsiteY2" fmla="*/ 1356317 h 1356317"/>
              <a:gd name="connsiteX3" fmla="*/ 0 w 1890646"/>
              <a:gd name="connsiteY3" fmla="*/ 1344955 h 1356317"/>
              <a:gd name="connsiteX4" fmla="*/ 1127464 w 1890646"/>
              <a:gd name="connsiteY4" fmla="*/ 3929 h 1356317"/>
              <a:gd name="connsiteX0" fmla="*/ 1127464 w 1127464"/>
              <a:gd name="connsiteY0" fmla="*/ 3929 h 1356317"/>
              <a:gd name="connsiteX1" fmla="*/ 1117780 w 1127464"/>
              <a:gd name="connsiteY1" fmla="*/ 0 h 1356317"/>
              <a:gd name="connsiteX2" fmla="*/ 1109977 w 1127464"/>
              <a:gd name="connsiteY2" fmla="*/ 1356317 h 1356317"/>
              <a:gd name="connsiteX3" fmla="*/ 0 w 1127464"/>
              <a:gd name="connsiteY3" fmla="*/ 1344955 h 1356317"/>
              <a:gd name="connsiteX4" fmla="*/ 1127464 w 1127464"/>
              <a:gd name="connsiteY4" fmla="*/ 3929 h 1356317"/>
              <a:gd name="connsiteX0" fmla="*/ 545034 w 1117793"/>
              <a:gd name="connsiteY0" fmla="*/ 50 h 1378210"/>
              <a:gd name="connsiteX1" fmla="*/ 1117780 w 1117793"/>
              <a:gd name="connsiteY1" fmla="*/ 21893 h 1378210"/>
              <a:gd name="connsiteX2" fmla="*/ 1109977 w 1117793"/>
              <a:gd name="connsiteY2" fmla="*/ 1378210 h 1378210"/>
              <a:gd name="connsiteX3" fmla="*/ 0 w 1117793"/>
              <a:gd name="connsiteY3" fmla="*/ 1366848 h 1378210"/>
              <a:gd name="connsiteX4" fmla="*/ 545034 w 1117793"/>
              <a:gd name="connsiteY4" fmla="*/ 50 h 1378210"/>
              <a:gd name="connsiteX0" fmla="*/ 545034 w 1117793"/>
              <a:gd name="connsiteY0" fmla="*/ 174018 h 1552178"/>
              <a:gd name="connsiteX1" fmla="*/ 1117780 w 1117793"/>
              <a:gd name="connsiteY1" fmla="*/ 0 h 1552178"/>
              <a:gd name="connsiteX2" fmla="*/ 1109977 w 1117793"/>
              <a:gd name="connsiteY2" fmla="*/ 1552178 h 1552178"/>
              <a:gd name="connsiteX3" fmla="*/ 0 w 1117793"/>
              <a:gd name="connsiteY3" fmla="*/ 1540816 h 1552178"/>
              <a:gd name="connsiteX4" fmla="*/ 545034 w 1117793"/>
              <a:gd name="connsiteY4" fmla="*/ 174018 h 1552178"/>
              <a:gd name="connsiteX0" fmla="*/ 606885 w 1117795"/>
              <a:gd name="connsiteY0" fmla="*/ 9082 h 1552178"/>
              <a:gd name="connsiteX1" fmla="*/ 1117780 w 1117795"/>
              <a:gd name="connsiteY1" fmla="*/ 0 h 1552178"/>
              <a:gd name="connsiteX2" fmla="*/ 1109977 w 1117795"/>
              <a:gd name="connsiteY2" fmla="*/ 1552178 h 1552178"/>
              <a:gd name="connsiteX3" fmla="*/ 0 w 1117795"/>
              <a:gd name="connsiteY3" fmla="*/ 1540816 h 1552178"/>
              <a:gd name="connsiteX4" fmla="*/ 606885 w 1117795"/>
              <a:gd name="connsiteY4" fmla="*/ 9082 h 1552178"/>
              <a:gd name="connsiteX0" fmla="*/ 617194 w 1117795"/>
              <a:gd name="connsiteY0" fmla="*/ 63 h 1568930"/>
              <a:gd name="connsiteX1" fmla="*/ 1117780 w 1117795"/>
              <a:gd name="connsiteY1" fmla="*/ 16752 h 1568930"/>
              <a:gd name="connsiteX2" fmla="*/ 1109977 w 1117795"/>
              <a:gd name="connsiteY2" fmla="*/ 1568930 h 1568930"/>
              <a:gd name="connsiteX3" fmla="*/ 0 w 1117795"/>
              <a:gd name="connsiteY3" fmla="*/ 1557568 h 1568930"/>
              <a:gd name="connsiteX4" fmla="*/ 617194 w 1117795"/>
              <a:gd name="connsiteY4" fmla="*/ 63 h 1568930"/>
              <a:gd name="connsiteX0" fmla="*/ 612040 w 1117795"/>
              <a:gd name="connsiteY0" fmla="*/ 277 h 1553681"/>
              <a:gd name="connsiteX1" fmla="*/ 1117780 w 1117795"/>
              <a:gd name="connsiteY1" fmla="*/ 1503 h 1553681"/>
              <a:gd name="connsiteX2" fmla="*/ 1109977 w 1117795"/>
              <a:gd name="connsiteY2" fmla="*/ 1553681 h 1553681"/>
              <a:gd name="connsiteX3" fmla="*/ 0 w 1117795"/>
              <a:gd name="connsiteY3" fmla="*/ 1542319 h 1553681"/>
              <a:gd name="connsiteX4" fmla="*/ 612040 w 1117795"/>
              <a:gd name="connsiteY4" fmla="*/ 277 h 1553681"/>
              <a:gd name="connsiteX0" fmla="*/ 612040 w 1125555"/>
              <a:gd name="connsiteY0" fmla="*/ 277 h 1553681"/>
              <a:gd name="connsiteX1" fmla="*/ 1117780 w 1125555"/>
              <a:gd name="connsiteY1" fmla="*/ 1503 h 1553681"/>
              <a:gd name="connsiteX2" fmla="*/ 1125440 w 1125555"/>
              <a:gd name="connsiteY2" fmla="*/ 1553681 h 1553681"/>
              <a:gd name="connsiteX3" fmla="*/ 0 w 1125555"/>
              <a:gd name="connsiteY3" fmla="*/ 1542319 h 1553681"/>
              <a:gd name="connsiteX4" fmla="*/ 612040 w 1125555"/>
              <a:gd name="connsiteY4" fmla="*/ 277 h 1553681"/>
              <a:gd name="connsiteX0" fmla="*/ 617194 w 1130709"/>
              <a:gd name="connsiteY0" fmla="*/ 277 h 1553681"/>
              <a:gd name="connsiteX1" fmla="*/ 1122934 w 1130709"/>
              <a:gd name="connsiteY1" fmla="*/ 1503 h 1553681"/>
              <a:gd name="connsiteX2" fmla="*/ 1130594 w 1130709"/>
              <a:gd name="connsiteY2" fmla="*/ 1553681 h 1553681"/>
              <a:gd name="connsiteX3" fmla="*/ 0 w 1130709"/>
              <a:gd name="connsiteY3" fmla="*/ 1547473 h 1553681"/>
              <a:gd name="connsiteX4" fmla="*/ 617194 w 1130709"/>
              <a:gd name="connsiteY4" fmla="*/ 277 h 1553681"/>
              <a:gd name="connsiteX0" fmla="*/ 617194 w 1130709"/>
              <a:gd name="connsiteY0" fmla="*/ 277 h 1547473"/>
              <a:gd name="connsiteX1" fmla="*/ 1122934 w 1130709"/>
              <a:gd name="connsiteY1" fmla="*/ 1503 h 1547473"/>
              <a:gd name="connsiteX2" fmla="*/ 1130594 w 1130709"/>
              <a:gd name="connsiteY2" fmla="*/ 1543372 h 1547473"/>
              <a:gd name="connsiteX3" fmla="*/ 0 w 1130709"/>
              <a:gd name="connsiteY3" fmla="*/ 1547473 h 1547473"/>
              <a:gd name="connsiteX4" fmla="*/ 617194 w 1130709"/>
              <a:gd name="connsiteY4" fmla="*/ 277 h 1547473"/>
              <a:gd name="connsiteX0" fmla="*/ 225471 w 1130709"/>
              <a:gd name="connsiteY0" fmla="*/ 962618 h 1545970"/>
              <a:gd name="connsiteX1" fmla="*/ 1122934 w 1130709"/>
              <a:gd name="connsiteY1" fmla="*/ 0 h 1545970"/>
              <a:gd name="connsiteX2" fmla="*/ 1130594 w 1130709"/>
              <a:gd name="connsiteY2" fmla="*/ 1541869 h 1545970"/>
              <a:gd name="connsiteX3" fmla="*/ 0 w 1130709"/>
              <a:gd name="connsiteY3" fmla="*/ 1545970 h 1545970"/>
              <a:gd name="connsiteX4" fmla="*/ 225471 w 1130709"/>
              <a:gd name="connsiteY4" fmla="*/ 962618 h 1545970"/>
              <a:gd name="connsiteX0" fmla="*/ 225471 w 1130810"/>
              <a:gd name="connsiteY0" fmla="*/ 14236 h 597588"/>
              <a:gd name="connsiteX1" fmla="*/ 1128089 w 1130810"/>
              <a:gd name="connsiteY1" fmla="*/ 0 h 597588"/>
              <a:gd name="connsiteX2" fmla="*/ 1130594 w 1130810"/>
              <a:gd name="connsiteY2" fmla="*/ 593487 h 597588"/>
              <a:gd name="connsiteX3" fmla="*/ 0 w 1130810"/>
              <a:gd name="connsiteY3" fmla="*/ 597588 h 597588"/>
              <a:gd name="connsiteX4" fmla="*/ 225471 w 1130810"/>
              <a:gd name="connsiteY4" fmla="*/ 14236 h 597588"/>
              <a:gd name="connsiteX0" fmla="*/ 225471 w 1130810"/>
              <a:gd name="connsiteY0" fmla="*/ 131 h 583483"/>
              <a:gd name="connsiteX1" fmla="*/ 1128089 w 1130810"/>
              <a:gd name="connsiteY1" fmla="*/ 6512 h 583483"/>
              <a:gd name="connsiteX2" fmla="*/ 1130594 w 1130810"/>
              <a:gd name="connsiteY2" fmla="*/ 579382 h 583483"/>
              <a:gd name="connsiteX3" fmla="*/ 0 w 1130810"/>
              <a:gd name="connsiteY3" fmla="*/ 583483 h 583483"/>
              <a:gd name="connsiteX4" fmla="*/ 225471 w 1130810"/>
              <a:gd name="connsiteY4" fmla="*/ 131 h 583483"/>
              <a:gd name="connsiteX0" fmla="*/ 225471 w 1130810"/>
              <a:gd name="connsiteY0" fmla="*/ 9082 h 592434"/>
              <a:gd name="connsiteX1" fmla="*/ 1128089 w 1130810"/>
              <a:gd name="connsiteY1" fmla="*/ 0 h 592434"/>
              <a:gd name="connsiteX2" fmla="*/ 1130594 w 1130810"/>
              <a:gd name="connsiteY2" fmla="*/ 588333 h 592434"/>
              <a:gd name="connsiteX3" fmla="*/ 0 w 1130810"/>
              <a:gd name="connsiteY3" fmla="*/ 592434 h 592434"/>
              <a:gd name="connsiteX4" fmla="*/ 225471 w 1130810"/>
              <a:gd name="connsiteY4" fmla="*/ 9082 h 592434"/>
              <a:gd name="connsiteX0" fmla="*/ 225471 w 1128097"/>
              <a:gd name="connsiteY0" fmla="*/ 9082 h 592434"/>
              <a:gd name="connsiteX1" fmla="*/ 1128089 w 1128097"/>
              <a:gd name="connsiteY1" fmla="*/ 0 h 592434"/>
              <a:gd name="connsiteX2" fmla="*/ 1082969 w 1128097"/>
              <a:gd name="connsiteY2" fmla="*/ 592302 h 592434"/>
              <a:gd name="connsiteX3" fmla="*/ 0 w 1128097"/>
              <a:gd name="connsiteY3" fmla="*/ 592434 h 592434"/>
              <a:gd name="connsiteX4" fmla="*/ 225471 w 1128097"/>
              <a:gd name="connsiteY4" fmla="*/ 9082 h 592434"/>
              <a:gd name="connsiteX0" fmla="*/ 225471 w 1083130"/>
              <a:gd name="connsiteY0" fmla="*/ 9082 h 592434"/>
              <a:gd name="connsiteX1" fmla="*/ 1078480 w 1083130"/>
              <a:gd name="connsiteY1" fmla="*/ 0 h 592434"/>
              <a:gd name="connsiteX2" fmla="*/ 1082969 w 1083130"/>
              <a:gd name="connsiteY2" fmla="*/ 592302 h 592434"/>
              <a:gd name="connsiteX3" fmla="*/ 0 w 1083130"/>
              <a:gd name="connsiteY3" fmla="*/ 592434 h 592434"/>
              <a:gd name="connsiteX4" fmla="*/ 225471 w 1083130"/>
              <a:gd name="connsiteY4" fmla="*/ 9082 h 592434"/>
              <a:gd name="connsiteX0" fmla="*/ 225471 w 1078489"/>
              <a:gd name="connsiteY0" fmla="*/ 9082 h 592434"/>
              <a:gd name="connsiteX1" fmla="*/ 1078480 w 1078489"/>
              <a:gd name="connsiteY1" fmla="*/ 0 h 592434"/>
              <a:gd name="connsiteX2" fmla="*/ 1075031 w 1078489"/>
              <a:gd name="connsiteY2" fmla="*/ 592302 h 592434"/>
              <a:gd name="connsiteX3" fmla="*/ 0 w 1078489"/>
              <a:gd name="connsiteY3" fmla="*/ 592434 h 592434"/>
              <a:gd name="connsiteX4" fmla="*/ 225471 w 1078489"/>
              <a:gd name="connsiteY4" fmla="*/ 9082 h 592434"/>
              <a:gd name="connsiteX0" fmla="*/ 225471 w 1075357"/>
              <a:gd name="connsiteY0" fmla="*/ 9082 h 592434"/>
              <a:gd name="connsiteX1" fmla="*/ 1074511 w 1075357"/>
              <a:gd name="connsiteY1" fmla="*/ 0 h 592434"/>
              <a:gd name="connsiteX2" fmla="*/ 1075031 w 1075357"/>
              <a:gd name="connsiteY2" fmla="*/ 592302 h 592434"/>
              <a:gd name="connsiteX3" fmla="*/ 0 w 1075357"/>
              <a:gd name="connsiteY3" fmla="*/ 592434 h 592434"/>
              <a:gd name="connsiteX4" fmla="*/ 225471 w 1075357"/>
              <a:gd name="connsiteY4" fmla="*/ 9082 h 592434"/>
              <a:gd name="connsiteX0" fmla="*/ 225471 w 1074520"/>
              <a:gd name="connsiteY0" fmla="*/ 9082 h 599145"/>
              <a:gd name="connsiteX1" fmla="*/ 1074511 w 1074520"/>
              <a:gd name="connsiteY1" fmla="*/ 0 h 599145"/>
              <a:gd name="connsiteX2" fmla="*/ 958705 w 1074520"/>
              <a:gd name="connsiteY2" fmla="*/ 599145 h 599145"/>
              <a:gd name="connsiteX3" fmla="*/ 0 w 1074520"/>
              <a:gd name="connsiteY3" fmla="*/ 592434 h 599145"/>
              <a:gd name="connsiteX4" fmla="*/ 225471 w 1074520"/>
              <a:gd name="connsiteY4" fmla="*/ 9082 h 599145"/>
              <a:gd name="connsiteX0" fmla="*/ 225471 w 959031"/>
              <a:gd name="connsiteY0" fmla="*/ 9082 h 599145"/>
              <a:gd name="connsiteX1" fmla="*/ 958185 w 959031"/>
              <a:gd name="connsiteY1" fmla="*/ 0 h 599145"/>
              <a:gd name="connsiteX2" fmla="*/ 958705 w 959031"/>
              <a:gd name="connsiteY2" fmla="*/ 599145 h 599145"/>
              <a:gd name="connsiteX3" fmla="*/ 0 w 959031"/>
              <a:gd name="connsiteY3" fmla="*/ 592434 h 599145"/>
              <a:gd name="connsiteX4" fmla="*/ 225471 w 959031"/>
              <a:gd name="connsiteY4" fmla="*/ 9082 h 599145"/>
              <a:gd name="connsiteX0" fmla="*/ 225471 w 958195"/>
              <a:gd name="connsiteY0" fmla="*/ 9082 h 596824"/>
              <a:gd name="connsiteX1" fmla="*/ 958185 w 958195"/>
              <a:gd name="connsiteY1" fmla="*/ 0 h 596824"/>
              <a:gd name="connsiteX2" fmla="*/ 835696 w 958195"/>
              <a:gd name="connsiteY2" fmla="*/ 596824 h 596824"/>
              <a:gd name="connsiteX3" fmla="*/ 0 w 958195"/>
              <a:gd name="connsiteY3" fmla="*/ 592434 h 596824"/>
              <a:gd name="connsiteX4" fmla="*/ 225471 w 958195"/>
              <a:gd name="connsiteY4" fmla="*/ 9082 h 596824"/>
              <a:gd name="connsiteX0" fmla="*/ 225471 w 837509"/>
              <a:gd name="connsiteY0" fmla="*/ 11403 h 599145"/>
              <a:gd name="connsiteX1" fmla="*/ 837497 w 837509"/>
              <a:gd name="connsiteY1" fmla="*/ 0 h 599145"/>
              <a:gd name="connsiteX2" fmla="*/ 835696 w 837509"/>
              <a:gd name="connsiteY2" fmla="*/ 599145 h 599145"/>
              <a:gd name="connsiteX3" fmla="*/ 0 w 837509"/>
              <a:gd name="connsiteY3" fmla="*/ 594755 h 599145"/>
              <a:gd name="connsiteX4" fmla="*/ 225471 w 837509"/>
              <a:gd name="connsiteY4" fmla="*/ 11403 h 599145"/>
              <a:gd name="connsiteX0" fmla="*/ 225471 w 837509"/>
              <a:gd name="connsiteY0" fmla="*/ 216 h 587958"/>
              <a:gd name="connsiteX1" fmla="*/ 837497 w 837509"/>
              <a:gd name="connsiteY1" fmla="*/ 2739 h 587958"/>
              <a:gd name="connsiteX2" fmla="*/ 835696 w 837509"/>
              <a:gd name="connsiteY2" fmla="*/ 587958 h 587958"/>
              <a:gd name="connsiteX3" fmla="*/ 0 w 837509"/>
              <a:gd name="connsiteY3" fmla="*/ 583568 h 587958"/>
              <a:gd name="connsiteX4" fmla="*/ 225471 w 837509"/>
              <a:gd name="connsiteY4" fmla="*/ 216 h 587958"/>
              <a:gd name="connsiteX0" fmla="*/ 225471 w 838343"/>
              <a:gd name="connsiteY0" fmla="*/ 216 h 583568"/>
              <a:gd name="connsiteX1" fmla="*/ 837497 w 838343"/>
              <a:gd name="connsiteY1" fmla="*/ 2739 h 583568"/>
              <a:gd name="connsiteX2" fmla="*/ 838017 w 838343"/>
              <a:gd name="connsiteY2" fmla="*/ 580995 h 583568"/>
              <a:gd name="connsiteX3" fmla="*/ 0 w 838343"/>
              <a:gd name="connsiteY3" fmla="*/ 583568 h 583568"/>
              <a:gd name="connsiteX4" fmla="*/ 225471 w 838343"/>
              <a:gd name="connsiteY4" fmla="*/ 216 h 5835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38343" h="583568">
                <a:moveTo>
                  <a:pt x="225471" y="216"/>
                </a:moveTo>
                <a:cubicBezTo>
                  <a:pt x="222243" y="-1094"/>
                  <a:pt x="840725" y="4049"/>
                  <a:pt x="837497" y="2739"/>
                </a:cubicBezTo>
                <a:cubicBezTo>
                  <a:pt x="836187" y="450717"/>
                  <a:pt x="839327" y="133017"/>
                  <a:pt x="838017" y="580995"/>
                </a:cubicBezTo>
                <a:lnTo>
                  <a:pt x="0" y="583568"/>
                </a:lnTo>
                <a:lnTo>
                  <a:pt x="225471" y="216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srgbClr val="DA0000"/>
              </a:solidFill>
            </a:endParaRPr>
          </a:p>
        </p:txBody>
      </p:sp>
      <p:sp>
        <p:nvSpPr>
          <p:cNvPr id="13" name="Прямоугольник 17"/>
          <p:cNvSpPr/>
          <p:nvPr userDrawn="1"/>
        </p:nvSpPr>
        <p:spPr>
          <a:xfrm flipH="1" flipV="1">
            <a:off x="-11630" y="3309114"/>
            <a:ext cx="3096387" cy="1344510"/>
          </a:xfrm>
          <a:custGeom>
            <a:avLst/>
            <a:gdLst>
              <a:gd name="connsiteX0" fmla="*/ 0 w 6372225"/>
              <a:gd name="connsiteY0" fmla="*/ 0 h 1332148"/>
              <a:gd name="connsiteX1" fmla="*/ 6372225 w 6372225"/>
              <a:gd name="connsiteY1" fmla="*/ 0 h 1332148"/>
              <a:gd name="connsiteX2" fmla="*/ 6372225 w 6372225"/>
              <a:gd name="connsiteY2" fmla="*/ 1332148 h 1332148"/>
              <a:gd name="connsiteX3" fmla="*/ 0 w 6372225"/>
              <a:gd name="connsiteY3" fmla="*/ 1332148 h 1332148"/>
              <a:gd name="connsiteX4" fmla="*/ 0 w 6372225"/>
              <a:gd name="connsiteY4" fmla="*/ 0 h 1332148"/>
              <a:gd name="connsiteX0" fmla="*/ 1127464 w 7499689"/>
              <a:gd name="connsiteY0" fmla="*/ 0 h 1341026"/>
              <a:gd name="connsiteX1" fmla="*/ 7499689 w 7499689"/>
              <a:gd name="connsiteY1" fmla="*/ 0 h 1341026"/>
              <a:gd name="connsiteX2" fmla="*/ 7499689 w 7499689"/>
              <a:gd name="connsiteY2" fmla="*/ 1332148 h 1341026"/>
              <a:gd name="connsiteX3" fmla="*/ 0 w 7499689"/>
              <a:gd name="connsiteY3" fmla="*/ 1341026 h 1341026"/>
              <a:gd name="connsiteX4" fmla="*/ 1127464 w 7499689"/>
              <a:gd name="connsiteY4" fmla="*/ 0 h 1341026"/>
              <a:gd name="connsiteX0" fmla="*/ 1127464 w 7499689"/>
              <a:gd name="connsiteY0" fmla="*/ 0 h 1341026"/>
              <a:gd name="connsiteX1" fmla="*/ 7499689 w 7499689"/>
              <a:gd name="connsiteY1" fmla="*/ 0 h 1341026"/>
              <a:gd name="connsiteX2" fmla="*/ 1880540 w 7499689"/>
              <a:gd name="connsiteY2" fmla="*/ 1340006 h 1341026"/>
              <a:gd name="connsiteX3" fmla="*/ 0 w 7499689"/>
              <a:gd name="connsiteY3" fmla="*/ 1341026 h 1341026"/>
              <a:gd name="connsiteX4" fmla="*/ 1127464 w 7499689"/>
              <a:gd name="connsiteY4" fmla="*/ 0 h 1341026"/>
              <a:gd name="connsiteX0" fmla="*/ 1127464 w 1884469"/>
              <a:gd name="connsiteY0" fmla="*/ 3929 h 1344955"/>
              <a:gd name="connsiteX1" fmla="*/ 1884469 w 1884469"/>
              <a:gd name="connsiteY1" fmla="*/ 0 h 1344955"/>
              <a:gd name="connsiteX2" fmla="*/ 1880540 w 1884469"/>
              <a:gd name="connsiteY2" fmla="*/ 1343935 h 1344955"/>
              <a:gd name="connsiteX3" fmla="*/ 0 w 1884469"/>
              <a:gd name="connsiteY3" fmla="*/ 1344955 h 1344955"/>
              <a:gd name="connsiteX4" fmla="*/ 1127464 w 1884469"/>
              <a:gd name="connsiteY4" fmla="*/ 3929 h 1344955"/>
              <a:gd name="connsiteX0" fmla="*/ 1127464 w 1889952"/>
              <a:gd name="connsiteY0" fmla="*/ 3929 h 1344955"/>
              <a:gd name="connsiteX1" fmla="*/ 1884469 w 1889952"/>
              <a:gd name="connsiteY1" fmla="*/ 0 h 1344955"/>
              <a:gd name="connsiteX2" fmla="*/ 1889806 w 1889952"/>
              <a:gd name="connsiteY2" fmla="*/ 1342391 h 1344955"/>
              <a:gd name="connsiteX3" fmla="*/ 0 w 1889952"/>
              <a:gd name="connsiteY3" fmla="*/ 1344955 h 1344955"/>
              <a:gd name="connsiteX4" fmla="*/ 1127464 w 1889952"/>
              <a:gd name="connsiteY4" fmla="*/ 3929 h 1344955"/>
              <a:gd name="connsiteX0" fmla="*/ 1127464 w 1890646"/>
              <a:gd name="connsiteY0" fmla="*/ 3929 h 1344955"/>
              <a:gd name="connsiteX1" fmla="*/ 1890646 w 1890646"/>
              <a:gd name="connsiteY1" fmla="*/ 0 h 1344955"/>
              <a:gd name="connsiteX2" fmla="*/ 1889806 w 1890646"/>
              <a:gd name="connsiteY2" fmla="*/ 1342391 h 1344955"/>
              <a:gd name="connsiteX3" fmla="*/ 0 w 1890646"/>
              <a:gd name="connsiteY3" fmla="*/ 1344955 h 1344955"/>
              <a:gd name="connsiteX4" fmla="*/ 1127464 w 1890646"/>
              <a:gd name="connsiteY4" fmla="*/ 3929 h 1344955"/>
              <a:gd name="connsiteX0" fmla="*/ 1127464 w 1890646"/>
              <a:gd name="connsiteY0" fmla="*/ 3929 h 1356317"/>
              <a:gd name="connsiteX1" fmla="*/ 1890646 w 1890646"/>
              <a:gd name="connsiteY1" fmla="*/ 0 h 1356317"/>
              <a:gd name="connsiteX2" fmla="*/ 1109977 w 1890646"/>
              <a:gd name="connsiteY2" fmla="*/ 1356317 h 1356317"/>
              <a:gd name="connsiteX3" fmla="*/ 0 w 1890646"/>
              <a:gd name="connsiteY3" fmla="*/ 1344955 h 1356317"/>
              <a:gd name="connsiteX4" fmla="*/ 1127464 w 1890646"/>
              <a:gd name="connsiteY4" fmla="*/ 3929 h 1356317"/>
              <a:gd name="connsiteX0" fmla="*/ 1127464 w 1127464"/>
              <a:gd name="connsiteY0" fmla="*/ 3929 h 1356317"/>
              <a:gd name="connsiteX1" fmla="*/ 1117780 w 1127464"/>
              <a:gd name="connsiteY1" fmla="*/ 0 h 1356317"/>
              <a:gd name="connsiteX2" fmla="*/ 1109977 w 1127464"/>
              <a:gd name="connsiteY2" fmla="*/ 1356317 h 1356317"/>
              <a:gd name="connsiteX3" fmla="*/ 0 w 1127464"/>
              <a:gd name="connsiteY3" fmla="*/ 1344955 h 1356317"/>
              <a:gd name="connsiteX4" fmla="*/ 1127464 w 1127464"/>
              <a:gd name="connsiteY4" fmla="*/ 3929 h 1356317"/>
              <a:gd name="connsiteX0" fmla="*/ 545034 w 1117793"/>
              <a:gd name="connsiteY0" fmla="*/ 50 h 1378210"/>
              <a:gd name="connsiteX1" fmla="*/ 1117780 w 1117793"/>
              <a:gd name="connsiteY1" fmla="*/ 21893 h 1378210"/>
              <a:gd name="connsiteX2" fmla="*/ 1109977 w 1117793"/>
              <a:gd name="connsiteY2" fmla="*/ 1378210 h 1378210"/>
              <a:gd name="connsiteX3" fmla="*/ 0 w 1117793"/>
              <a:gd name="connsiteY3" fmla="*/ 1366848 h 1378210"/>
              <a:gd name="connsiteX4" fmla="*/ 545034 w 1117793"/>
              <a:gd name="connsiteY4" fmla="*/ 50 h 1378210"/>
              <a:gd name="connsiteX0" fmla="*/ 545034 w 1117793"/>
              <a:gd name="connsiteY0" fmla="*/ 174018 h 1552178"/>
              <a:gd name="connsiteX1" fmla="*/ 1117780 w 1117793"/>
              <a:gd name="connsiteY1" fmla="*/ 0 h 1552178"/>
              <a:gd name="connsiteX2" fmla="*/ 1109977 w 1117793"/>
              <a:gd name="connsiteY2" fmla="*/ 1552178 h 1552178"/>
              <a:gd name="connsiteX3" fmla="*/ 0 w 1117793"/>
              <a:gd name="connsiteY3" fmla="*/ 1540816 h 1552178"/>
              <a:gd name="connsiteX4" fmla="*/ 545034 w 1117793"/>
              <a:gd name="connsiteY4" fmla="*/ 174018 h 1552178"/>
              <a:gd name="connsiteX0" fmla="*/ 606885 w 1117795"/>
              <a:gd name="connsiteY0" fmla="*/ 9082 h 1552178"/>
              <a:gd name="connsiteX1" fmla="*/ 1117780 w 1117795"/>
              <a:gd name="connsiteY1" fmla="*/ 0 h 1552178"/>
              <a:gd name="connsiteX2" fmla="*/ 1109977 w 1117795"/>
              <a:gd name="connsiteY2" fmla="*/ 1552178 h 1552178"/>
              <a:gd name="connsiteX3" fmla="*/ 0 w 1117795"/>
              <a:gd name="connsiteY3" fmla="*/ 1540816 h 1552178"/>
              <a:gd name="connsiteX4" fmla="*/ 606885 w 1117795"/>
              <a:gd name="connsiteY4" fmla="*/ 9082 h 1552178"/>
              <a:gd name="connsiteX0" fmla="*/ 617194 w 1117795"/>
              <a:gd name="connsiteY0" fmla="*/ 63 h 1568930"/>
              <a:gd name="connsiteX1" fmla="*/ 1117780 w 1117795"/>
              <a:gd name="connsiteY1" fmla="*/ 16752 h 1568930"/>
              <a:gd name="connsiteX2" fmla="*/ 1109977 w 1117795"/>
              <a:gd name="connsiteY2" fmla="*/ 1568930 h 1568930"/>
              <a:gd name="connsiteX3" fmla="*/ 0 w 1117795"/>
              <a:gd name="connsiteY3" fmla="*/ 1557568 h 1568930"/>
              <a:gd name="connsiteX4" fmla="*/ 617194 w 1117795"/>
              <a:gd name="connsiteY4" fmla="*/ 63 h 1568930"/>
              <a:gd name="connsiteX0" fmla="*/ 612040 w 1117795"/>
              <a:gd name="connsiteY0" fmla="*/ 277 h 1553681"/>
              <a:gd name="connsiteX1" fmla="*/ 1117780 w 1117795"/>
              <a:gd name="connsiteY1" fmla="*/ 1503 h 1553681"/>
              <a:gd name="connsiteX2" fmla="*/ 1109977 w 1117795"/>
              <a:gd name="connsiteY2" fmla="*/ 1553681 h 1553681"/>
              <a:gd name="connsiteX3" fmla="*/ 0 w 1117795"/>
              <a:gd name="connsiteY3" fmla="*/ 1542319 h 1553681"/>
              <a:gd name="connsiteX4" fmla="*/ 612040 w 1117795"/>
              <a:gd name="connsiteY4" fmla="*/ 277 h 1553681"/>
              <a:gd name="connsiteX0" fmla="*/ 612040 w 1125555"/>
              <a:gd name="connsiteY0" fmla="*/ 277 h 1553681"/>
              <a:gd name="connsiteX1" fmla="*/ 1117780 w 1125555"/>
              <a:gd name="connsiteY1" fmla="*/ 1503 h 1553681"/>
              <a:gd name="connsiteX2" fmla="*/ 1125440 w 1125555"/>
              <a:gd name="connsiteY2" fmla="*/ 1553681 h 1553681"/>
              <a:gd name="connsiteX3" fmla="*/ 0 w 1125555"/>
              <a:gd name="connsiteY3" fmla="*/ 1542319 h 1553681"/>
              <a:gd name="connsiteX4" fmla="*/ 612040 w 1125555"/>
              <a:gd name="connsiteY4" fmla="*/ 277 h 1553681"/>
              <a:gd name="connsiteX0" fmla="*/ 617194 w 1130709"/>
              <a:gd name="connsiteY0" fmla="*/ 277 h 1553681"/>
              <a:gd name="connsiteX1" fmla="*/ 1122934 w 1130709"/>
              <a:gd name="connsiteY1" fmla="*/ 1503 h 1553681"/>
              <a:gd name="connsiteX2" fmla="*/ 1130594 w 1130709"/>
              <a:gd name="connsiteY2" fmla="*/ 1553681 h 1553681"/>
              <a:gd name="connsiteX3" fmla="*/ 0 w 1130709"/>
              <a:gd name="connsiteY3" fmla="*/ 1547473 h 1553681"/>
              <a:gd name="connsiteX4" fmla="*/ 617194 w 1130709"/>
              <a:gd name="connsiteY4" fmla="*/ 277 h 1553681"/>
              <a:gd name="connsiteX0" fmla="*/ 617194 w 1130709"/>
              <a:gd name="connsiteY0" fmla="*/ 277 h 1547473"/>
              <a:gd name="connsiteX1" fmla="*/ 1122934 w 1130709"/>
              <a:gd name="connsiteY1" fmla="*/ 1503 h 1547473"/>
              <a:gd name="connsiteX2" fmla="*/ 1130594 w 1130709"/>
              <a:gd name="connsiteY2" fmla="*/ 1543372 h 1547473"/>
              <a:gd name="connsiteX3" fmla="*/ 0 w 1130709"/>
              <a:gd name="connsiteY3" fmla="*/ 1547473 h 1547473"/>
              <a:gd name="connsiteX4" fmla="*/ 617194 w 1130709"/>
              <a:gd name="connsiteY4" fmla="*/ 277 h 1547473"/>
              <a:gd name="connsiteX0" fmla="*/ 225471 w 1130709"/>
              <a:gd name="connsiteY0" fmla="*/ 962618 h 1545970"/>
              <a:gd name="connsiteX1" fmla="*/ 1122934 w 1130709"/>
              <a:gd name="connsiteY1" fmla="*/ 0 h 1545970"/>
              <a:gd name="connsiteX2" fmla="*/ 1130594 w 1130709"/>
              <a:gd name="connsiteY2" fmla="*/ 1541869 h 1545970"/>
              <a:gd name="connsiteX3" fmla="*/ 0 w 1130709"/>
              <a:gd name="connsiteY3" fmla="*/ 1545970 h 1545970"/>
              <a:gd name="connsiteX4" fmla="*/ 225471 w 1130709"/>
              <a:gd name="connsiteY4" fmla="*/ 962618 h 1545970"/>
              <a:gd name="connsiteX0" fmla="*/ 225471 w 1130810"/>
              <a:gd name="connsiteY0" fmla="*/ 14236 h 597588"/>
              <a:gd name="connsiteX1" fmla="*/ 1128089 w 1130810"/>
              <a:gd name="connsiteY1" fmla="*/ 0 h 597588"/>
              <a:gd name="connsiteX2" fmla="*/ 1130594 w 1130810"/>
              <a:gd name="connsiteY2" fmla="*/ 593487 h 597588"/>
              <a:gd name="connsiteX3" fmla="*/ 0 w 1130810"/>
              <a:gd name="connsiteY3" fmla="*/ 597588 h 597588"/>
              <a:gd name="connsiteX4" fmla="*/ 225471 w 1130810"/>
              <a:gd name="connsiteY4" fmla="*/ 14236 h 597588"/>
              <a:gd name="connsiteX0" fmla="*/ 225471 w 1130810"/>
              <a:gd name="connsiteY0" fmla="*/ 131 h 583483"/>
              <a:gd name="connsiteX1" fmla="*/ 1128089 w 1130810"/>
              <a:gd name="connsiteY1" fmla="*/ 6512 h 583483"/>
              <a:gd name="connsiteX2" fmla="*/ 1130594 w 1130810"/>
              <a:gd name="connsiteY2" fmla="*/ 579382 h 583483"/>
              <a:gd name="connsiteX3" fmla="*/ 0 w 1130810"/>
              <a:gd name="connsiteY3" fmla="*/ 583483 h 583483"/>
              <a:gd name="connsiteX4" fmla="*/ 225471 w 1130810"/>
              <a:gd name="connsiteY4" fmla="*/ 131 h 583483"/>
              <a:gd name="connsiteX0" fmla="*/ 225471 w 1130810"/>
              <a:gd name="connsiteY0" fmla="*/ 9082 h 592434"/>
              <a:gd name="connsiteX1" fmla="*/ 1128089 w 1130810"/>
              <a:gd name="connsiteY1" fmla="*/ 0 h 592434"/>
              <a:gd name="connsiteX2" fmla="*/ 1130594 w 1130810"/>
              <a:gd name="connsiteY2" fmla="*/ 588333 h 592434"/>
              <a:gd name="connsiteX3" fmla="*/ 0 w 1130810"/>
              <a:gd name="connsiteY3" fmla="*/ 592434 h 592434"/>
              <a:gd name="connsiteX4" fmla="*/ 225471 w 1130810"/>
              <a:gd name="connsiteY4" fmla="*/ 9082 h 592434"/>
              <a:gd name="connsiteX0" fmla="*/ 225471 w 1130810"/>
              <a:gd name="connsiteY0" fmla="*/ 206 h 583558"/>
              <a:gd name="connsiteX1" fmla="*/ 1128089 w 1130810"/>
              <a:gd name="connsiteY1" fmla="*/ 3030 h 583558"/>
              <a:gd name="connsiteX2" fmla="*/ 1130594 w 1130810"/>
              <a:gd name="connsiteY2" fmla="*/ 579457 h 583558"/>
              <a:gd name="connsiteX3" fmla="*/ 0 w 1130810"/>
              <a:gd name="connsiteY3" fmla="*/ 583558 h 583558"/>
              <a:gd name="connsiteX4" fmla="*/ 225471 w 1130810"/>
              <a:gd name="connsiteY4" fmla="*/ 206 h 583558"/>
              <a:gd name="connsiteX0" fmla="*/ 225471 w 1128097"/>
              <a:gd name="connsiteY0" fmla="*/ 206 h 583558"/>
              <a:gd name="connsiteX1" fmla="*/ 1128089 w 1128097"/>
              <a:gd name="connsiteY1" fmla="*/ 3030 h 583558"/>
              <a:gd name="connsiteX2" fmla="*/ 1007585 w 1128097"/>
              <a:gd name="connsiteY2" fmla="*/ 581778 h 583558"/>
              <a:gd name="connsiteX3" fmla="*/ 0 w 1128097"/>
              <a:gd name="connsiteY3" fmla="*/ 583558 h 583558"/>
              <a:gd name="connsiteX4" fmla="*/ 225471 w 1128097"/>
              <a:gd name="connsiteY4" fmla="*/ 206 h 583558"/>
              <a:gd name="connsiteX0" fmla="*/ 225471 w 1007943"/>
              <a:gd name="connsiteY0" fmla="*/ 206 h 583558"/>
              <a:gd name="connsiteX1" fmla="*/ 1007401 w 1007943"/>
              <a:gd name="connsiteY1" fmla="*/ 3030 h 583558"/>
              <a:gd name="connsiteX2" fmla="*/ 1007585 w 1007943"/>
              <a:gd name="connsiteY2" fmla="*/ 581778 h 583558"/>
              <a:gd name="connsiteX3" fmla="*/ 0 w 1007943"/>
              <a:gd name="connsiteY3" fmla="*/ 583558 h 583558"/>
              <a:gd name="connsiteX4" fmla="*/ 225471 w 1007943"/>
              <a:gd name="connsiteY4" fmla="*/ 206 h 5835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7943" h="583558">
                <a:moveTo>
                  <a:pt x="225471" y="206"/>
                </a:moveTo>
                <a:cubicBezTo>
                  <a:pt x="222243" y="-1104"/>
                  <a:pt x="1010629" y="4340"/>
                  <a:pt x="1007401" y="3030"/>
                </a:cubicBezTo>
                <a:cubicBezTo>
                  <a:pt x="1006091" y="451008"/>
                  <a:pt x="1008895" y="133800"/>
                  <a:pt x="1007585" y="581778"/>
                </a:cubicBezTo>
                <a:lnTo>
                  <a:pt x="0" y="583558"/>
                </a:lnTo>
                <a:lnTo>
                  <a:pt x="225471" y="206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srgbClr val="DA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184331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 userDrawn="1"/>
        </p:nvSpPr>
        <p:spPr>
          <a:xfrm>
            <a:off x="0" y="0"/>
            <a:ext cx="12192000" cy="2425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0" y="0"/>
            <a:ext cx="10287000" cy="6858000"/>
          </a:xfrm>
          <a:prstGeom prst="rect">
            <a:avLst/>
          </a:prstGeom>
        </p:spPr>
      </p:pic>
      <p:sp>
        <p:nvSpPr>
          <p:cNvPr id="17" name="Прямоугольник 16"/>
          <p:cNvSpPr/>
          <p:nvPr userDrawn="1"/>
        </p:nvSpPr>
        <p:spPr>
          <a:xfrm>
            <a:off x="1899909" y="0"/>
            <a:ext cx="10292091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63000"/>
                </a:schemeClr>
              </a:gs>
              <a:gs pos="7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7"/>
          <p:cNvSpPr/>
          <p:nvPr userDrawn="1"/>
        </p:nvSpPr>
        <p:spPr>
          <a:xfrm>
            <a:off x="3266547" y="3594729"/>
            <a:ext cx="8925533" cy="1346373"/>
          </a:xfrm>
          <a:custGeom>
            <a:avLst/>
            <a:gdLst>
              <a:gd name="connsiteX0" fmla="*/ 0 w 6372225"/>
              <a:gd name="connsiteY0" fmla="*/ 0 h 1332148"/>
              <a:gd name="connsiteX1" fmla="*/ 6372225 w 6372225"/>
              <a:gd name="connsiteY1" fmla="*/ 0 h 1332148"/>
              <a:gd name="connsiteX2" fmla="*/ 6372225 w 6372225"/>
              <a:gd name="connsiteY2" fmla="*/ 1332148 h 1332148"/>
              <a:gd name="connsiteX3" fmla="*/ 0 w 6372225"/>
              <a:gd name="connsiteY3" fmla="*/ 1332148 h 1332148"/>
              <a:gd name="connsiteX4" fmla="*/ 0 w 6372225"/>
              <a:gd name="connsiteY4" fmla="*/ 0 h 1332148"/>
              <a:gd name="connsiteX0" fmla="*/ 1127464 w 7499689"/>
              <a:gd name="connsiteY0" fmla="*/ 0 h 1341026"/>
              <a:gd name="connsiteX1" fmla="*/ 7499689 w 7499689"/>
              <a:gd name="connsiteY1" fmla="*/ 0 h 1341026"/>
              <a:gd name="connsiteX2" fmla="*/ 7499689 w 7499689"/>
              <a:gd name="connsiteY2" fmla="*/ 1332148 h 1341026"/>
              <a:gd name="connsiteX3" fmla="*/ 0 w 7499689"/>
              <a:gd name="connsiteY3" fmla="*/ 1341026 h 1341026"/>
              <a:gd name="connsiteX4" fmla="*/ 1127464 w 7499689"/>
              <a:gd name="connsiteY4" fmla="*/ 0 h 1341026"/>
              <a:gd name="connsiteX0" fmla="*/ 533698 w 6905923"/>
              <a:gd name="connsiteY0" fmla="*/ 0 h 1341026"/>
              <a:gd name="connsiteX1" fmla="*/ 6905923 w 6905923"/>
              <a:gd name="connsiteY1" fmla="*/ 0 h 1341026"/>
              <a:gd name="connsiteX2" fmla="*/ 6905923 w 6905923"/>
              <a:gd name="connsiteY2" fmla="*/ 1332148 h 1341026"/>
              <a:gd name="connsiteX3" fmla="*/ 0 w 6905923"/>
              <a:gd name="connsiteY3" fmla="*/ 1341026 h 1341026"/>
              <a:gd name="connsiteX4" fmla="*/ 533698 w 6905923"/>
              <a:gd name="connsiteY4" fmla="*/ 0 h 1341026"/>
              <a:gd name="connsiteX0" fmla="*/ 533698 w 6905923"/>
              <a:gd name="connsiteY0" fmla="*/ 0 h 1341026"/>
              <a:gd name="connsiteX1" fmla="*/ 6480255 w 6905923"/>
              <a:gd name="connsiteY1" fmla="*/ 0 h 1341026"/>
              <a:gd name="connsiteX2" fmla="*/ 6905923 w 6905923"/>
              <a:gd name="connsiteY2" fmla="*/ 1332148 h 1341026"/>
              <a:gd name="connsiteX3" fmla="*/ 0 w 6905923"/>
              <a:gd name="connsiteY3" fmla="*/ 1341026 h 1341026"/>
              <a:gd name="connsiteX4" fmla="*/ 533698 w 6905923"/>
              <a:gd name="connsiteY4" fmla="*/ 0 h 1341026"/>
              <a:gd name="connsiteX0" fmla="*/ 533698 w 6496020"/>
              <a:gd name="connsiteY0" fmla="*/ 0 h 1341026"/>
              <a:gd name="connsiteX1" fmla="*/ 6480255 w 6496020"/>
              <a:gd name="connsiteY1" fmla="*/ 0 h 1341026"/>
              <a:gd name="connsiteX2" fmla="*/ 6496020 w 6496020"/>
              <a:gd name="connsiteY2" fmla="*/ 1332148 h 1341026"/>
              <a:gd name="connsiteX3" fmla="*/ 0 w 6496020"/>
              <a:gd name="connsiteY3" fmla="*/ 1341026 h 1341026"/>
              <a:gd name="connsiteX4" fmla="*/ 533698 w 6496020"/>
              <a:gd name="connsiteY4" fmla="*/ 0 h 1341026"/>
              <a:gd name="connsiteX0" fmla="*/ 533698 w 6693873"/>
              <a:gd name="connsiteY0" fmla="*/ 0 h 1341026"/>
              <a:gd name="connsiteX1" fmla="*/ 6480255 w 6693873"/>
              <a:gd name="connsiteY1" fmla="*/ 0 h 1341026"/>
              <a:gd name="connsiteX2" fmla="*/ 6693873 w 6693873"/>
              <a:gd name="connsiteY2" fmla="*/ 1332148 h 1341026"/>
              <a:gd name="connsiteX3" fmla="*/ 0 w 6693873"/>
              <a:gd name="connsiteY3" fmla="*/ 1341026 h 1341026"/>
              <a:gd name="connsiteX4" fmla="*/ 533698 w 6693873"/>
              <a:gd name="connsiteY4" fmla="*/ 0 h 1341026"/>
              <a:gd name="connsiteX0" fmla="*/ 533698 w 6694150"/>
              <a:gd name="connsiteY0" fmla="*/ 5347 h 1346373"/>
              <a:gd name="connsiteX1" fmla="*/ 6694150 w 6694150"/>
              <a:gd name="connsiteY1" fmla="*/ 0 h 1346373"/>
              <a:gd name="connsiteX2" fmla="*/ 6693873 w 6694150"/>
              <a:gd name="connsiteY2" fmla="*/ 1337495 h 1346373"/>
              <a:gd name="connsiteX3" fmla="*/ 0 w 6694150"/>
              <a:gd name="connsiteY3" fmla="*/ 1346373 h 1346373"/>
              <a:gd name="connsiteX4" fmla="*/ 533698 w 6694150"/>
              <a:gd name="connsiteY4" fmla="*/ 5347 h 13463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694150" h="1346373">
                <a:moveTo>
                  <a:pt x="533698" y="5347"/>
                </a:moveTo>
                <a:lnTo>
                  <a:pt x="6694150" y="0"/>
                </a:lnTo>
                <a:cubicBezTo>
                  <a:pt x="6694058" y="445832"/>
                  <a:pt x="6693965" y="891663"/>
                  <a:pt x="6693873" y="1337495"/>
                </a:cubicBezTo>
                <a:lnTo>
                  <a:pt x="0" y="1346373"/>
                </a:lnTo>
                <a:lnTo>
                  <a:pt x="533698" y="5347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srgbClr val="DA0000"/>
              </a:solidFill>
            </a:endParaRPr>
          </a:p>
        </p:txBody>
      </p:sp>
      <p:sp>
        <p:nvSpPr>
          <p:cNvPr id="12" name="Прямоугольник 17"/>
          <p:cNvSpPr/>
          <p:nvPr userDrawn="1"/>
        </p:nvSpPr>
        <p:spPr>
          <a:xfrm>
            <a:off x="2795861" y="3320988"/>
            <a:ext cx="9394105" cy="1329150"/>
          </a:xfrm>
          <a:custGeom>
            <a:avLst/>
            <a:gdLst>
              <a:gd name="connsiteX0" fmla="*/ 0 w 6372225"/>
              <a:gd name="connsiteY0" fmla="*/ 0 h 1332148"/>
              <a:gd name="connsiteX1" fmla="*/ 6372225 w 6372225"/>
              <a:gd name="connsiteY1" fmla="*/ 0 h 1332148"/>
              <a:gd name="connsiteX2" fmla="*/ 6372225 w 6372225"/>
              <a:gd name="connsiteY2" fmla="*/ 1332148 h 1332148"/>
              <a:gd name="connsiteX3" fmla="*/ 0 w 6372225"/>
              <a:gd name="connsiteY3" fmla="*/ 1332148 h 1332148"/>
              <a:gd name="connsiteX4" fmla="*/ 0 w 6372225"/>
              <a:gd name="connsiteY4" fmla="*/ 0 h 1332148"/>
              <a:gd name="connsiteX0" fmla="*/ 1127464 w 7499689"/>
              <a:gd name="connsiteY0" fmla="*/ 0 h 1341026"/>
              <a:gd name="connsiteX1" fmla="*/ 7499689 w 7499689"/>
              <a:gd name="connsiteY1" fmla="*/ 0 h 1341026"/>
              <a:gd name="connsiteX2" fmla="*/ 7499689 w 7499689"/>
              <a:gd name="connsiteY2" fmla="*/ 1332148 h 1341026"/>
              <a:gd name="connsiteX3" fmla="*/ 0 w 7499689"/>
              <a:gd name="connsiteY3" fmla="*/ 1341026 h 1341026"/>
              <a:gd name="connsiteX4" fmla="*/ 1127464 w 7499689"/>
              <a:gd name="connsiteY4" fmla="*/ 0 h 1341026"/>
              <a:gd name="connsiteX0" fmla="*/ 486196 w 6858421"/>
              <a:gd name="connsiteY0" fmla="*/ 0 h 1332148"/>
              <a:gd name="connsiteX1" fmla="*/ 6858421 w 6858421"/>
              <a:gd name="connsiteY1" fmla="*/ 0 h 1332148"/>
              <a:gd name="connsiteX2" fmla="*/ 6858421 w 6858421"/>
              <a:gd name="connsiteY2" fmla="*/ 1332148 h 1332148"/>
              <a:gd name="connsiteX3" fmla="*/ 0 w 6858421"/>
              <a:gd name="connsiteY3" fmla="*/ 1329150 h 1332148"/>
              <a:gd name="connsiteX4" fmla="*/ 486196 w 6858421"/>
              <a:gd name="connsiteY4" fmla="*/ 0 h 1332148"/>
              <a:gd name="connsiteX0" fmla="*/ 486196 w 7045579"/>
              <a:gd name="connsiteY0" fmla="*/ 0 h 1332148"/>
              <a:gd name="connsiteX1" fmla="*/ 7045579 w 7045579"/>
              <a:gd name="connsiteY1" fmla="*/ 0 h 1332148"/>
              <a:gd name="connsiteX2" fmla="*/ 6858421 w 7045579"/>
              <a:gd name="connsiteY2" fmla="*/ 1332148 h 1332148"/>
              <a:gd name="connsiteX3" fmla="*/ 0 w 7045579"/>
              <a:gd name="connsiteY3" fmla="*/ 1329150 h 1332148"/>
              <a:gd name="connsiteX4" fmla="*/ 486196 w 7045579"/>
              <a:gd name="connsiteY4" fmla="*/ 0 h 1332148"/>
              <a:gd name="connsiteX0" fmla="*/ 486196 w 7045579"/>
              <a:gd name="connsiteY0" fmla="*/ 0 h 1329150"/>
              <a:gd name="connsiteX1" fmla="*/ 7045579 w 7045579"/>
              <a:gd name="connsiteY1" fmla="*/ 0 h 1329150"/>
              <a:gd name="connsiteX2" fmla="*/ 7045579 w 7045579"/>
              <a:gd name="connsiteY2" fmla="*/ 1326801 h 1329150"/>
              <a:gd name="connsiteX3" fmla="*/ 0 w 7045579"/>
              <a:gd name="connsiteY3" fmla="*/ 1329150 h 1329150"/>
              <a:gd name="connsiteX4" fmla="*/ 486196 w 7045579"/>
              <a:gd name="connsiteY4" fmla="*/ 0 h 1329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45579" h="1329150">
                <a:moveTo>
                  <a:pt x="486196" y="0"/>
                </a:moveTo>
                <a:lnTo>
                  <a:pt x="7045579" y="0"/>
                </a:lnTo>
                <a:lnTo>
                  <a:pt x="7045579" y="1326801"/>
                </a:lnTo>
                <a:lnTo>
                  <a:pt x="0" y="1329150"/>
                </a:lnTo>
                <a:lnTo>
                  <a:pt x="486196" y="0"/>
                </a:lnTo>
                <a:close/>
              </a:path>
            </a:pathLst>
          </a:custGeom>
          <a:solidFill>
            <a:srgbClr val="8C27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srgbClr val="DA0000"/>
              </a:solidFill>
            </a:endParaRPr>
          </a:p>
        </p:txBody>
      </p:sp>
      <p:sp>
        <p:nvSpPr>
          <p:cNvPr id="14" name="Заголовок 8"/>
          <p:cNvSpPr>
            <a:spLocks noGrp="1"/>
          </p:cNvSpPr>
          <p:nvPr>
            <p:ph type="title" hasCustomPrompt="1"/>
          </p:nvPr>
        </p:nvSpPr>
        <p:spPr>
          <a:xfrm>
            <a:off x="5519936" y="3598198"/>
            <a:ext cx="6528725" cy="838914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2400" baseline="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ru-RU" dirty="0"/>
              <a:t>Спасибо за внимание!</a:t>
            </a:r>
          </a:p>
        </p:txBody>
      </p:sp>
      <p:sp>
        <p:nvSpPr>
          <p:cNvPr id="20" name="Прямоугольник 17"/>
          <p:cNvSpPr/>
          <p:nvPr userDrawn="1"/>
        </p:nvSpPr>
        <p:spPr>
          <a:xfrm flipH="1" flipV="1">
            <a:off x="-11415" y="3042188"/>
            <a:ext cx="2575380" cy="1344533"/>
          </a:xfrm>
          <a:custGeom>
            <a:avLst/>
            <a:gdLst>
              <a:gd name="connsiteX0" fmla="*/ 0 w 6372225"/>
              <a:gd name="connsiteY0" fmla="*/ 0 h 1332148"/>
              <a:gd name="connsiteX1" fmla="*/ 6372225 w 6372225"/>
              <a:gd name="connsiteY1" fmla="*/ 0 h 1332148"/>
              <a:gd name="connsiteX2" fmla="*/ 6372225 w 6372225"/>
              <a:gd name="connsiteY2" fmla="*/ 1332148 h 1332148"/>
              <a:gd name="connsiteX3" fmla="*/ 0 w 6372225"/>
              <a:gd name="connsiteY3" fmla="*/ 1332148 h 1332148"/>
              <a:gd name="connsiteX4" fmla="*/ 0 w 6372225"/>
              <a:gd name="connsiteY4" fmla="*/ 0 h 1332148"/>
              <a:gd name="connsiteX0" fmla="*/ 1127464 w 7499689"/>
              <a:gd name="connsiteY0" fmla="*/ 0 h 1341026"/>
              <a:gd name="connsiteX1" fmla="*/ 7499689 w 7499689"/>
              <a:gd name="connsiteY1" fmla="*/ 0 h 1341026"/>
              <a:gd name="connsiteX2" fmla="*/ 7499689 w 7499689"/>
              <a:gd name="connsiteY2" fmla="*/ 1332148 h 1341026"/>
              <a:gd name="connsiteX3" fmla="*/ 0 w 7499689"/>
              <a:gd name="connsiteY3" fmla="*/ 1341026 h 1341026"/>
              <a:gd name="connsiteX4" fmla="*/ 1127464 w 7499689"/>
              <a:gd name="connsiteY4" fmla="*/ 0 h 1341026"/>
              <a:gd name="connsiteX0" fmla="*/ 1127464 w 7499689"/>
              <a:gd name="connsiteY0" fmla="*/ 0 h 1341026"/>
              <a:gd name="connsiteX1" fmla="*/ 7499689 w 7499689"/>
              <a:gd name="connsiteY1" fmla="*/ 0 h 1341026"/>
              <a:gd name="connsiteX2" fmla="*/ 1880540 w 7499689"/>
              <a:gd name="connsiteY2" fmla="*/ 1340006 h 1341026"/>
              <a:gd name="connsiteX3" fmla="*/ 0 w 7499689"/>
              <a:gd name="connsiteY3" fmla="*/ 1341026 h 1341026"/>
              <a:gd name="connsiteX4" fmla="*/ 1127464 w 7499689"/>
              <a:gd name="connsiteY4" fmla="*/ 0 h 1341026"/>
              <a:gd name="connsiteX0" fmla="*/ 1127464 w 1884469"/>
              <a:gd name="connsiteY0" fmla="*/ 3929 h 1344955"/>
              <a:gd name="connsiteX1" fmla="*/ 1884469 w 1884469"/>
              <a:gd name="connsiteY1" fmla="*/ 0 h 1344955"/>
              <a:gd name="connsiteX2" fmla="*/ 1880540 w 1884469"/>
              <a:gd name="connsiteY2" fmla="*/ 1343935 h 1344955"/>
              <a:gd name="connsiteX3" fmla="*/ 0 w 1884469"/>
              <a:gd name="connsiteY3" fmla="*/ 1344955 h 1344955"/>
              <a:gd name="connsiteX4" fmla="*/ 1127464 w 1884469"/>
              <a:gd name="connsiteY4" fmla="*/ 3929 h 1344955"/>
              <a:gd name="connsiteX0" fmla="*/ 1127464 w 1889952"/>
              <a:gd name="connsiteY0" fmla="*/ 3929 h 1344955"/>
              <a:gd name="connsiteX1" fmla="*/ 1884469 w 1889952"/>
              <a:gd name="connsiteY1" fmla="*/ 0 h 1344955"/>
              <a:gd name="connsiteX2" fmla="*/ 1889806 w 1889952"/>
              <a:gd name="connsiteY2" fmla="*/ 1342391 h 1344955"/>
              <a:gd name="connsiteX3" fmla="*/ 0 w 1889952"/>
              <a:gd name="connsiteY3" fmla="*/ 1344955 h 1344955"/>
              <a:gd name="connsiteX4" fmla="*/ 1127464 w 1889952"/>
              <a:gd name="connsiteY4" fmla="*/ 3929 h 1344955"/>
              <a:gd name="connsiteX0" fmla="*/ 1127464 w 1890646"/>
              <a:gd name="connsiteY0" fmla="*/ 3929 h 1344955"/>
              <a:gd name="connsiteX1" fmla="*/ 1890646 w 1890646"/>
              <a:gd name="connsiteY1" fmla="*/ 0 h 1344955"/>
              <a:gd name="connsiteX2" fmla="*/ 1889806 w 1890646"/>
              <a:gd name="connsiteY2" fmla="*/ 1342391 h 1344955"/>
              <a:gd name="connsiteX3" fmla="*/ 0 w 1890646"/>
              <a:gd name="connsiteY3" fmla="*/ 1344955 h 1344955"/>
              <a:gd name="connsiteX4" fmla="*/ 1127464 w 1890646"/>
              <a:gd name="connsiteY4" fmla="*/ 3929 h 1344955"/>
              <a:gd name="connsiteX0" fmla="*/ 1127464 w 1890646"/>
              <a:gd name="connsiteY0" fmla="*/ 3929 h 1356317"/>
              <a:gd name="connsiteX1" fmla="*/ 1890646 w 1890646"/>
              <a:gd name="connsiteY1" fmla="*/ 0 h 1356317"/>
              <a:gd name="connsiteX2" fmla="*/ 1109977 w 1890646"/>
              <a:gd name="connsiteY2" fmla="*/ 1356317 h 1356317"/>
              <a:gd name="connsiteX3" fmla="*/ 0 w 1890646"/>
              <a:gd name="connsiteY3" fmla="*/ 1344955 h 1356317"/>
              <a:gd name="connsiteX4" fmla="*/ 1127464 w 1890646"/>
              <a:gd name="connsiteY4" fmla="*/ 3929 h 1356317"/>
              <a:gd name="connsiteX0" fmla="*/ 1127464 w 1127464"/>
              <a:gd name="connsiteY0" fmla="*/ 3929 h 1356317"/>
              <a:gd name="connsiteX1" fmla="*/ 1117780 w 1127464"/>
              <a:gd name="connsiteY1" fmla="*/ 0 h 1356317"/>
              <a:gd name="connsiteX2" fmla="*/ 1109977 w 1127464"/>
              <a:gd name="connsiteY2" fmla="*/ 1356317 h 1356317"/>
              <a:gd name="connsiteX3" fmla="*/ 0 w 1127464"/>
              <a:gd name="connsiteY3" fmla="*/ 1344955 h 1356317"/>
              <a:gd name="connsiteX4" fmla="*/ 1127464 w 1127464"/>
              <a:gd name="connsiteY4" fmla="*/ 3929 h 1356317"/>
              <a:gd name="connsiteX0" fmla="*/ 545034 w 1117793"/>
              <a:gd name="connsiteY0" fmla="*/ 50 h 1378210"/>
              <a:gd name="connsiteX1" fmla="*/ 1117780 w 1117793"/>
              <a:gd name="connsiteY1" fmla="*/ 21893 h 1378210"/>
              <a:gd name="connsiteX2" fmla="*/ 1109977 w 1117793"/>
              <a:gd name="connsiteY2" fmla="*/ 1378210 h 1378210"/>
              <a:gd name="connsiteX3" fmla="*/ 0 w 1117793"/>
              <a:gd name="connsiteY3" fmla="*/ 1366848 h 1378210"/>
              <a:gd name="connsiteX4" fmla="*/ 545034 w 1117793"/>
              <a:gd name="connsiteY4" fmla="*/ 50 h 1378210"/>
              <a:gd name="connsiteX0" fmla="*/ 545034 w 1117793"/>
              <a:gd name="connsiteY0" fmla="*/ 174018 h 1552178"/>
              <a:gd name="connsiteX1" fmla="*/ 1117780 w 1117793"/>
              <a:gd name="connsiteY1" fmla="*/ 0 h 1552178"/>
              <a:gd name="connsiteX2" fmla="*/ 1109977 w 1117793"/>
              <a:gd name="connsiteY2" fmla="*/ 1552178 h 1552178"/>
              <a:gd name="connsiteX3" fmla="*/ 0 w 1117793"/>
              <a:gd name="connsiteY3" fmla="*/ 1540816 h 1552178"/>
              <a:gd name="connsiteX4" fmla="*/ 545034 w 1117793"/>
              <a:gd name="connsiteY4" fmla="*/ 174018 h 1552178"/>
              <a:gd name="connsiteX0" fmla="*/ 606885 w 1117795"/>
              <a:gd name="connsiteY0" fmla="*/ 9082 h 1552178"/>
              <a:gd name="connsiteX1" fmla="*/ 1117780 w 1117795"/>
              <a:gd name="connsiteY1" fmla="*/ 0 h 1552178"/>
              <a:gd name="connsiteX2" fmla="*/ 1109977 w 1117795"/>
              <a:gd name="connsiteY2" fmla="*/ 1552178 h 1552178"/>
              <a:gd name="connsiteX3" fmla="*/ 0 w 1117795"/>
              <a:gd name="connsiteY3" fmla="*/ 1540816 h 1552178"/>
              <a:gd name="connsiteX4" fmla="*/ 606885 w 1117795"/>
              <a:gd name="connsiteY4" fmla="*/ 9082 h 1552178"/>
              <a:gd name="connsiteX0" fmla="*/ 617194 w 1117795"/>
              <a:gd name="connsiteY0" fmla="*/ 63 h 1568930"/>
              <a:gd name="connsiteX1" fmla="*/ 1117780 w 1117795"/>
              <a:gd name="connsiteY1" fmla="*/ 16752 h 1568930"/>
              <a:gd name="connsiteX2" fmla="*/ 1109977 w 1117795"/>
              <a:gd name="connsiteY2" fmla="*/ 1568930 h 1568930"/>
              <a:gd name="connsiteX3" fmla="*/ 0 w 1117795"/>
              <a:gd name="connsiteY3" fmla="*/ 1557568 h 1568930"/>
              <a:gd name="connsiteX4" fmla="*/ 617194 w 1117795"/>
              <a:gd name="connsiteY4" fmla="*/ 63 h 1568930"/>
              <a:gd name="connsiteX0" fmla="*/ 612040 w 1117795"/>
              <a:gd name="connsiteY0" fmla="*/ 277 h 1553681"/>
              <a:gd name="connsiteX1" fmla="*/ 1117780 w 1117795"/>
              <a:gd name="connsiteY1" fmla="*/ 1503 h 1553681"/>
              <a:gd name="connsiteX2" fmla="*/ 1109977 w 1117795"/>
              <a:gd name="connsiteY2" fmla="*/ 1553681 h 1553681"/>
              <a:gd name="connsiteX3" fmla="*/ 0 w 1117795"/>
              <a:gd name="connsiteY3" fmla="*/ 1542319 h 1553681"/>
              <a:gd name="connsiteX4" fmla="*/ 612040 w 1117795"/>
              <a:gd name="connsiteY4" fmla="*/ 277 h 1553681"/>
              <a:gd name="connsiteX0" fmla="*/ 612040 w 1125555"/>
              <a:gd name="connsiteY0" fmla="*/ 277 h 1553681"/>
              <a:gd name="connsiteX1" fmla="*/ 1117780 w 1125555"/>
              <a:gd name="connsiteY1" fmla="*/ 1503 h 1553681"/>
              <a:gd name="connsiteX2" fmla="*/ 1125440 w 1125555"/>
              <a:gd name="connsiteY2" fmla="*/ 1553681 h 1553681"/>
              <a:gd name="connsiteX3" fmla="*/ 0 w 1125555"/>
              <a:gd name="connsiteY3" fmla="*/ 1542319 h 1553681"/>
              <a:gd name="connsiteX4" fmla="*/ 612040 w 1125555"/>
              <a:gd name="connsiteY4" fmla="*/ 277 h 1553681"/>
              <a:gd name="connsiteX0" fmla="*/ 617194 w 1130709"/>
              <a:gd name="connsiteY0" fmla="*/ 277 h 1553681"/>
              <a:gd name="connsiteX1" fmla="*/ 1122934 w 1130709"/>
              <a:gd name="connsiteY1" fmla="*/ 1503 h 1553681"/>
              <a:gd name="connsiteX2" fmla="*/ 1130594 w 1130709"/>
              <a:gd name="connsiteY2" fmla="*/ 1553681 h 1553681"/>
              <a:gd name="connsiteX3" fmla="*/ 0 w 1130709"/>
              <a:gd name="connsiteY3" fmla="*/ 1547473 h 1553681"/>
              <a:gd name="connsiteX4" fmla="*/ 617194 w 1130709"/>
              <a:gd name="connsiteY4" fmla="*/ 277 h 1553681"/>
              <a:gd name="connsiteX0" fmla="*/ 617194 w 1130709"/>
              <a:gd name="connsiteY0" fmla="*/ 277 h 1547473"/>
              <a:gd name="connsiteX1" fmla="*/ 1122934 w 1130709"/>
              <a:gd name="connsiteY1" fmla="*/ 1503 h 1547473"/>
              <a:gd name="connsiteX2" fmla="*/ 1130594 w 1130709"/>
              <a:gd name="connsiteY2" fmla="*/ 1543372 h 1547473"/>
              <a:gd name="connsiteX3" fmla="*/ 0 w 1130709"/>
              <a:gd name="connsiteY3" fmla="*/ 1547473 h 1547473"/>
              <a:gd name="connsiteX4" fmla="*/ 617194 w 1130709"/>
              <a:gd name="connsiteY4" fmla="*/ 277 h 1547473"/>
              <a:gd name="connsiteX0" fmla="*/ 225471 w 1130709"/>
              <a:gd name="connsiteY0" fmla="*/ 962618 h 1545970"/>
              <a:gd name="connsiteX1" fmla="*/ 1122934 w 1130709"/>
              <a:gd name="connsiteY1" fmla="*/ 0 h 1545970"/>
              <a:gd name="connsiteX2" fmla="*/ 1130594 w 1130709"/>
              <a:gd name="connsiteY2" fmla="*/ 1541869 h 1545970"/>
              <a:gd name="connsiteX3" fmla="*/ 0 w 1130709"/>
              <a:gd name="connsiteY3" fmla="*/ 1545970 h 1545970"/>
              <a:gd name="connsiteX4" fmla="*/ 225471 w 1130709"/>
              <a:gd name="connsiteY4" fmla="*/ 962618 h 1545970"/>
              <a:gd name="connsiteX0" fmla="*/ 225471 w 1130810"/>
              <a:gd name="connsiteY0" fmla="*/ 14236 h 597588"/>
              <a:gd name="connsiteX1" fmla="*/ 1128089 w 1130810"/>
              <a:gd name="connsiteY1" fmla="*/ 0 h 597588"/>
              <a:gd name="connsiteX2" fmla="*/ 1130594 w 1130810"/>
              <a:gd name="connsiteY2" fmla="*/ 593487 h 597588"/>
              <a:gd name="connsiteX3" fmla="*/ 0 w 1130810"/>
              <a:gd name="connsiteY3" fmla="*/ 597588 h 597588"/>
              <a:gd name="connsiteX4" fmla="*/ 225471 w 1130810"/>
              <a:gd name="connsiteY4" fmla="*/ 14236 h 597588"/>
              <a:gd name="connsiteX0" fmla="*/ 225471 w 1130810"/>
              <a:gd name="connsiteY0" fmla="*/ 131 h 583483"/>
              <a:gd name="connsiteX1" fmla="*/ 1128089 w 1130810"/>
              <a:gd name="connsiteY1" fmla="*/ 6512 h 583483"/>
              <a:gd name="connsiteX2" fmla="*/ 1130594 w 1130810"/>
              <a:gd name="connsiteY2" fmla="*/ 579382 h 583483"/>
              <a:gd name="connsiteX3" fmla="*/ 0 w 1130810"/>
              <a:gd name="connsiteY3" fmla="*/ 583483 h 583483"/>
              <a:gd name="connsiteX4" fmla="*/ 225471 w 1130810"/>
              <a:gd name="connsiteY4" fmla="*/ 131 h 583483"/>
              <a:gd name="connsiteX0" fmla="*/ 225471 w 1130810"/>
              <a:gd name="connsiteY0" fmla="*/ 9082 h 592434"/>
              <a:gd name="connsiteX1" fmla="*/ 1128089 w 1130810"/>
              <a:gd name="connsiteY1" fmla="*/ 0 h 592434"/>
              <a:gd name="connsiteX2" fmla="*/ 1130594 w 1130810"/>
              <a:gd name="connsiteY2" fmla="*/ 588333 h 592434"/>
              <a:gd name="connsiteX3" fmla="*/ 0 w 1130810"/>
              <a:gd name="connsiteY3" fmla="*/ 592434 h 592434"/>
              <a:gd name="connsiteX4" fmla="*/ 225471 w 1130810"/>
              <a:gd name="connsiteY4" fmla="*/ 9082 h 592434"/>
              <a:gd name="connsiteX0" fmla="*/ 225471 w 1128097"/>
              <a:gd name="connsiteY0" fmla="*/ 9082 h 592434"/>
              <a:gd name="connsiteX1" fmla="*/ 1128089 w 1128097"/>
              <a:gd name="connsiteY1" fmla="*/ 0 h 592434"/>
              <a:gd name="connsiteX2" fmla="*/ 1082969 w 1128097"/>
              <a:gd name="connsiteY2" fmla="*/ 592302 h 592434"/>
              <a:gd name="connsiteX3" fmla="*/ 0 w 1128097"/>
              <a:gd name="connsiteY3" fmla="*/ 592434 h 592434"/>
              <a:gd name="connsiteX4" fmla="*/ 225471 w 1128097"/>
              <a:gd name="connsiteY4" fmla="*/ 9082 h 592434"/>
              <a:gd name="connsiteX0" fmla="*/ 225471 w 1083130"/>
              <a:gd name="connsiteY0" fmla="*/ 9082 h 592434"/>
              <a:gd name="connsiteX1" fmla="*/ 1078480 w 1083130"/>
              <a:gd name="connsiteY1" fmla="*/ 0 h 592434"/>
              <a:gd name="connsiteX2" fmla="*/ 1082969 w 1083130"/>
              <a:gd name="connsiteY2" fmla="*/ 592302 h 592434"/>
              <a:gd name="connsiteX3" fmla="*/ 0 w 1083130"/>
              <a:gd name="connsiteY3" fmla="*/ 592434 h 592434"/>
              <a:gd name="connsiteX4" fmla="*/ 225471 w 1083130"/>
              <a:gd name="connsiteY4" fmla="*/ 9082 h 592434"/>
              <a:gd name="connsiteX0" fmla="*/ 225471 w 1078489"/>
              <a:gd name="connsiteY0" fmla="*/ 9082 h 592434"/>
              <a:gd name="connsiteX1" fmla="*/ 1078480 w 1078489"/>
              <a:gd name="connsiteY1" fmla="*/ 0 h 592434"/>
              <a:gd name="connsiteX2" fmla="*/ 1075031 w 1078489"/>
              <a:gd name="connsiteY2" fmla="*/ 592302 h 592434"/>
              <a:gd name="connsiteX3" fmla="*/ 0 w 1078489"/>
              <a:gd name="connsiteY3" fmla="*/ 592434 h 592434"/>
              <a:gd name="connsiteX4" fmla="*/ 225471 w 1078489"/>
              <a:gd name="connsiteY4" fmla="*/ 9082 h 592434"/>
              <a:gd name="connsiteX0" fmla="*/ 225471 w 1075357"/>
              <a:gd name="connsiteY0" fmla="*/ 9082 h 592434"/>
              <a:gd name="connsiteX1" fmla="*/ 1074511 w 1075357"/>
              <a:gd name="connsiteY1" fmla="*/ 0 h 592434"/>
              <a:gd name="connsiteX2" fmla="*/ 1075031 w 1075357"/>
              <a:gd name="connsiteY2" fmla="*/ 592302 h 592434"/>
              <a:gd name="connsiteX3" fmla="*/ 0 w 1075357"/>
              <a:gd name="connsiteY3" fmla="*/ 592434 h 592434"/>
              <a:gd name="connsiteX4" fmla="*/ 225471 w 1075357"/>
              <a:gd name="connsiteY4" fmla="*/ 9082 h 592434"/>
              <a:gd name="connsiteX0" fmla="*/ 225471 w 1074520"/>
              <a:gd name="connsiteY0" fmla="*/ 9082 h 599145"/>
              <a:gd name="connsiteX1" fmla="*/ 1074511 w 1074520"/>
              <a:gd name="connsiteY1" fmla="*/ 0 h 599145"/>
              <a:gd name="connsiteX2" fmla="*/ 958705 w 1074520"/>
              <a:gd name="connsiteY2" fmla="*/ 599145 h 599145"/>
              <a:gd name="connsiteX3" fmla="*/ 0 w 1074520"/>
              <a:gd name="connsiteY3" fmla="*/ 592434 h 599145"/>
              <a:gd name="connsiteX4" fmla="*/ 225471 w 1074520"/>
              <a:gd name="connsiteY4" fmla="*/ 9082 h 599145"/>
              <a:gd name="connsiteX0" fmla="*/ 225471 w 959031"/>
              <a:gd name="connsiteY0" fmla="*/ 9082 h 599145"/>
              <a:gd name="connsiteX1" fmla="*/ 958185 w 959031"/>
              <a:gd name="connsiteY1" fmla="*/ 0 h 599145"/>
              <a:gd name="connsiteX2" fmla="*/ 958705 w 959031"/>
              <a:gd name="connsiteY2" fmla="*/ 599145 h 599145"/>
              <a:gd name="connsiteX3" fmla="*/ 0 w 959031"/>
              <a:gd name="connsiteY3" fmla="*/ 592434 h 599145"/>
              <a:gd name="connsiteX4" fmla="*/ 225471 w 959031"/>
              <a:gd name="connsiteY4" fmla="*/ 9082 h 599145"/>
              <a:gd name="connsiteX0" fmla="*/ 225471 w 958195"/>
              <a:gd name="connsiteY0" fmla="*/ 9082 h 596824"/>
              <a:gd name="connsiteX1" fmla="*/ 958185 w 958195"/>
              <a:gd name="connsiteY1" fmla="*/ 0 h 596824"/>
              <a:gd name="connsiteX2" fmla="*/ 835696 w 958195"/>
              <a:gd name="connsiteY2" fmla="*/ 596824 h 596824"/>
              <a:gd name="connsiteX3" fmla="*/ 0 w 958195"/>
              <a:gd name="connsiteY3" fmla="*/ 592434 h 596824"/>
              <a:gd name="connsiteX4" fmla="*/ 225471 w 958195"/>
              <a:gd name="connsiteY4" fmla="*/ 9082 h 596824"/>
              <a:gd name="connsiteX0" fmla="*/ 225471 w 837509"/>
              <a:gd name="connsiteY0" fmla="*/ 11403 h 599145"/>
              <a:gd name="connsiteX1" fmla="*/ 837497 w 837509"/>
              <a:gd name="connsiteY1" fmla="*/ 0 h 599145"/>
              <a:gd name="connsiteX2" fmla="*/ 835696 w 837509"/>
              <a:gd name="connsiteY2" fmla="*/ 599145 h 599145"/>
              <a:gd name="connsiteX3" fmla="*/ 0 w 837509"/>
              <a:gd name="connsiteY3" fmla="*/ 594755 h 599145"/>
              <a:gd name="connsiteX4" fmla="*/ 225471 w 837509"/>
              <a:gd name="connsiteY4" fmla="*/ 11403 h 599145"/>
              <a:gd name="connsiteX0" fmla="*/ 225471 w 837509"/>
              <a:gd name="connsiteY0" fmla="*/ 216 h 587958"/>
              <a:gd name="connsiteX1" fmla="*/ 837497 w 837509"/>
              <a:gd name="connsiteY1" fmla="*/ 2739 h 587958"/>
              <a:gd name="connsiteX2" fmla="*/ 835696 w 837509"/>
              <a:gd name="connsiteY2" fmla="*/ 587958 h 587958"/>
              <a:gd name="connsiteX3" fmla="*/ 0 w 837509"/>
              <a:gd name="connsiteY3" fmla="*/ 583568 h 587958"/>
              <a:gd name="connsiteX4" fmla="*/ 225471 w 837509"/>
              <a:gd name="connsiteY4" fmla="*/ 216 h 587958"/>
              <a:gd name="connsiteX0" fmla="*/ 225471 w 838343"/>
              <a:gd name="connsiteY0" fmla="*/ 216 h 583568"/>
              <a:gd name="connsiteX1" fmla="*/ 837497 w 838343"/>
              <a:gd name="connsiteY1" fmla="*/ 2739 h 583568"/>
              <a:gd name="connsiteX2" fmla="*/ 838017 w 838343"/>
              <a:gd name="connsiteY2" fmla="*/ 580995 h 583568"/>
              <a:gd name="connsiteX3" fmla="*/ 0 w 838343"/>
              <a:gd name="connsiteY3" fmla="*/ 583568 h 583568"/>
              <a:gd name="connsiteX4" fmla="*/ 225471 w 838343"/>
              <a:gd name="connsiteY4" fmla="*/ 216 h 5835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38343" h="583568">
                <a:moveTo>
                  <a:pt x="225471" y="216"/>
                </a:moveTo>
                <a:cubicBezTo>
                  <a:pt x="222243" y="-1094"/>
                  <a:pt x="840725" y="4049"/>
                  <a:pt x="837497" y="2739"/>
                </a:cubicBezTo>
                <a:cubicBezTo>
                  <a:pt x="836187" y="450717"/>
                  <a:pt x="839327" y="133017"/>
                  <a:pt x="838017" y="580995"/>
                </a:cubicBezTo>
                <a:lnTo>
                  <a:pt x="0" y="583568"/>
                </a:lnTo>
                <a:lnTo>
                  <a:pt x="225471" y="216"/>
                </a:lnTo>
                <a:close/>
              </a:path>
            </a:pathLst>
          </a:custGeom>
          <a:solidFill>
            <a:srgbClr val="545A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srgbClr val="DA0000"/>
              </a:solidFill>
            </a:endParaRPr>
          </a:p>
        </p:txBody>
      </p:sp>
      <p:sp>
        <p:nvSpPr>
          <p:cNvPr id="13" name="Прямоугольник 17"/>
          <p:cNvSpPr/>
          <p:nvPr userDrawn="1"/>
        </p:nvSpPr>
        <p:spPr>
          <a:xfrm flipH="1" flipV="1">
            <a:off x="-11630" y="3309114"/>
            <a:ext cx="3096387" cy="1344510"/>
          </a:xfrm>
          <a:custGeom>
            <a:avLst/>
            <a:gdLst>
              <a:gd name="connsiteX0" fmla="*/ 0 w 6372225"/>
              <a:gd name="connsiteY0" fmla="*/ 0 h 1332148"/>
              <a:gd name="connsiteX1" fmla="*/ 6372225 w 6372225"/>
              <a:gd name="connsiteY1" fmla="*/ 0 h 1332148"/>
              <a:gd name="connsiteX2" fmla="*/ 6372225 w 6372225"/>
              <a:gd name="connsiteY2" fmla="*/ 1332148 h 1332148"/>
              <a:gd name="connsiteX3" fmla="*/ 0 w 6372225"/>
              <a:gd name="connsiteY3" fmla="*/ 1332148 h 1332148"/>
              <a:gd name="connsiteX4" fmla="*/ 0 w 6372225"/>
              <a:gd name="connsiteY4" fmla="*/ 0 h 1332148"/>
              <a:gd name="connsiteX0" fmla="*/ 1127464 w 7499689"/>
              <a:gd name="connsiteY0" fmla="*/ 0 h 1341026"/>
              <a:gd name="connsiteX1" fmla="*/ 7499689 w 7499689"/>
              <a:gd name="connsiteY1" fmla="*/ 0 h 1341026"/>
              <a:gd name="connsiteX2" fmla="*/ 7499689 w 7499689"/>
              <a:gd name="connsiteY2" fmla="*/ 1332148 h 1341026"/>
              <a:gd name="connsiteX3" fmla="*/ 0 w 7499689"/>
              <a:gd name="connsiteY3" fmla="*/ 1341026 h 1341026"/>
              <a:gd name="connsiteX4" fmla="*/ 1127464 w 7499689"/>
              <a:gd name="connsiteY4" fmla="*/ 0 h 1341026"/>
              <a:gd name="connsiteX0" fmla="*/ 1127464 w 7499689"/>
              <a:gd name="connsiteY0" fmla="*/ 0 h 1341026"/>
              <a:gd name="connsiteX1" fmla="*/ 7499689 w 7499689"/>
              <a:gd name="connsiteY1" fmla="*/ 0 h 1341026"/>
              <a:gd name="connsiteX2" fmla="*/ 1880540 w 7499689"/>
              <a:gd name="connsiteY2" fmla="*/ 1340006 h 1341026"/>
              <a:gd name="connsiteX3" fmla="*/ 0 w 7499689"/>
              <a:gd name="connsiteY3" fmla="*/ 1341026 h 1341026"/>
              <a:gd name="connsiteX4" fmla="*/ 1127464 w 7499689"/>
              <a:gd name="connsiteY4" fmla="*/ 0 h 1341026"/>
              <a:gd name="connsiteX0" fmla="*/ 1127464 w 1884469"/>
              <a:gd name="connsiteY0" fmla="*/ 3929 h 1344955"/>
              <a:gd name="connsiteX1" fmla="*/ 1884469 w 1884469"/>
              <a:gd name="connsiteY1" fmla="*/ 0 h 1344955"/>
              <a:gd name="connsiteX2" fmla="*/ 1880540 w 1884469"/>
              <a:gd name="connsiteY2" fmla="*/ 1343935 h 1344955"/>
              <a:gd name="connsiteX3" fmla="*/ 0 w 1884469"/>
              <a:gd name="connsiteY3" fmla="*/ 1344955 h 1344955"/>
              <a:gd name="connsiteX4" fmla="*/ 1127464 w 1884469"/>
              <a:gd name="connsiteY4" fmla="*/ 3929 h 1344955"/>
              <a:gd name="connsiteX0" fmla="*/ 1127464 w 1889952"/>
              <a:gd name="connsiteY0" fmla="*/ 3929 h 1344955"/>
              <a:gd name="connsiteX1" fmla="*/ 1884469 w 1889952"/>
              <a:gd name="connsiteY1" fmla="*/ 0 h 1344955"/>
              <a:gd name="connsiteX2" fmla="*/ 1889806 w 1889952"/>
              <a:gd name="connsiteY2" fmla="*/ 1342391 h 1344955"/>
              <a:gd name="connsiteX3" fmla="*/ 0 w 1889952"/>
              <a:gd name="connsiteY3" fmla="*/ 1344955 h 1344955"/>
              <a:gd name="connsiteX4" fmla="*/ 1127464 w 1889952"/>
              <a:gd name="connsiteY4" fmla="*/ 3929 h 1344955"/>
              <a:gd name="connsiteX0" fmla="*/ 1127464 w 1890646"/>
              <a:gd name="connsiteY0" fmla="*/ 3929 h 1344955"/>
              <a:gd name="connsiteX1" fmla="*/ 1890646 w 1890646"/>
              <a:gd name="connsiteY1" fmla="*/ 0 h 1344955"/>
              <a:gd name="connsiteX2" fmla="*/ 1889806 w 1890646"/>
              <a:gd name="connsiteY2" fmla="*/ 1342391 h 1344955"/>
              <a:gd name="connsiteX3" fmla="*/ 0 w 1890646"/>
              <a:gd name="connsiteY3" fmla="*/ 1344955 h 1344955"/>
              <a:gd name="connsiteX4" fmla="*/ 1127464 w 1890646"/>
              <a:gd name="connsiteY4" fmla="*/ 3929 h 1344955"/>
              <a:gd name="connsiteX0" fmla="*/ 1127464 w 1890646"/>
              <a:gd name="connsiteY0" fmla="*/ 3929 h 1356317"/>
              <a:gd name="connsiteX1" fmla="*/ 1890646 w 1890646"/>
              <a:gd name="connsiteY1" fmla="*/ 0 h 1356317"/>
              <a:gd name="connsiteX2" fmla="*/ 1109977 w 1890646"/>
              <a:gd name="connsiteY2" fmla="*/ 1356317 h 1356317"/>
              <a:gd name="connsiteX3" fmla="*/ 0 w 1890646"/>
              <a:gd name="connsiteY3" fmla="*/ 1344955 h 1356317"/>
              <a:gd name="connsiteX4" fmla="*/ 1127464 w 1890646"/>
              <a:gd name="connsiteY4" fmla="*/ 3929 h 1356317"/>
              <a:gd name="connsiteX0" fmla="*/ 1127464 w 1127464"/>
              <a:gd name="connsiteY0" fmla="*/ 3929 h 1356317"/>
              <a:gd name="connsiteX1" fmla="*/ 1117780 w 1127464"/>
              <a:gd name="connsiteY1" fmla="*/ 0 h 1356317"/>
              <a:gd name="connsiteX2" fmla="*/ 1109977 w 1127464"/>
              <a:gd name="connsiteY2" fmla="*/ 1356317 h 1356317"/>
              <a:gd name="connsiteX3" fmla="*/ 0 w 1127464"/>
              <a:gd name="connsiteY3" fmla="*/ 1344955 h 1356317"/>
              <a:gd name="connsiteX4" fmla="*/ 1127464 w 1127464"/>
              <a:gd name="connsiteY4" fmla="*/ 3929 h 1356317"/>
              <a:gd name="connsiteX0" fmla="*/ 545034 w 1117793"/>
              <a:gd name="connsiteY0" fmla="*/ 50 h 1378210"/>
              <a:gd name="connsiteX1" fmla="*/ 1117780 w 1117793"/>
              <a:gd name="connsiteY1" fmla="*/ 21893 h 1378210"/>
              <a:gd name="connsiteX2" fmla="*/ 1109977 w 1117793"/>
              <a:gd name="connsiteY2" fmla="*/ 1378210 h 1378210"/>
              <a:gd name="connsiteX3" fmla="*/ 0 w 1117793"/>
              <a:gd name="connsiteY3" fmla="*/ 1366848 h 1378210"/>
              <a:gd name="connsiteX4" fmla="*/ 545034 w 1117793"/>
              <a:gd name="connsiteY4" fmla="*/ 50 h 1378210"/>
              <a:gd name="connsiteX0" fmla="*/ 545034 w 1117793"/>
              <a:gd name="connsiteY0" fmla="*/ 174018 h 1552178"/>
              <a:gd name="connsiteX1" fmla="*/ 1117780 w 1117793"/>
              <a:gd name="connsiteY1" fmla="*/ 0 h 1552178"/>
              <a:gd name="connsiteX2" fmla="*/ 1109977 w 1117793"/>
              <a:gd name="connsiteY2" fmla="*/ 1552178 h 1552178"/>
              <a:gd name="connsiteX3" fmla="*/ 0 w 1117793"/>
              <a:gd name="connsiteY3" fmla="*/ 1540816 h 1552178"/>
              <a:gd name="connsiteX4" fmla="*/ 545034 w 1117793"/>
              <a:gd name="connsiteY4" fmla="*/ 174018 h 1552178"/>
              <a:gd name="connsiteX0" fmla="*/ 606885 w 1117795"/>
              <a:gd name="connsiteY0" fmla="*/ 9082 h 1552178"/>
              <a:gd name="connsiteX1" fmla="*/ 1117780 w 1117795"/>
              <a:gd name="connsiteY1" fmla="*/ 0 h 1552178"/>
              <a:gd name="connsiteX2" fmla="*/ 1109977 w 1117795"/>
              <a:gd name="connsiteY2" fmla="*/ 1552178 h 1552178"/>
              <a:gd name="connsiteX3" fmla="*/ 0 w 1117795"/>
              <a:gd name="connsiteY3" fmla="*/ 1540816 h 1552178"/>
              <a:gd name="connsiteX4" fmla="*/ 606885 w 1117795"/>
              <a:gd name="connsiteY4" fmla="*/ 9082 h 1552178"/>
              <a:gd name="connsiteX0" fmla="*/ 617194 w 1117795"/>
              <a:gd name="connsiteY0" fmla="*/ 63 h 1568930"/>
              <a:gd name="connsiteX1" fmla="*/ 1117780 w 1117795"/>
              <a:gd name="connsiteY1" fmla="*/ 16752 h 1568930"/>
              <a:gd name="connsiteX2" fmla="*/ 1109977 w 1117795"/>
              <a:gd name="connsiteY2" fmla="*/ 1568930 h 1568930"/>
              <a:gd name="connsiteX3" fmla="*/ 0 w 1117795"/>
              <a:gd name="connsiteY3" fmla="*/ 1557568 h 1568930"/>
              <a:gd name="connsiteX4" fmla="*/ 617194 w 1117795"/>
              <a:gd name="connsiteY4" fmla="*/ 63 h 1568930"/>
              <a:gd name="connsiteX0" fmla="*/ 612040 w 1117795"/>
              <a:gd name="connsiteY0" fmla="*/ 277 h 1553681"/>
              <a:gd name="connsiteX1" fmla="*/ 1117780 w 1117795"/>
              <a:gd name="connsiteY1" fmla="*/ 1503 h 1553681"/>
              <a:gd name="connsiteX2" fmla="*/ 1109977 w 1117795"/>
              <a:gd name="connsiteY2" fmla="*/ 1553681 h 1553681"/>
              <a:gd name="connsiteX3" fmla="*/ 0 w 1117795"/>
              <a:gd name="connsiteY3" fmla="*/ 1542319 h 1553681"/>
              <a:gd name="connsiteX4" fmla="*/ 612040 w 1117795"/>
              <a:gd name="connsiteY4" fmla="*/ 277 h 1553681"/>
              <a:gd name="connsiteX0" fmla="*/ 612040 w 1125555"/>
              <a:gd name="connsiteY0" fmla="*/ 277 h 1553681"/>
              <a:gd name="connsiteX1" fmla="*/ 1117780 w 1125555"/>
              <a:gd name="connsiteY1" fmla="*/ 1503 h 1553681"/>
              <a:gd name="connsiteX2" fmla="*/ 1125440 w 1125555"/>
              <a:gd name="connsiteY2" fmla="*/ 1553681 h 1553681"/>
              <a:gd name="connsiteX3" fmla="*/ 0 w 1125555"/>
              <a:gd name="connsiteY3" fmla="*/ 1542319 h 1553681"/>
              <a:gd name="connsiteX4" fmla="*/ 612040 w 1125555"/>
              <a:gd name="connsiteY4" fmla="*/ 277 h 1553681"/>
              <a:gd name="connsiteX0" fmla="*/ 617194 w 1130709"/>
              <a:gd name="connsiteY0" fmla="*/ 277 h 1553681"/>
              <a:gd name="connsiteX1" fmla="*/ 1122934 w 1130709"/>
              <a:gd name="connsiteY1" fmla="*/ 1503 h 1553681"/>
              <a:gd name="connsiteX2" fmla="*/ 1130594 w 1130709"/>
              <a:gd name="connsiteY2" fmla="*/ 1553681 h 1553681"/>
              <a:gd name="connsiteX3" fmla="*/ 0 w 1130709"/>
              <a:gd name="connsiteY3" fmla="*/ 1547473 h 1553681"/>
              <a:gd name="connsiteX4" fmla="*/ 617194 w 1130709"/>
              <a:gd name="connsiteY4" fmla="*/ 277 h 1553681"/>
              <a:gd name="connsiteX0" fmla="*/ 617194 w 1130709"/>
              <a:gd name="connsiteY0" fmla="*/ 277 h 1547473"/>
              <a:gd name="connsiteX1" fmla="*/ 1122934 w 1130709"/>
              <a:gd name="connsiteY1" fmla="*/ 1503 h 1547473"/>
              <a:gd name="connsiteX2" fmla="*/ 1130594 w 1130709"/>
              <a:gd name="connsiteY2" fmla="*/ 1543372 h 1547473"/>
              <a:gd name="connsiteX3" fmla="*/ 0 w 1130709"/>
              <a:gd name="connsiteY3" fmla="*/ 1547473 h 1547473"/>
              <a:gd name="connsiteX4" fmla="*/ 617194 w 1130709"/>
              <a:gd name="connsiteY4" fmla="*/ 277 h 1547473"/>
              <a:gd name="connsiteX0" fmla="*/ 225471 w 1130709"/>
              <a:gd name="connsiteY0" fmla="*/ 962618 h 1545970"/>
              <a:gd name="connsiteX1" fmla="*/ 1122934 w 1130709"/>
              <a:gd name="connsiteY1" fmla="*/ 0 h 1545970"/>
              <a:gd name="connsiteX2" fmla="*/ 1130594 w 1130709"/>
              <a:gd name="connsiteY2" fmla="*/ 1541869 h 1545970"/>
              <a:gd name="connsiteX3" fmla="*/ 0 w 1130709"/>
              <a:gd name="connsiteY3" fmla="*/ 1545970 h 1545970"/>
              <a:gd name="connsiteX4" fmla="*/ 225471 w 1130709"/>
              <a:gd name="connsiteY4" fmla="*/ 962618 h 1545970"/>
              <a:gd name="connsiteX0" fmla="*/ 225471 w 1130810"/>
              <a:gd name="connsiteY0" fmla="*/ 14236 h 597588"/>
              <a:gd name="connsiteX1" fmla="*/ 1128089 w 1130810"/>
              <a:gd name="connsiteY1" fmla="*/ 0 h 597588"/>
              <a:gd name="connsiteX2" fmla="*/ 1130594 w 1130810"/>
              <a:gd name="connsiteY2" fmla="*/ 593487 h 597588"/>
              <a:gd name="connsiteX3" fmla="*/ 0 w 1130810"/>
              <a:gd name="connsiteY3" fmla="*/ 597588 h 597588"/>
              <a:gd name="connsiteX4" fmla="*/ 225471 w 1130810"/>
              <a:gd name="connsiteY4" fmla="*/ 14236 h 597588"/>
              <a:gd name="connsiteX0" fmla="*/ 225471 w 1130810"/>
              <a:gd name="connsiteY0" fmla="*/ 131 h 583483"/>
              <a:gd name="connsiteX1" fmla="*/ 1128089 w 1130810"/>
              <a:gd name="connsiteY1" fmla="*/ 6512 h 583483"/>
              <a:gd name="connsiteX2" fmla="*/ 1130594 w 1130810"/>
              <a:gd name="connsiteY2" fmla="*/ 579382 h 583483"/>
              <a:gd name="connsiteX3" fmla="*/ 0 w 1130810"/>
              <a:gd name="connsiteY3" fmla="*/ 583483 h 583483"/>
              <a:gd name="connsiteX4" fmla="*/ 225471 w 1130810"/>
              <a:gd name="connsiteY4" fmla="*/ 131 h 583483"/>
              <a:gd name="connsiteX0" fmla="*/ 225471 w 1130810"/>
              <a:gd name="connsiteY0" fmla="*/ 9082 h 592434"/>
              <a:gd name="connsiteX1" fmla="*/ 1128089 w 1130810"/>
              <a:gd name="connsiteY1" fmla="*/ 0 h 592434"/>
              <a:gd name="connsiteX2" fmla="*/ 1130594 w 1130810"/>
              <a:gd name="connsiteY2" fmla="*/ 588333 h 592434"/>
              <a:gd name="connsiteX3" fmla="*/ 0 w 1130810"/>
              <a:gd name="connsiteY3" fmla="*/ 592434 h 592434"/>
              <a:gd name="connsiteX4" fmla="*/ 225471 w 1130810"/>
              <a:gd name="connsiteY4" fmla="*/ 9082 h 592434"/>
              <a:gd name="connsiteX0" fmla="*/ 225471 w 1130810"/>
              <a:gd name="connsiteY0" fmla="*/ 206 h 583558"/>
              <a:gd name="connsiteX1" fmla="*/ 1128089 w 1130810"/>
              <a:gd name="connsiteY1" fmla="*/ 3030 h 583558"/>
              <a:gd name="connsiteX2" fmla="*/ 1130594 w 1130810"/>
              <a:gd name="connsiteY2" fmla="*/ 579457 h 583558"/>
              <a:gd name="connsiteX3" fmla="*/ 0 w 1130810"/>
              <a:gd name="connsiteY3" fmla="*/ 583558 h 583558"/>
              <a:gd name="connsiteX4" fmla="*/ 225471 w 1130810"/>
              <a:gd name="connsiteY4" fmla="*/ 206 h 583558"/>
              <a:gd name="connsiteX0" fmla="*/ 225471 w 1128097"/>
              <a:gd name="connsiteY0" fmla="*/ 206 h 583558"/>
              <a:gd name="connsiteX1" fmla="*/ 1128089 w 1128097"/>
              <a:gd name="connsiteY1" fmla="*/ 3030 h 583558"/>
              <a:gd name="connsiteX2" fmla="*/ 1007585 w 1128097"/>
              <a:gd name="connsiteY2" fmla="*/ 581778 h 583558"/>
              <a:gd name="connsiteX3" fmla="*/ 0 w 1128097"/>
              <a:gd name="connsiteY3" fmla="*/ 583558 h 583558"/>
              <a:gd name="connsiteX4" fmla="*/ 225471 w 1128097"/>
              <a:gd name="connsiteY4" fmla="*/ 206 h 583558"/>
              <a:gd name="connsiteX0" fmla="*/ 225471 w 1007943"/>
              <a:gd name="connsiteY0" fmla="*/ 206 h 583558"/>
              <a:gd name="connsiteX1" fmla="*/ 1007401 w 1007943"/>
              <a:gd name="connsiteY1" fmla="*/ 3030 h 583558"/>
              <a:gd name="connsiteX2" fmla="*/ 1007585 w 1007943"/>
              <a:gd name="connsiteY2" fmla="*/ 581778 h 583558"/>
              <a:gd name="connsiteX3" fmla="*/ 0 w 1007943"/>
              <a:gd name="connsiteY3" fmla="*/ 583558 h 583558"/>
              <a:gd name="connsiteX4" fmla="*/ 225471 w 1007943"/>
              <a:gd name="connsiteY4" fmla="*/ 206 h 5835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7943" h="583558">
                <a:moveTo>
                  <a:pt x="225471" y="206"/>
                </a:moveTo>
                <a:cubicBezTo>
                  <a:pt x="222243" y="-1104"/>
                  <a:pt x="1010629" y="4340"/>
                  <a:pt x="1007401" y="3030"/>
                </a:cubicBezTo>
                <a:cubicBezTo>
                  <a:pt x="1006091" y="451008"/>
                  <a:pt x="1008895" y="133800"/>
                  <a:pt x="1007585" y="581778"/>
                </a:cubicBezTo>
                <a:lnTo>
                  <a:pt x="0" y="583558"/>
                </a:lnTo>
                <a:lnTo>
                  <a:pt x="225471" y="206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srgbClr val="DA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116402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C88A257-F8C0-443B-A611-E6173A606584}" type="datetimeFigureOut">
              <a:rPr lang="ru-RU" smtClean="0"/>
              <a:t>08.10.2024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C33DCA9-CC23-4412-8C6B-BC8EDB532F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844376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C88A257-F8C0-443B-A611-E6173A606584}" type="datetimeFigureOut">
              <a:rPr lang="ru-RU" smtClean="0"/>
              <a:t>08.10.2024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C33DCA9-CC23-4412-8C6B-BC8EDB532F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569045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18" r="852" b="13398"/>
          <a:stretch/>
        </p:blipFill>
        <p:spPr>
          <a:xfrm flipH="1">
            <a:off x="0" y="2057"/>
            <a:ext cx="12236984" cy="6859378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0" y="0"/>
            <a:ext cx="12194451" cy="6858000"/>
          </a:xfrm>
          <a:prstGeom prst="rect">
            <a:avLst/>
          </a:prstGeom>
          <a:gradFill>
            <a:gsLst>
              <a:gs pos="20000">
                <a:srgbClr val="FFFFFF">
                  <a:alpha val="88000"/>
                </a:srgbClr>
              </a:gs>
              <a:gs pos="6000">
                <a:schemeClr val="bg1"/>
              </a:gs>
              <a:gs pos="80000">
                <a:schemeClr val="bg1">
                  <a:alpha val="50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TextBox 20"/>
          <p:cNvSpPr txBox="1"/>
          <p:nvPr userDrawn="1"/>
        </p:nvSpPr>
        <p:spPr>
          <a:xfrm>
            <a:off x="9144001" y="250244"/>
            <a:ext cx="2888166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50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ПРОФЕССИОНАЛЬНОЕ</a:t>
            </a:r>
            <a:endParaRPr lang="en-US" sz="1500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algn="r"/>
            <a:r>
              <a:rPr lang="ru-RU" sz="150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УПРАВЛЕНИЕ</a:t>
            </a:r>
            <a:r>
              <a:rPr lang="en-US" sz="150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ru-RU" sz="150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КРУПНЫМИ</a:t>
            </a:r>
            <a:endParaRPr lang="en-US" sz="1500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algn="r"/>
            <a:r>
              <a:rPr lang="ru-RU" sz="150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И МЕГАПРОЕКТАМИ</a:t>
            </a:r>
          </a:p>
        </p:txBody>
      </p:sp>
      <p:pic>
        <p:nvPicPr>
          <p:cNvPr id="22" name="Рисунок 2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907624"/>
            <a:ext cx="4296937" cy="709112"/>
          </a:xfrm>
          <a:prstGeom prst="rect">
            <a:avLst/>
          </a:prstGeom>
        </p:spPr>
      </p:pic>
      <p:sp>
        <p:nvSpPr>
          <p:cNvPr id="24" name="Прямоугольник 23"/>
          <p:cNvSpPr/>
          <p:nvPr userDrawn="1"/>
        </p:nvSpPr>
        <p:spPr>
          <a:xfrm>
            <a:off x="0" y="3378818"/>
            <a:ext cx="8333772" cy="2057401"/>
          </a:xfrm>
          <a:prstGeom prst="rect">
            <a:avLst/>
          </a:prstGeom>
          <a:solidFill>
            <a:srgbClr val="8C27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6" name="Рисунок 25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055" r="13571" b="6685"/>
          <a:stretch/>
        </p:blipFill>
        <p:spPr>
          <a:xfrm>
            <a:off x="4449958" y="936702"/>
            <a:ext cx="7551854" cy="5921298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94383" y="5486400"/>
            <a:ext cx="1293535" cy="1293535"/>
          </a:xfrm>
          <a:prstGeom prst="rect">
            <a:avLst/>
          </a:prstGeom>
        </p:spPr>
      </p:pic>
      <p:sp>
        <p:nvSpPr>
          <p:cNvPr id="4" name="Прямоугольник 3"/>
          <p:cNvSpPr/>
          <p:nvPr userDrawn="1"/>
        </p:nvSpPr>
        <p:spPr>
          <a:xfrm>
            <a:off x="10795819" y="4645742"/>
            <a:ext cx="1290484" cy="9291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8" name="Рисунок 27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0568" y="4723245"/>
            <a:ext cx="1246238" cy="756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687312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18" r="852" b="13398"/>
          <a:stretch/>
        </p:blipFill>
        <p:spPr>
          <a:xfrm flipH="1">
            <a:off x="0" y="2057"/>
            <a:ext cx="12236984" cy="6859378"/>
          </a:xfrm>
          <a:prstGeom prst="rect">
            <a:avLst/>
          </a:prstGeom>
        </p:spPr>
      </p:pic>
      <p:sp>
        <p:nvSpPr>
          <p:cNvPr id="14" name="Прямоугольник 13"/>
          <p:cNvSpPr/>
          <p:nvPr userDrawn="1"/>
        </p:nvSpPr>
        <p:spPr>
          <a:xfrm>
            <a:off x="0" y="0"/>
            <a:ext cx="12194451" cy="6858000"/>
          </a:xfrm>
          <a:prstGeom prst="rect">
            <a:avLst/>
          </a:prstGeom>
          <a:gradFill>
            <a:gsLst>
              <a:gs pos="53000">
                <a:srgbClr val="FFFFFF">
                  <a:alpha val="88000"/>
                </a:srgbClr>
              </a:gs>
              <a:gs pos="13000">
                <a:schemeClr val="bg1"/>
              </a:gs>
              <a:gs pos="80000">
                <a:schemeClr val="bg1">
                  <a:alpha val="33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TextBox 20"/>
          <p:cNvSpPr txBox="1"/>
          <p:nvPr userDrawn="1"/>
        </p:nvSpPr>
        <p:spPr>
          <a:xfrm>
            <a:off x="182259" y="4125901"/>
            <a:ext cx="53492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ПРОФЕССИОНАЛЬНОЕ</a:t>
            </a:r>
            <a:endParaRPr lang="en-US" sz="1600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ru-RU" sz="160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УПРАВЛЕНИЕ</a:t>
            </a:r>
            <a:r>
              <a:rPr lang="en-US" sz="160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ru-RU" sz="160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КРУПНЫМИ</a:t>
            </a:r>
            <a:endParaRPr lang="en-US" sz="1600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ru-RU" sz="160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И МЕГАПРОЕКТАМИ</a:t>
            </a:r>
          </a:p>
        </p:txBody>
      </p:sp>
      <p:pic>
        <p:nvPicPr>
          <p:cNvPr id="22" name="Рисунок 2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270" y="3307501"/>
            <a:ext cx="3665218" cy="604861"/>
          </a:xfrm>
          <a:prstGeom prst="rect">
            <a:avLst/>
          </a:prstGeom>
        </p:spPr>
      </p:pic>
      <p:sp>
        <p:nvSpPr>
          <p:cNvPr id="24" name="Прямоугольник 23"/>
          <p:cNvSpPr/>
          <p:nvPr userDrawn="1"/>
        </p:nvSpPr>
        <p:spPr>
          <a:xfrm>
            <a:off x="5397190" y="2988525"/>
            <a:ext cx="6794810" cy="2057401"/>
          </a:xfrm>
          <a:prstGeom prst="rect">
            <a:avLst/>
          </a:prstGeom>
          <a:solidFill>
            <a:srgbClr val="8C27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 userDrawn="1"/>
        </p:nvSpPr>
        <p:spPr>
          <a:xfrm>
            <a:off x="6713033" y="3724506"/>
            <a:ext cx="443818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000" b="1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Спасибо</a:t>
            </a:r>
            <a:r>
              <a:rPr lang="en-US" sz="3000" b="1" baseline="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ru-RU" sz="3000" b="1" baseline="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за внимание!</a:t>
            </a:r>
            <a:endParaRPr lang="ru-RU" sz="3000" b="1" dirty="0">
              <a:solidFill>
                <a:schemeClr val="bg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55095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Запол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 bwMode="auto">
          <a:xfrm rot="16200000">
            <a:off x="-2631538" y="3496740"/>
            <a:ext cx="5654675" cy="391573"/>
          </a:xfrm>
          <a:prstGeom prst="rect">
            <a:avLst/>
          </a:prstGeom>
          <a:gradFill flip="none" rotWithShape="1">
            <a:gsLst>
              <a:gs pos="75000">
                <a:srgbClr val="C9CFD9">
                  <a:alpha val="80000"/>
                </a:srgbClr>
              </a:gs>
              <a:gs pos="25000">
                <a:srgbClr val="C9CFD9">
                  <a:alpha val="80000"/>
                </a:srgbClr>
              </a:gs>
              <a:gs pos="50000">
                <a:srgbClr val="AAB4C3">
                  <a:alpha val="50000"/>
                </a:srgbClr>
              </a:gs>
              <a:gs pos="2000">
                <a:schemeClr val="bg1">
                  <a:alpha val="0"/>
                </a:schemeClr>
              </a:gs>
              <a:gs pos="100000">
                <a:schemeClr val="bg1"/>
              </a:gs>
            </a:gsLst>
            <a:lin ang="0" scaled="1"/>
            <a:tileRect/>
          </a:gradFill>
          <a:ln w="19050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1100">
              <a:solidFill>
                <a:srgbClr val="19131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Содержимое 2"/>
          <p:cNvSpPr>
            <a:spLocks noGrp="1"/>
          </p:cNvSpPr>
          <p:nvPr>
            <p:ph idx="1"/>
          </p:nvPr>
        </p:nvSpPr>
        <p:spPr>
          <a:xfrm>
            <a:off x="770467" y="1260003"/>
            <a:ext cx="10753412" cy="4887311"/>
          </a:xfrm>
        </p:spPr>
        <p:txBody>
          <a:bodyPr/>
          <a:lstStyle>
            <a:lvl3pPr>
              <a:defRPr>
                <a:solidFill>
                  <a:srgbClr val="C00000"/>
                </a:solidFill>
              </a:defRPr>
            </a:lvl3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</p:txBody>
      </p:sp>
      <p:sp>
        <p:nvSpPr>
          <p:cNvPr id="8" name="Rectangle 4"/>
          <p:cNvSpPr>
            <a:spLocks noGrp="1" noChangeArrowheads="1"/>
          </p:cNvSpPr>
          <p:nvPr>
            <p:ph type="subTitle" idx="10"/>
          </p:nvPr>
        </p:nvSpPr>
        <p:spPr>
          <a:xfrm rot="16200000">
            <a:off x="-2627534" y="3492717"/>
            <a:ext cx="5646651" cy="391584"/>
          </a:xfrm>
          <a:noFill/>
          <a:ln w="6350">
            <a:noFill/>
          </a:ln>
        </p:spPr>
        <p:txBody>
          <a:bodyPr tIns="90000" bIns="90000" anchor="ctr"/>
          <a:lstStyle>
            <a:lvl1pPr marL="0" indent="0" algn="ctr" rtl="0" eaLnBrk="1" fontAlgn="base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None/>
              <a:defRPr lang="ru-RU" altLang="en-US" sz="900" b="0" strike="noStrike" kern="1200" cap="none" spc="100" baseline="0" dirty="0">
                <a:ln>
                  <a:noFill/>
                </a:ln>
                <a:solidFill>
                  <a:schemeClr val="tx1"/>
                </a:solidFill>
                <a:effectLst/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r>
              <a:rPr lang="ru-RU" altLang="en-US" dirty="0"/>
              <a:t>Образец подзаголовка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21958237"/>
      </p:ext>
    </p:extLst>
  </p:cSld>
  <p:clrMapOvr>
    <a:masterClrMapping/>
  </p:clrMapOvr>
  <p:transition/>
  <p:hf hdr="0" dt="0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Запол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2"/>
          <p:cNvSpPr>
            <a:spLocks noGrp="1"/>
          </p:cNvSpPr>
          <p:nvPr>
            <p:ph idx="1"/>
          </p:nvPr>
        </p:nvSpPr>
        <p:spPr>
          <a:xfrm>
            <a:off x="770467" y="1260003"/>
            <a:ext cx="10753412" cy="4887311"/>
          </a:xfrm>
          <a:prstGeom prst="rect">
            <a:avLst/>
          </a:prstGeom>
        </p:spPr>
        <p:txBody>
          <a:bodyPr/>
          <a:lstStyle>
            <a:lvl3pPr>
              <a:defRPr>
                <a:solidFill>
                  <a:srgbClr val="C00000"/>
                </a:solidFill>
              </a:defRPr>
            </a:lvl3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32001" y="72000"/>
            <a:ext cx="9378951" cy="540000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2308895329"/>
      </p:ext>
    </p:extLst>
  </p:cSld>
  <p:clrMapOvr>
    <a:masterClrMapping/>
  </p:clrMapOvr>
  <p:transition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Заполнение_плашк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 bwMode="auto">
          <a:xfrm rot="16200000">
            <a:off x="-2684519" y="3449236"/>
            <a:ext cx="5760641" cy="391575"/>
          </a:xfrm>
          <a:prstGeom prst="rect">
            <a:avLst/>
          </a:prstGeom>
          <a:gradFill flip="none" rotWithShape="1">
            <a:gsLst>
              <a:gs pos="75000">
                <a:srgbClr val="C9CFD9">
                  <a:alpha val="80000"/>
                </a:srgbClr>
              </a:gs>
              <a:gs pos="25000">
                <a:srgbClr val="C9CFD9">
                  <a:alpha val="80000"/>
                </a:srgbClr>
              </a:gs>
              <a:gs pos="50000">
                <a:srgbClr val="AAB4C3">
                  <a:alpha val="50000"/>
                </a:srgbClr>
              </a:gs>
              <a:gs pos="2000">
                <a:schemeClr val="bg1">
                  <a:alpha val="0"/>
                </a:schemeClr>
              </a:gs>
              <a:gs pos="100000">
                <a:schemeClr val="bg1"/>
              </a:gs>
            </a:gsLst>
            <a:lin ang="0" scaled="1"/>
            <a:tileRect/>
          </a:gradFill>
          <a:ln w="19050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1100">
              <a:solidFill>
                <a:srgbClr val="19131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4"/>
          <p:cNvSpPr>
            <a:spLocks noGrp="1" noChangeArrowheads="1"/>
          </p:cNvSpPr>
          <p:nvPr>
            <p:ph type="subTitle" idx="10" hasCustomPrompt="1"/>
          </p:nvPr>
        </p:nvSpPr>
        <p:spPr>
          <a:xfrm rot="16200000">
            <a:off x="-2710663" y="3417609"/>
            <a:ext cx="5812915" cy="391587"/>
          </a:xfrm>
          <a:noFill/>
          <a:ln w="6350">
            <a:noFill/>
          </a:ln>
        </p:spPr>
        <p:txBody>
          <a:bodyPr tIns="90000" bIns="90000" anchor="ctr"/>
          <a:lstStyle>
            <a:lvl1pPr marL="0" indent="0" algn="ctr" rtl="0" eaLnBrk="1" fontAlgn="base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None/>
              <a:defRPr lang="ru-RU" altLang="en-US" sz="900" b="0" strike="noStrike" kern="1200" cap="none" spc="100" baseline="0" dirty="0">
                <a:ln>
                  <a:noFill/>
                </a:ln>
                <a:solidFill>
                  <a:schemeClr val="tx1"/>
                </a:solidFill>
                <a:effectLst/>
                <a:latin typeface="Segoe UI Semibold" panose="020B0702040204020203" pitchFamily="34" charset="0"/>
                <a:ea typeface="+mj-ea"/>
                <a:cs typeface="Segoe UI"/>
              </a:defRPr>
            </a:lvl1pPr>
          </a:lstStyle>
          <a:p>
            <a:r>
              <a:rPr lang="ru-RU" altLang="en-US" dirty="0"/>
              <a:t>ОБРАЗЕЦ ПОДЗАГОЛОВКА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2735627" y="44624"/>
            <a:ext cx="9456373" cy="5211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>
            <a:lvl1pPr>
              <a:defRPr sz="2000"/>
            </a:lvl1pPr>
          </a:lstStyle>
          <a:p>
            <a:pPr lvl="0"/>
            <a:r>
              <a:rPr lang="ru-RU" altLang="en-US" dirty="0"/>
              <a:t>Образец заголовка</a:t>
            </a:r>
          </a:p>
        </p:txBody>
      </p:sp>
      <p:sp>
        <p:nvSpPr>
          <p:cNvPr id="8" name="Содержимое 2"/>
          <p:cNvSpPr>
            <a:spLocks noGrp="1"/>
          </p:cNvSpPr>
          <p:nvPr>
            <p:ph idx="1"/>
          </p:nvPr>
        </p:nvSpPr>
        <p:spPr>
          <a:xfrm>
            <a:off x="719293" y="980728"/>
            <a:ext cx="10849315" cy="5328592"/>
          </a:xfrm>
        </p:spPr>
        <p:txBody>
          <a:bodyPr/>
          <a:lstStyle>
            <a:lvl3pPr>
              <a:defRPr>
                <a:solidFill>
                  <a:srgbClr val="C00000"/>
                </a:solidFill>
              </a:defRPr>
            </a:lvl3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822295145"/>
      </p:ext>
    </p:extLst>
  </p:cSld>
  <p:clrMapOvr>
    <a:masterClrMapping/>
  </p:clrMapOvr>
  <p:transition/>
  <p:hf hdr="0" dt="0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Только заголовок_плашк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 bwMode="auto">
          <a:xfrm rot="16200000">
            <a:off x="-2631538" y="3496740"/>
            <a:ext cx="5654675" cy="391573"/>
          </a:xfrm>
          <a:prstGeom prst="rect">
            <a:avLst/>
          </a:prstGeom>
          <a:gradFill flip="none" rotWithShape="1">
            <a:gsLst>
              <a:gs pos="75000">
                <a:srgbClr val="C9CFD9">
                  <a:alpha val="80000"/>
                </a:srgbClr>
              </a:gs>
              <a:gs pos="25000">
                <a:srgbClr val="C9CFD9">
                  <a:alpha val="80000"/>
                </a:srgbClr>
              </a:gs>
              <a:gs pos="50000">
                <a:srgbClr val="AAB4C3">
                  <a:alpha val="50000"/>
                </a:srgbClr>
              </a:gs>
              <a:gs pos="2000">
                <a:schemeClr val="bg1">
                  <a:alpha val="0"/>
                </a:schemeClr>
              </a:gs>
              <a:gs pos="100000">
                <a:schemeClr val="bg1"/>
              </a:gs>
            </a:gsLst>
            <a:lin ang="0" scaled="1"/>
            <a:tileRect/>
          </a:gradFill>
          <a:ln w="19050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1100">
              <a:solidFill>
                <a:srgbClr val="19131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4"/>
          <p:cNvSpPr>
            <a:spLocks noGrp="1" noChangeArrowheads="1"/>
          </p:cNvSpPr>
          <p:nvPr>
            <p:ph type="subTitle" idx="10" hasCustomPrompt="1"/>
          </p:nvPr>
        </p:nvSpPr>
        <p:spPr>
          <a:xfrm rot="16200000">
            <a:off x="-2631538" y="3496736"/>
            <a:ext cx="5654675" cy="391575"/>
          </a:xfrm>
          <a:noFill/>
          <a:ln w="6350">
            <a:noFill/>
          </a:ln>
        </p:spPr>
        <p:txBody>
          <a:bodyPr tIns="90000" bIns="90000" anchor="ctr"/>
          <a:lstStyle>
            <a:lvl1pPr marL="0" indent="0" algn="ctr" rtl="0" eaLnBrk="1" fontAlgn="base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None/>
              <a:defRPr lang="ru-RU" altLang="en-US" sz="900" b="0" strike="noStrike" kern="1200" cap="none" spc="100" baseline="0" dirty="0">
                <a:ln>
                  <a:noFill/>
                </a:ln>
                <a:solidFill>
                  <a:schemeClr val="tx1"/>
                </a:solidFill>
                <a:effectLst/>
                <a:latin typeface="Segoe UI Semibold" panose="020B0702040204020203" pitchFamily="34" charset="0"/>
                <a:ea typeface="Segoe UI Semibold" panose="020B0702040204020203" pitchFamily="34" charset="0"/>
                <a:cs typeface="Segoe UI Semibold" panose="020B0702040204020203" pitchFamily="34" charset="0"/>
              </a:defRPr>
            </a:lvl1pPr>
          </a:lstStyle>
          <a:p>
            <a:r>
              <a:rPr lang="ru-RU" altLang="en-US" dirty="0"/>
              <a:t>ОБРАЗЕЦ ПОДЗАГОЛОВКА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324958967"/>
      </p:ext>
    </p:extLst>
  </p:cSld>
  <p:clrMapOvr>
    <a:masterClrMapping/>
  </p:clrMapOvr>
  <p:transition/>
  <p:hf hdr="0" dt="0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 userDrawn="1"/>
        </p:nvSpPr>
        <p:spPr>
          <a:xfrm rot="2700000">
            <a:off x="11928804" y="6594804"/>
            <a:ext cx="107763" cy="107763"/>
          </a:xfrm>
          <a:prstGeom prst="rect">
            <a:avLst/>
          </a:prstGeom>
          <a:solidFill>
            <a:srgbClr val="8C27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8" name="Прямая соединительная линия 7"/>
          <p:cNvCxnSpPr/>
          <p:nvPr userDrawn="1"/>
        </p:nvCxnSpPr>
        <p:spPr>
          <a:xfrm flipH="1">
            <a:off x="10058400" y="6629400"/>
            <a:ext cx="1728963" cy="13993"/>
          </a:xfrm>
          <a:prstGeom prst="line">
            <a:avLst/>
          </a:prstGeom>
          <a:ln>
            <a:solidFill>
              <a:srgbClr val="9D9D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Holder 6"/>
          <p:cNvSpPr txBox="1">
            <a:spLocks/>
          </p:cNvSpPr>
          <p:nvPr userDrawn="1"/>
        </p:nvSpPr>
        <p:spPr>
          <a:xfrm>
            <a:off x="8991600" y="6324600"/>
            <a:ext cx="2804160" cy="342900"/>
          </a:xfrm>
          <a:prstGeom prst="rect">
            <a:avLst/>
          </a:prstGeom>
        </p:spPr>
        <p:txBody>
          <a:bodyPr lIns="0" tIns="0" rIns="0" bIns="0" anchor="ctr"/>
          <a:lstStyle>
            <a:defPPr>
              <a:defRPr lang="ru-RU"/>
            </a:defPPr>
            <a:lvl1pPr marL="0" algn="r" defTabSz="914400" rtl="0" eaLnBrk="1" latinLnBrk="0" hangingPunct="1"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6F15528-21DE-4FAA-801E-634DDDAF4B2B}" type="slidenum">
              <a:rPr lang="ru-RU" sz="120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pPr/>
              <a:t>‹#›</a:t>
            </a:fld>
            <a:endParaRPr lang="ru-RU" sz="1200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9" name="Holder 2"/>
          <p:cNvSpPr>
            <a:spLocks noGrp="1"/>
          </p:cNvSpPr>
          <p:nvPr>
            <p:ph type="title"/>
          </p:nvPr>
        </p:nvSpPr>
        <p:spPr>
          <a:xfrm>
            <a:off x="914401" y="533400"/>
            <a:ext cx="7600950" cy="533400"/>
          </a:xfrm>
          <a:prstGeom prst="rect">
            <a:avLst/>
          </a:prstGeom>
        </p:spPr>
        <p:txBody>
          <a:bodyPr lIns="0" tIns="0" rIns="0" bIns="0"/>
          <a:lstStyle>
            <a:lvl1pPr>
              <a:defRPr sz="2500" b="1" i="0">
                <a:solidFill>
                  <a:srgbClr val="8C271A"/>
                </a:solidFill>
                <a:latin typeface="Segoe UI"/>
                <a:cs typeface="Segoe UI"/>
              </a:defRPr>
            </a:lvl1pPr>
          </a:lstStyle>
          <a:p>
            <a:endParaRPr dirty="0"/>
          </a:p>
        </p:txBody>
      </p:sp>
      <p:sp>
        <p:nvSpPr>
          <p:cNvPr id="6" name="Прямоугольник 5"/>
          <p:cNvSpPr/>
          <p:nvPr userDrawn="1"/>
        </p:nvSpPr>
        <p:spPr>
          <a:xfrm>
            <a:off x="0" y="0"/>
            <a:ext cx="12192001" cy="6858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43000">
                <a:schemeClr val="accent3">
                  <a:lumMod val="30000"/>
                  <a:lumOff val="70000"/>
                </a:schemeClr>
              </a:gs>
            </a:gsLst>
            <a:lin ang="21594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Прямоугольник 10"/>
          <p:cNvSpPr/>
          <p:nvPr userDrawn="1"/>
        </p:nvSpPr>
        <p:spPr>
          <a:xfrm rot="2700000">
            <a:off x="11928804" y="6594804"/>
            <a:ext cx="107763" cy="107763"/>
          </a:xfrm>
          <a:prstGeom prst="rect">
            <a:avLst/>
          </a:prstGeom>
          <a:solidFill>
            <a:srgbClr val="8C27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2" name="Прямая соединительная линия 11"/>
          <p:cNvCxnSpPr/>
          <p:nvPr userDrawn="1"/>
        </p:nvCxnSpPr>
        <p:spPr>
          <a:xfrm flipH="1">
            <a:off x="10058400" y="6629400"/>
            <a:ext cx="1728963" cy="13993"/>
          </a:xfrm>
          <a:prstGeom prst="line">
            <a:avLst/>
          </a:prstGeom>
          <a:ln>
            <a:solidFill>
              <a:srgbClr val="9D9D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Holder 6"/>
          <p:cNvSpPr txBox="1">
            <a:spLocks/>
          </p:cNvSpPr>
          <p:nvPr userDrawn="1"/>
        </p:nvSpPr>
        <p:spPr>
          <a:xfrm>
            <a:off x="8991600" y="6324600"/>
            <a:ext cx="2804160" cy="342900"/>
          </a:xfrm>
          <a:prstGeom prst="rect">
            <a:avLst/>
          </a:prstGeom>
        </p:spPr>
        <p:txBody>
          <a:bodyPr lIns="0" tIns="0" rIns="0" bIns="0" anchor="ctr"/>
          <a:lstStyle>
            <a:defPPr>
              <a:defRPr lang="ru-RU"/>
            </a:defPPr>
            <a:lvl1pPr marL="0" algn="r" defTabSz="914400" rtl="0" eaLnBrk="1" latinLnBrk="0" hangingPunct="1"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6F15528-21DE-4FAA-801E-634DDDAF4B2B}" type="slidenum">
              <a:rPr lang="ru-RU" sz="120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pPr/>
              <a:t>‹#›</a:t>
            </a:fld>
            <a:endParaRPr lang="ru-RU" sz="1200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grpSp>
        <p:nvGrpSpPr>
          <p:cNvPr id="21" name="Группа 20"/>
          <p:cNvGrpSpPr/>
          <p:nvPr userDrawn="1"/>
        </p:nvGrpSpPr>
        <p:grpSpPr>
          <a:xfrm>
            <a:off x="9202802" y="156193"/>
            <a:ext cx="1555209" cy="258696"/>
            <a:chOff x="8650718" y="156193"/>
            <a:chExt cx="1856912" cy="308882"/>
          </a:xfrm>
        </p:grpSpPr>
        <p:cxnSp>
          <p:nvCxnSpPr>
            <p:cNvPr id="22" name="Прямая соединительная линия 21"/>
            <p:cNvCxnSpPr/>
            <p:nvPr userDrawn="1"/>
          </p:nvCxnSpPr>
          <p:spPr>
            <a:xfrm>
              <a:off x="10507629" y="156193"/>
              <a:ext cx="1" cy="285188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23" name="Рисунок 22"/>
            <p:cNvPicPr>
              <a:picLocks noChangeAspect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50718" y="199281"/>
              <a:ext cx="1627782" cy="265794"/>
            </a:xfrm>
            <a:prstGeom prst="rect">
              <a:avLst/>
            </a:prstGeom>
          </p:spPr>
        </p:pic>
      </p:grpSp>
      <p:pic>
        <p:nvPicPr>
          <p:cNvPr id="24" name="Рисунок 2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7350" y="156681"/>
            <a:ext cx="1221322" cy="357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534555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1_Подраздел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7"/>
          <p:cNvSpPr/>
          <p:nvPr userDrawn="1"/>
        </p:nvSpPr>
        <p:spPr>
          <a:xfrm flipH="1" flipV="1">
            <a:off x="-11415" y="3042188"/>
            <a:ext cx="2575380" cy="1344533"/>
          </a:xfrm>
          <a:custGeom>
            <a:avLst/>
            <a:gdLst>
              <a:gd name="connsiteX0" fmla="*/ 0 w 6372225"/>
              <a:gd name="connsiteY0" fmla="*/ 0 h 1332148"/>
              <a:gd name="connsiteX1" fmla="*/ 6372225 w 6372225"/>
              <a:gd name="connsiteY1" fmla="*/ 0 h 1332148"/>
              <a:gd name="connsiteX2" fmla="*/ 6372225 w 6372225"/>
              <a:gd name="connsiteY2" fmla="*/ 1332148 h 1332148"/>
              <a:gd name="connsiteX3" fmla="*/ 0 w 6372225"/>
              <a:gd name="connsiteY3" fmla="*/ 1332148 h 1332148"/>
              <a:gd name="connsiteX4" fmla="*/ 0 w 6372225"/>
              <a:gd name="connsiteY4" fmla="*/ 0 h 1332148"/>
              <a:gd name="connsiteX0" fmla="*/ 1127464 w 7499689"/>
              <a:gd name="connsiteY0" fmla="*/ 0 h 1341026"/>
              <a:gd name="connsiteX1" fmla="*/ 7499689 w 7499689"/>
              <a:gd name="connsiteY1" fmla="*/ 0 h 1341026"/>
              <a:gd name="connsiteX2" fmla="*/ 7499689 w 7499689"/>
              <a:gd name="connsiteY2" fmla="*/ 1332148 h 1341026"/>
              <a:gd name="connsiteX3" fmla="*/ 0 w 7499689"/>
              <a:gd name="connsiteY3" fmla="*/ 1341026 h 1341026"/>
              <a:gd name="connsiteX4" fmla="*/ 1127464 w 7499689"/>
              <a:gd name="connsiteY4" fmla="*/ 0 h 1341026"/>
              <a:gd name="connsiteX0" fmla="*/ 1127464 w 7499689"/>
              <a:gd name="connsiteY0" fmla="*/ 0 h 1341026"/>
              <a:gd name="connsiteX1" fmla="*/ 7499689 w 7499689"/>
              <a:gd name="connsiteY1" fmla="*/ 0 h 1341026"/>
              <a:gd name="connsiteX2" fmla="*/ 1880540 w 7499689"/>
              <a:gd name="connsiteY2" fmla="*/ 1340006 h 1341026"/>
              <a:gd name="connsiteX3" fmla="*/ 0 w 7499689"/>
              <a:gd name="connsiteY3" fmla="*/ 1341026 h 1341026"/>
              <a:gd name="connsiteX4" fmla="*/ 1127464 w 7499689"/>
              <a:gd name="connsiteY4" fmla="*/ 0 h 1341026"/>
              <a:gd name="connsiteX0" fmla="*/ 1127464 w 1884469"/>
              <a:gd name="connsiteY0" fmla="*/ 3929 h 1344955"/>
              <a:gd name="connsiteX1" fmla="*/ 1884469 w 1884469"/>
              <a:gd name="connsiteY1" fmla="*/ 0 h 1344955"/>
              <a:gd name="connsiteX2" fmla="*/ 1880540 w 1884469"/>
              <a:gd name="connsiteY2" fmla="*/ 1343935 h 1344955"/>
              <a:gd name="connsiteX3" fmla="*/ 0 w 1884469"/>
              <a:gd name="connsiteY3" fmla="*/ 1344955 h 1344955"/>
              <a:gd name="connsiteX4" fmla="*/ 1127464 w 1884469"/>
              <a:gd name="connsiteY4" fmla="*/ 3929 h 1344955"/>
              <a:gd name="connsiteX0" fmla="*/ 1127464 w 1889952"/>
              <a:gd name="connsiteY0" fmla="*/ 3929 h 1344955"/>
              <a:gd name="connsiteX1" fmla="*/ 1884469 w 1889952"/>
              <a:gd name="connsiteY1" fmla="*/ 0 h 1344955"/>
              <a:gd name="connsiteX2" fmla="*/ 1889806 w 1889952"/>
              <a:gd name="connsiteY2" fmla="*/ 1342391 h 1344955"/>
              <a:gd name="connsiteX3" fmla="*/ 0 w 1889952"/>
              <a:gd name="connsiteY3" fmla="*/ 1344955 h 1344955"/>
              <a:gd name="connsiteX4" fmla="*/ 1127464 w 1889952"/>
              <a:gd name="connsiteY4" fmla="*/ 3929 h 1344955"/>
              <a:gd name="connsiteX0" fmla="*/ 1127464 w 1890646"/>
              <a:gd name="connsiteY0" fmla="*/ 3929 h 1344955"/>
              <a:gd name="connsiteX1" fmla="*/ 1890646 w 1890646"/>
              <a:gd name="connsiteY1" fmla="*/ 0 h 1344955"/>
              <a:gd name="connsiteX2" fmla="*/ 1889806 w 1890646"/>
              <a:gd name="connsiteY2" fmla="*/ 1342391 h 1344955"/>
              <a:gd name="connsiteX3" fmla="*/ 0 w 1890646"/>
              <a:gd name="connsiteY3" fmla="*/ 1344955 h 1344955"/>
              <a:gd name="connsiteX4" fmla="*/ 1127464 w 1890646"/>
              <a:gd name="connsiteY4" fmla="*/ 3929 h 1344955"/>
              <a:gd name="connsiteX0" fmla="*/ 1127464 w 1890646"/>
              <a:gd name="connsiteY0" fmla="*/ 3929 h 1356317"/>
              <a:gd name="connsiteX1" fmla="*/ 1890646 w 1890646"/>
              <a:gd name="connsiteY1" fmla="*/ 0 h 1356317"/>
              <a:gd name="connsiteX2" fmla="*/ 1109977 w 1890646"/>
              <a:gd name="connsiteY2" fmla="*/ 1356317 h 1356317"/>
              <a:gd name="connsiteX3" fmla="*/ 0 w 1890646"/>
              <a:gd name="connsiteY3" fmla="*/ 1344955 h 1356317"/>
              <a:gd name="connsiteX4" fmla="*/ 1127464 w 1890646"/>
              <a:gd name="connsiteY4" fmla="*/ 3929 h 1356317"/>
              <a:gd name="connsiteX0" fmla="*/ 1127464 w 1127464"/>
              <a:gd name="connsiteY0" fmla="*/ 3929 h 1356317"/>
              <a:gd name="connsiteX1" fmla="*/ 1117780 w 1127464"/>
              <a:gd name="connsiteY1" fmla="*/ 0 h 1356317"/>
              <a:gd name="connsiteX2" fmla="*/ 1109977 w 1127464"/>
              <a:gd name="connsiteY2" fmla="*/ 1356317 h 1356317"/>
              <a:gd name="connsiteX3" fmla="*/ 0 w 1127464"/>
              <a:gd name="connsiteY3" fmla="*/ 1344955 h 1356317"/>
              <a:gd name="connsiteX4" fmla="*/ 1127464 w 1127464"/>
              <a:gd name="connsiteY4" fmla="*/ 3929 h 1356317"/>
              <a:gd name="connsiteX0" fmla="*/ 545034 w 1117793"/>
              <a:gd name="connsiteY0" fmla="*/ 50 h 1378210"/>
              <a:gd name="connsiteX1" fmla="*/ 1117780 w 1117793"/>
              <a:gd name="connsiteY1" fmla="*/ 21893 h 1378210"/>
              <a:gd name="connsiteX2" fmla="*/ 1109977 w 1117793"/>
              <a:gd name="connsiteY2" fmla="*/ 1378210 h 1378210"/>
              <a:gd name="connsiteX3" fmla="*/ 0 w 1117793"/>
              <a:gd name="connsiteY3" fmla="*/ 1366848 h 1378210"/>
              <a:gd name="connsiteX4" fmla="*/ 545034 w 1117793"/>
              <a:gd name="connsiteY4" fmla="*/ 50 h 1378210"/>
              <a:gd name="connsiteX0" fmla="*/ 545034 w 1117793"/>
              <a:gd name="connsiteY0" fmla="*/ 174018 h 1552178"/>
              <a:gd name="connsiteX1" fmla="*/ 1117780 w 1117793"/>
              <a:gd name="connsiteY1" fmla="*/ 0 h 1552178"/>
              <a:gd name="connsiteX2" fmla="*/ 1109977 w 1117793"/>
              <a:gd name="connsiteY2" fmla="*/ 1552178 h 1552178"/>
              <a:gd name="connsiteX3" fmla="*/ 0 w 1117793"/>
              <a:gd name="connsiteY3" fmla="*/ 1540816 h 1552178"/>
              <a:gd name="connsiteX4" fmla="*/ 545034 w 1117793"/>
              <a:gd name="connsiteY4" fmla="*/ 174018 h 1552178"/>
              <a:gd name="connsiteX0" fmla="*/ 606885 w 1117795"/>
              <a:gd name="connsiteY0" fmla="*/ 9082 h 1552178"/>
              <a:gd name="connsiteX1" fmla="*/ 1117780 w 1117795"/>
              <a:gd name="connsiteY1" fmla="*/ 0 h 1552178"/>
              <a:gd name="connsiteX2" fmla="*/ 1109977 w 1117795"/>
              <a:gd name="connsiteY2" fmla="*/ 1552178 h 1552178"/>
              <a:gd name="connsiteX3" fmla="*/ 0 w 1117795"/>
              <a:gd name="connsiteY3" fmla="*/ 1540816 h 1552178"/>
              <a:gd name="connsiteX4" fmla="*/ 606885 w 1117795"/>
              <a:gd name="connsiteY4" fmla="*/ 9082 h 1552178"/>
              <a:gd name="connsiteX0" fmla="*/ 617194 w 1117795"/>
              <a:gd name="connsiteY0" fmla="*/ 63 h 1568930"/>
              <a:gd name="connsiteX1" fmla="*/ 1117780 w 1117795"/>
              <a:gd name="connsiteY1" fmla="*/ 16752 h 1568930"/>
              <a:gd name="connsiteX2" fmla="*/ 1109977 w 1117795"/>
              <a:gd name="connsiteY2" fmla="*/ 1568930 h 1568930"/>
              <a:gd name="connsiteX3" fmla="*/ 0 w 1117795"/>
              <a:gd name="connsiteY3" fmla="*/ 1557568 h 1568930"/>
              <a:gd name="connsiteX4" fmla="*/ 617194 w 1117795"/>
              <a:gd name="connsiteY4" fmla="*/ 63 h 1568930"/>
              <a:gd name="connsiteX0" fmla="*/ 612040 w 1117795"/>
              <a:gd name="connsiteY0" fmla="*/ 277 h 1553681"/>
              <a:gd name="connsiteX1" fmla="*/ 1117780 w 1117795"/>
              <a:gd name="connsiteY1" fmla="*/ 1503 h 1553681"/>
              <a:gd name="connsiteX2" fmla="*/ 1109977 w 1117795"/>
              <a:gd name="connsiteY2" fmla="*/ 1553681 h 1553681"/>
              <a:gd name="connsiteX3" fmla="*/ 0 w 1117795"/>
              <a:gd name="connsiteY3" fmla="*/ 1542319 h 1553681"/>
              <a:gd name="connsiteX4" fmla="*/ 612040 w 1117795"/>
              <a:gd name="connsiteY4" fmla="*/ 277 h 1553681"/>
              <a:gd name="connsiteX0" fmla="*/ 612040 w 1125555"/>
              <a:gd name="connsiteY0" fmla="*/ 277 h 1553681"/>
              <a:gd name="connsiteX1" fmla="*/ 1117780 w 1125555"/>
              <a:gd name="connsiteY1" fmla="*/ 1503 h 1553681"/>
              <a:gd name="connsiteX2" fmla="*/ 1125440 w 1125555"/>
              <a:gd name="connsiteY2" fmla="*/ 1553681 h 1553681"/>
              <a:gd name="connsiteX3" fmla="*/ 0 w 1125555"/>
              <a:gd name="connsiteY3" fmla="*/ 1542319 h 1553681"/>
              <a:gd name="connsiteX4" fmla="*/ 612040 w 1125555"/>
              <a:gd name="connsiteY4" fmla="*/ 277 h 1553681"/>
              <a:gd name="connsiteX0" fmla="*/ 617194 w 1130709"/>
              <a:gd name="connsiteY0" fmla="*/ 277 h 1553681"/>
              <a:gd name="connsiteX1" fmla="*/ 1122934 w 1130709"/>
              <a:gd name="connsiteY1" fmla="*/ 1503 h 1553681"/>
              <a:gd name="connsiteX2" fmla="*/ 1130594 w 1130709"/>
              <a:gd name="connsiteY2" fmla="*/ 1553681 h 1553681"/>
              <a:gd name="connsiteX3" fmla="*/ 0 w 1130709"/>
              <a:gd name="connsiteY3" fmla="*/ 1547473 h 1553681"/>
              <a:gd name="connsiteX4" fmla="*/ 617194 w 1130709"/>
              <a:gd name="connsiteY4" fmla="*/ 277 h 1553681"/>
              <a:gd name="connsiteX0" fmla="*/ 617194 w 1130709"/>
              <a:gd name="connsiteY0" fmla="*/ 277 h 1547473"/>
              <a:gd name="connsiteX1" fmla="*/ 1122934 w 1130709"/>
              <a:gd name="connsiteY1" fmla="*/ 1503 h 1547473"/>
              <a:gd name="connsiteX2" fmla="*/ 1130594 w 1130709"/>
              <a:gd name="connsiteY2" fmla="*/ 1543372 h 1547473"/>
              <a:gd name="connsiteX3" fmla="*/ 0 w 1130709"/>
              <a:gd name="connsiteY3" fmla="*/ 1547473 h 1547473"/>
              <a:gd name="connsiteX4" fmla="*/ 617194 w 1130709"/>
              <a:gd name="connsiteY4" fmla="*/ 277 h 1547473"/>
              <a:gd name="connsiteX0" fmla="*/ 225471 w 1130709"/>
              <a:gd name="connsiteY0" fmla="*/ 962618 h 1545970"/>
              <a:gd name="connsiteX1" fmla="*/ 1122934 w 1130709"/>
              <a:gd name="connsiteY1" fmla="*/ 0 h 1545970"/>
              <a:gd name="connsiteX2" fmla="*/ 1130594 w 1130709"/>
              <a:gd name="connsiteY2" fmla="*/ 1541869 h 1545970"/>
              <a:gd name="connsiteX3" fmla="*/ 0 w 1130709"/>
              <a:gd name="connsiteY3" fmla="*/ 1545970 h 1545970"/>
              <a:gd name="connsiteX4" fmla="*/ 225471 w 1130709"/>
              <a:gd name="connsiteY4" fmla="*/ 962618 h 1545970"/>
              <a:gd name="connsiteX0" fmla="*/ 225471 w 1130810"/>
              <a:gd name="connsiteY0" fmla="*/ 14236 h 597588"/>
              <a:gd name="connsiteX1" fmla="*/ 1128089 w 1130810"/>
              <a:gd name="connsiteY1" fmla="*/ 0 h 597588"/>
              <a:gd name="connsiteX2" fmla="*/ 1130594 w 1130810"/>
              <a:gd name="connsiteY2" fmla="*/ 593487 h 597588"/>
              <a:gd name="connsiteX3" fmla="*/ 0 w 1130810"/>
              <a:gd name="connsiteY3" fmla="*/ 597588 h 597588"/>
              <a:gd name="connsiteX4" fmla="*/ 225471 w 1130810"/>
              <a:gd name="connsiteY4" fmla="*/ 14236 h 597588"/>
              <a:gd name="connsiteX0" fmla="*/ 225471 w 1130810"/>
              <a:gd name="connsiteY0" fmla="*/ 131 h 583483"/>
              <a:gd name="connsiteX1" fmla="*/ 1128089 w 1130810"/>
              <a:gd name="connsiteY1" fmla="*/ 6512 h 583483"/>
              <a:gd name="connsiteX2" fmla="*/ 1130594 w 1130810"/>
              <a:gd name="connsiteY2" fmla="*/ 579382 h 583483"/>
              <a:gd name="connsiteX3" fmla="*/ 0 w 1130810"/>
              <a:gd name="connsiteY3" fmla="*/ 583483 h 583483"/>
              <a:gd name="connsiteX4" fmla="*/ 225471 w 1130810"/>
              <a:gd name="connsiteY4" fmla="*/ 131 h 583483"/>
              <a:gd name="connsiteX0" fmla="*/ 225471 w 1130810"/>
              <a:gd name="connsiteY0" fmla="*/ 9082 h 592434"/>
              <a:gd name="connsiteX1" fmla="*/ 1128089 w 1130810"/>
              <a:gd name="connsiteY1" fmla="*/ 0 h 592434"/>
              <a:gd name="connsiteX2" fmla="*/ 1130594 w 1130810"/>
              <a:gd name="connsiteY2" fmla="*/ 588333 h 592434"/>
              <a:gd name="connsiteX3" fmla="*/ 0 w 1130810"/>
              <a:gd name="connsiteY3" fmla="*/ 592434 h 592434"/>
              <a:gd name="connsiteX4" fmla="*/ 225471 w 1130810"/>
              <a:gd name="connsiteY4" fmla="*/ 9082 h 592434"/>
              <a:gd name="connsiteX0" fmla="*/ 225471 w 1128097"/>
              <a:gd name="connsiteY0" fmla="*/ 9082 h 592434"/>
              <a:gd name="connsiteX1" fmla="*/ 1128089 w 1128097"/>
              <a:gd name="connsiteY1" fmla="*/ 0 h 592434"/>
              <a:gd name="connsiteX2" fmla="*/ 1082969 w 1128097"/>
              <a:gd name="connsiteY2" fmla="*/ 592302 h 592434"/>
              <a:gd name="connsiteX3" fmla="*/ 0 w 1128097"/>
              <a:gd name="connsiteY3" fmla="*/ 592434 h 592434"/>
              <a:gd name="connsiteX4" fmla="*/ 225471 w 1128097"/>
              <a:gd name="connsiteY4" fmla="*/ 9082 h 592434"/>
              <a:gd name="connsiteX0" fmla="*/ 225471 w 1083130"/>
              <a:gd name="connsiteY0" fmla="*/ 9082 h 592434"/>
              <a:gd name="connsiteX1" fmla="*/ 1078480 w 1083130"/>
              <a:gd name="connsiteY1" fmla="*/ 0 h 592434"/>
              <a:gd name="connsiteX2" fmla="*/ 1082969 w 1083130"/>
              <a:gd name="connsiteY2" fmla="*/ 592302 h 592434"/>
              <a:gd name="connsiteX3" fmla="*/ 0 w 1083130"/>
              <a:gd name="connsiteY3" fmla="*/ 592434 h 592434"/>
              <a:gd name="connsiteX4" fmla="*/ 225471 w 1083130"/>
              <a:gd name="connsiteY4" fmla="*/ 9082 h 592434"/>
              <a:gd name="connsiteX0" fmla="*/ 225471 w 1078489"/>
              <a:gd name="connsiteY0" fmla="*/ 9082 h 592434"/>
              <a:gd name="connsiteX1" fmla="*/ 1078480 w 1078489"/>
              <a:gd name="connsiteY1" fmla="*/ 0 h 592434"/>
              <a:gd name="connsiteX2" fmla="*/ 1075031 w 1078489"/>
              <a:gd name="connsiteY2" fmla="*/ 592302 h 592434"/>
              <a:gd name="connsiteX3" fmla="*/ 0 w 1078489"/>
              <a:gd name="connsiteY3" fmla="*/ 592434 h 592434"/>
              <a:gd name="connsiteX4" fmla="*/ 225471 w 1078489"/>
              <a:gd name="connsiteY4" fmla="*/ 9082 h 592434"/>
              <a:gd name="connsiteX0" fmla="*/ 225471 w 1075357"/>
              <a:gd name="connsiteY0" fmla="*/ 9082 h 592434"/>
              <a:gd name="connsiteX1" fmla="*/ 1074511 w 1075357"/>
              <a:gd name="connsiteY1" fmla="*/ 0 h 592434"/>
              <a:gd name="connsiteX2" fmla="*/ 1075031 w 1075357"/>
              <a:gd name="connsiteY2" fmla="*/ 592302 h 592434"/>
              <a:gd name="connsiteX3" fmla="*/ 0 w 1075357"/>
              <a:gd name="connsiteY3" fmla="*/ 592434 h 592434"/>
              <a:gd name="connsiteX4" fmla="*/ 225471 w 1075357"/>
              <a:gd name="connsiteY4" fmla="*/ 9082 h 592434"/>
              <a:gd name="connsiteX0" fmla="*/ 225471 w 1074520"/>
              <a:gd name="connsiteY0" fmla="*/ 9082 h 599145"/>
              <a:gd name="connsiteX1" fmla="*/ 1074511 w 1074520"/>
              <a:gd name="connsiteY1" fmla="*/ 0 h 599145"/>
              <a:gd name="connsiteX2" fmla="*/ 958705 w 1074520"/>
              <a:gd name="connsiteY2" fmla="*/ 599145 h 599145"/>
              <a:gd name="connsiteX3" fmla="*/ 0 w 1074520"/>
              <a:gd name="connsiteY3" fmla="*/ 592434 h 599145"/>
              <a:gd name="connsiteX4" fmla="*/ 225471 w 1074520"/>
              <a:gd name="connsiteY4" fmla="*/ 9082 h 599145"/>
              <a:gd name="connsiteX0" fmla="*/ 225471 w 959031"/>
              <a:gd name="connsiteY0" fmla="*/ 9082 h 599145"/>
              <a:gd name="connsiteX1" fmla="*/ 958185 w 959031"/>
              <a:gd name="connsiteY1" fmla="*/ 0 h 599145"/>
              <a:gd name="connsiteX2" fmla="*/ 958705 w 959031"/>
              <a:gd name="connsiteY2" fmla="*/ 599145 h 599145"/>
              <a:gd name="connsiteX3" fmla="*/ 0 w 959031"/>
              <a:gd name="connsiteY3" fmla="*/ 592434 h 599145"/>
              <a:gd name="connsiteX4" fmla="*/ 225471 w 959031"/>
              <a:gd name="connsiteY4" fmla="*/ 9082 h 599145"/>
              <a:gd name="connsiteX0" fmla="*/ 225471 w 958195"/>
              <a:gd name="connsiteY0" fmla="*/ 9082 h 596824"/>
              <a:gd name="connsiteX1" fmla="*/ 958185 w 958195"/>
              <a:gd name="connsiteY1" fmla="*/ 0 h 596824"/>
              <a:gd name="connsiteX2" fmla="*/ 835696 w 958195"/>
              <a:gd name="connsiteY2" fmla="*/ 596824 h 596824"/>
              <a:gd name="connsiteX3" fmla="*/ 0 w 958195"/>
              <a:gd name="connsiteY3" fmla="*/ 592434 h 596824"/>
              <a:gd name="connsiteX4" fmla="*/ 225471 w 958195"/>
              <a:gd name="connsiteY4" fmla="*/ 9082 h 596824"/>
              <a:gd name="connsiteX0" fmla="*/ 225471 w 837509"/>
              <a:gd name="connsiteY0" fmla="*/ 11403 h 599145"/>
              <a:gd name="connsiteX1" fmla="*/ 837497 w 837509"/>
              <a:gd name="connsiteY1" fmla="*/ 0 h 599145"/>
              <a:gd name="connsiteX2" fmla="*/ 835696 w 837509"/>
              <a:gd name="connsiteY2" fmla="*/ 599145 h 599145"/>
              <a:gd name="connsiteX3" fmla="*/ 0 w 837509"/>
              <a:gd name="connsiteY3" fmla="*/ 594755 h 599145"/>
              <a:gd name="connsiteX4" fmla="*/ 225471 w 837509"/>
              <a:gd name="connsiteY4" fmla="*/ 11403 h 599145"/>
              <a:gd name="connsiteX0" fmla="*/ 225471 w 837509"/>
              <a:gd name="connsiteY0" fmla="*/ 216 h 587958"/>
              <a:gd name="connsiteX1" fmla="*/ 837497 w 837509"/>
              <a:gd name="connsiteY1" fmla="*/ 2739 h 587958"/>
              <a:gd name="connsiteX2" fmla="*/ 835696 w 837509"/>
              <a:gd name="connsiteY2" fmla="*/ 587958 h 587958"/>
              <a:gd name="connsiteX3" fmla="*/ 0 w 837509"/>
              <a:gd name="connsiteY3" fmla="*/ 583568 h 587958"/>
              <a:gd name="connsiteX4" fmla="*/ 225471 w 837509"/>
              <a:gd name="connsiteY4" fmla="*/ 216 h 587958"/>
              <a:gd name="connsiteX0" fmla="*/ 225471 w 838343"/>
              <a:gd name="connsiteY0" fmla="*/ 216 h 583568"/>
              <a:gd name="connsiteX1" fmla="*/ 837497 w 838343"/>
              <a:gd name="connsiteY1" fmla="*/ 2739 h 583568"/>
              <a:gd name="connsiteX2" fmla="*/ 838017 w 838343"/>
              <a:gd name="connsiteY2" fmla="*/ 580995 h 583568"/>
              <a:gd name="connsiteX3" fmla="*/ 0 w 838343"/>
              <a:gd name="connsiteY3" fmla="*/ 583568 h 583568"/>
              <a:gd name="connsiteX4" fmla="*/ 225471 w 838343"/>
              <a:gd name="connsiteY4" fmla="*/ 216 h 5835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38343" h="583568">
                <a:moveTo>
                  <a:pt x="225471" y="216"/>
                </a:moveTo>
                <a:cubicBezTo>
                  <a:pt x="222243" y="-1094"/>
                  <a:pt x="840725" y="4049"/>
                  <a:pt x="837497" y="2739"/>
                </a:cubicBezTo>
                <a:cubicBezTo>
                  <a:pt x="836187" y="450717"/>
                  <a:pt x="839327" y="133017"/>
                  <a:pt x="838017" y="580995"/>
                </a:cubicBezTo>
                <a:lnTo>
                  <a:pt x="0" y="583568"/>
                </a:lnTo>
                <a:lnTo>
                  <a:pt x="225471" y="216"/>
                </a:lnTo>
                <a:close/>
              </a:path>
            </a:pathLst>
          </a:custGeo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srgbClr val="DA0000"/>
              </a:solidFill>
            </a:endParaRPr>
          </a:p>
        </p:txBody>
      </p:sp>
      <p:sp>
        <p:nvSpPr>
          <p:cNvPr id="13" name="Прямоугольник 17"/>
          <p:cNvSpPr/>
          <p:nvPr userDrawn="1"/>
        </p:nvSpPr>
        <p:spPr>
          <a:xfrm>
            <a:off x="3266547" y="3594729"/>
            <a:ext cx="8925533" cy="1346373"/>
          </a:xfrm>
          <a:custGeom>
            <a:avLst/>
            <a:gdLst>
              <a:gd name="connsiteX0" fmla="*/ 0 w 6372225"/>
              <a:gd name="connsiteY0" fmla="*/ 0 h 1332148"/>
              <a:gd name="connsiteX1" fmla="*/ 6372225 w 6372225"/>
              <a:gd name="connsiteY1" fmla="*/ 0 h 1332148"/>
              <a:gd name="connsiteX2" fmla="*/ 6372225 w 6372225"/>
              <a:gd name="connsiteY2" fmla="*/ 1332148 h 1332148"/>
              <a:gd name="connsiteX3" fmla="*/ 0 w 6372225"/>
              <a:gd name="connsiteY3" fmla="*/ 1332148 h 1332148"/>
              <a:gd name="connsiteX4" fmla="*/ 0 w 6372225"/>
              <a:gd name="connsiteY4" fmla="*/ 0 h 1332148"/>
              <a:gd name="connsiteX0" fmla="*/ 1127464 w 7499689"/>
              <a:gd name="connsiteY0" fmla="*/ 0 h 1341026"/>
              <a:gd name="connsiteX1" fmla="*/ 7499689 w 7499689"/>
              <a:gd name="connsiteY1" fmla="*/ 0 h 1341026"/>
              <a:gd name="connsiteX2" fmla="*/ 7499689 w 7499689"/>
              <a:gd name="connsiteY2" fmla="*/ 1332148 h 1341026"/>
              <a:gd name="connsiteX3" fmla="*/ 0 w 7499689"/>
              <a:gd name="connsiteY3" fmla="*/ 1341026 h 1341026"/>
              <a:gd name="connsiteX4" fmla="*/ 1127464 w 7499689"/>
              <a:gd name="connsiteY4" fmla="*/ 0 h 1341026"/>
              <a:gd name="connsiteX0" fmla="*/ 533698 w 6905923"/>
              <a:gd name="connsiteY0" fmla="*/ 0 h 1341026"/>
              <a:gd name="connsiteX1" fmla="*/ 6905923 w 6905923"/>
              <a:gd name="connsiteY1" fmla="*/ 0 h 1341026"/>
              <a:gd name="connsiteX2" fmla="*/ 6905923 w 6905923"/>
              <a:gd name="connsiteY2" fmla="*/ 1332148 h 1341026"/>
              <a:gd name="connsiteX3" fmla="*/ 0 w 6905923"/>
              <a:gd name="connsiteY3" fmla="*/ 1341026 h 1341026"/>
              <a:gd name="connsiteX4" fmla="*/ 533698 w 6905923"/>
              <a:gd name="connsiteY4" fmla="*/ 0 h 1341026"/>
              <a:gd name="connsiteX0" fmla="*/ 533698 w 6905923"/>
              <a:gd name="connsiteY0" fmla="*/ 0 h 1341026"/>
              <a:gd name="connsiteX1" fmla="*/ 6480255 w 6905923"/>
              <a:gd name="connsiteY1" fmla="*/ 0 h 1341026"/>
              <a:gd name="connsiteX2" fmla="*/ 6905923 w 6905923"/>
              <a:gd name="connsiteY2" fmla="*/ 1332148 h 1341026"/>
              <a:gd name="connsiteX3" fmla="*/ 0 w 6905923"/>
              <a:gd name="connsiteY3" fmla="*/ 1341026 h 1341026"/>
              <a:gd name="connsiteX4" fmla="*/ 533698 w 6905923"/>
              <a:gd name="connsiteY4" fmla="*/ 0 h 1341026"/>
              <a:gd name="connsiteX0" fmla="*/ 533698 w 6496020"/>
              <a:gd name="connsiteY0" fmla="*/ 0 h 1341026"/>
              <a:gd name="connsiteX1" fmla="*/ 6480255 w 6496020"/>
              <a:gd name="connsiteY1" fmla="*/ 0 h 1341026"/>
              <a:gd name="connsiteX2" fmla="*/ 6496020 w 6496020"/>
              <a:gd name="connsiteY2" fmla="*/ 1332148 h 1341026"/>
              <a:gd name="connsiteX3" fmla="*/ 0 w 6496020"/>
              <a:gd name="connsiteY3" fmla="*/ 1341026 h 1341026"/>
              <a:gd name="connsiteX4" fmla="*/ 533698 w 6496020"/>
              <a:gd name="connsiteY4" fmla="*/ 0 h 1341026"/>
              <a:gd name="connsiteX0" fmla="*/ 533698 w 6693873"/>
              <a:gd name="connsiteY0" fmla="*/ 0 h 1341026"/>
              <a:gd name="connsiteX1" fmla="*/ 6480255 w 6693873"/>
              <a:gd name="connsiteY1" fmla="*/ 0 h 1341026"/>
              <a:gd name="connsiteX2" fmla="*/ 6693873 w 6693873"/>
              <a:gd name="connsiteY2" fmla="*/ 1332148 h 1341026"/>
              <a:gd name="connsiteX3" fmla="*/ 0 w 6693873"/>
              <a:gd name="connsiteY3" fmla="*/ 1341026 h 1341026"/>
              <a:gd name="connsiteX4" fmla="*/ 533698 w 6693873"/>
              <a:gd name="connsiteY4" fmla="*/ 0 h 1341026"/>
              <a:gd name="connsiteX0" fmla="*/ 533698 w 6694150"/>
              <a:gd name="connsiteY0" fmla="*/ 5347 h 1346373"/>
              <a:gd name="connsiteX1" fmla="*/ 6694150 w 6694150"/>
              <a:gd name="connsiteY1" fmla="*/ 0 h 1346373"/>
              <a:gd name="connsiteX2" fmla="*/ 6693873 w 6694150"/>
              <a:gd name="connsiteY2" fmla="*/ 1337495 h 1346373"/>
              <a:gd name="connsiteX3" fmla="*/ 0 w 6694150"/>
              <a:gd name="connsiteY3" fmla="*/ 1346373 h 1346373"/>
              <a:gd name="connsiteX4" fmla="*/ 533698 w 6694150"/>
              <a:gd name="connsiteY4" fmla="*/ 5347 h 13463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694150" h="1346373">
                <a:moveTo>
                  <a:pt x="533698" y="5347"/>
                </a:moveTo>
                <a:lnTo>
                  <a:pt x="6694150" y="0"/>
                </a:lnTo>
                <a:cubicBezTo>
                  <a:pt x="6694058" y="445832"/>
                  <a:pt x="6693965" y="891663"/>
                  <a:pt x="6693873" y="1337495"/>
                </a:cubicBezTo>
                <a:lnTo>
                  <a:pt x="0" y="1346373"/>
                </a:lnTo>
                <a:lnTo>
                  <a:pt x="533698" y="5347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srgbClr val="DA0000"/>
              </a:solidFill>
            </a:endParaRPr>
          </a:p>
        </p:txBody>
      </p:sp>
      <p:sp>
        <p:nvSpPr>
          <p:cNvPr id="14" name="Прямоугольник 17"/>
          <p:cNvSpPr/>
          <p:nvPr userDrawn="1"/>
        </p:nvSpPr>
        <p:spPr>
          <a:xfrm>
            <a:off x="2784001" y="3320988"/>
            <a:ext cx="9394105" cy="1329150"/>
          </a:xfrm>
          <a:custGeom>
            <a:avLst/>
            <a:gdLst>
              <a:gd name="connsiteX0" fmla="*/ 0 w 6372225"/>
              <a:gd name="connsiteY0" fmla="*/ 0 h 1332148"/>
              <a:gd name="connsiteX1" fmla="*/ 6372225 w 6372225"/>
              <a:gd name="connsiteY1" fmla="*/ 0 h 1332148"/>
              <a:gd name="connsiteX2" fmla="*/ 6372225 w 6372225"/>
              <a:gd name="connsiteY2" fmla="*/ 1332148 h 1332148"/>
              <a:gd name="connsiteX3" fmla="*/ 0 w 6372225"/>
              <a:gd name="connsiteY3" fmla="*/ 1332148 h 1332148"/>
              <a:gd name="connsiteX4" fmla="*/ 0 w 6372225"/>
              <a:gd name="connsiteY4" fmla="*/ 0 h 1332148"/>
              <a:gd name="connsiteX0" fmla="*/ 1127464 w 7499689"/>
              <a:gd name="connsiteY0" fmla="*/ 0 h 1341026"/>
              <a:gd name="connsiteX1" fmla="*/ 7499689 w 7499689"/>
              <a:gd name="connsiteY1" fmla="*/ 0 h 1341026"/>
              <a:gd name="connsiteX2" fmla="*/ 7499689 w 7499689"/>
              <a:gd name="connsiteY2" fmla="*/ 1332148 h 1341026"/>
              <a:gd name="connsiteX3" fmla="*/ 0 w 7499689"/>
              <a:gd name="connsiteY3" fmla="*/ 1341026 h 1341026"/>
              <a:gd name="connsiteX4" fmla="*/ 1127464 w 7499689"/>
              <a:gd name="connsiteY4" fmla="*/ 0 h 1341026"/>
              <a:gd name="connsiteX0" fmla="*/ 486196 w 6858421"/>
              <a:gd name="connsiteY0" fmla="*/ 0 h 1332148"/>
              <a:gd name="connsiteX1" fmla="*/ 6858421 w 6858421"/>
              <a:gd name="connsiteY1" fmla="*/ 0 h 1332148"/>
              <a:gd name="connsiteX2" fmla="*/ 6858421 w 6858421"/>
              <a:gd name="connsiteY2" fmla="*/ 1332148 h 1332148"/>
              <a:gd name="connsiteX3" fmla="*/ 0 w 6858421"/>
              <a:gd name="connsiteY3" fmla="*/ 1329150 h 1332148"/>
              <a:gd name="connsiteX4" fmla="*/ 486196 w 6858421"/>
              <a:gd name="connsiteY4" fmla="*/ 0 h 1332148"/>
              <a:gd name="connsiteX0" fmla="*/ 486196 w 7045579"/>
              <a:gd name="connsiteY0" fmla="*/ 0 h 1332148"/>
              <a:gd name="connsiteX1" fmla="*/ 7045579 w 7045579"/>
              <a:gd name="connsiteY1" fmla="*/ 0 h 1332148"/>
              <a:gd name="connsiteX2" fmla="*/ 6858421 w 7045579"/>
              <a:gd name="connsiteY2" fmla="*/ 1332148 h 1332148"/>
              <a:gd name="connsiteX3" fmla="*/ 0 w 7045579"/>
              <a:gd name="connsiteY3" fmla="*/ 1329150 h 1332148"/>
              <a:gd name="connsiteX4" fmla="*/ 486196 w 7045579"/>
              <a:gd name="connsiteY4" fmla="*/ 0 h 1332148"/>
              <a:gd name="connsiteX0" fmla="*/ 486196 w 7045579"/>
              <a:gd name="connsiteY0" fmla="*/ 0 h 1329150"/>
              <a:gd name="connsiteX1" fmla="*/ 7045579 w 7045579"/>
              <a:gd name="connsiteY1" fmla="*/ 0 h 1329150"/>
              <a:gd name="connsiteX2" fmla="*/ 7045579 w 7045579"/>
              <a:gd name="connsiteY2" fmla="*/ 1326801 h 1329150"/>
              <a:gd name="connsiteX3" fmla="*/ 0 w 7045579"/>
              <a:gd name="connsiteY3" fmla="*/ 1329150 h 1329150"/>
              <a:gd name="connsiteX4" fmla="*/ 486196 w 7045579"/>
              <a:gd name="connsiteY4" fmla="*/ 0 h 1329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45579" h="1329150">
                <a:moveTo>
                  <a:pt x="486196" y="0"/>
                </a:moveTo>
                <a:lnTo>
                  <a:pt x="7045579" y="0"/>
                </a:lnTo>
                <a:lnTo>
                  <a:pt x="7045579" y="1326801"/>
                </a:lnTo>
                <a:lnTo>
                  <a:pt x="0" y="1329150"/>
                </a:lnTo>
                <a:lnTo>
                  <a:pt x="486196" y="0"/>
                </a:lnTo>
                <a:close/>
              </a:path>
            </a:pathLst>
          </a:custGeom>
          <a:solidFill>
            <a:srgbClr val="D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srgbClr val="DA0000"/>
              </a:solidFill>
            </a:endParaRPr>
          </a:p>
        </p:txBody>
      </p:sp>
      <p:sp>
        <p:nvSpPr>
          <p:cNvPr id="15" name="Прямоугольник 17"/>
          <p:cNvSpPr/>
          <p:nvPr userDrawn="1"/>
        </p:nvSpPr>
        <p:spPr>
          <a:xfrm flipH="1" flipV="1">
            <a:off x="-11630" y="3309114"/>
            <a:ext cx="3096387" cy="1344510"/>
          </a:xfrm>
          <a:custGeom>
            <a:avLst/>
            <a:gdLst>
              <a:gd name="connsiteX0" fmla="*/ 0 w 6372225"/>
              <a:gd name="connsiteY0" fmla="*/ 0 h 1332148"/>
              <a:gd name="connsiteX1" fmla="*/ 6372225 w 6372225"/>
              <a:gd name="connsiteY1" fmla="*/ 0 h 1332148"/>
              <a:gd name="connsiteX2" fmla="*/ 6372225 w 6372225"/>
              <a:gd name="connsiteY2" fmla="*/ 1332148 h 1332148"/>
              <a:gd name="connsiteX3" fmla="*/ 0 w 6372225"/>
              <a:gd name="connsiteY3" fmla="*/ 1332148 h 1332148"/>
              <a:gd name="connsiteX4" fmla="*/ 0 w 6372225"/>
              <a:gd name="connsiteY4" fmla="*/ 0 h 1332148"/>
              <a:gd name="connsiteX0" fmla="*/ 1127464 w 7499689"/>
              <a:gd name="connsiteY0" fmla="*/ 0 h 1341026"/>
              <a:gd name="connsiteX1" fmla="*/ 7499689 w 7499689"/>
              <a:gd name="connsiteY1" fmla="*/ 0 h 1341026"/>
              <a:gd name="connsiteX2" fmla="*/ 7499689 w 7499689"/>
              <a:gd name="connsiteY2" fmla="*/ 1332148 h 1341026"/>
              <a:gd name="connsiteX3" fmla="*/ 0 w 7499689"/>
              <a:gd name="connsiteY3" fmla="*/ 1341026 h 1341026"/>
              <a:gd name="connsiteX4" fmla="*/ 1127464 w 7499689"/>
              <a:gd name="connsiteY4" fmla="*/ 0 h 1341026"/>
              <a:gd name="connsiteX0" fmla="*/ 1127464 w 7499689"/>
              <a:gd name="connsiteY0" fmla="*/ 0 h 1341026"/>
              <a:gd name="connsiteX1" fmla="*/ 7499689 w 7499689"/>
              <a:gd name="connsiteY1" fmla="*/ 0 h 1341026"/>
              <a:gd name="connsiteX2" fmla="*/ 1880540 w 7499689"/>
              <a:gd name="connsiteY2" fmla="*/ 1340006 h 1341026"/>
              <a:gd name="connsiteX3" fmla="*/ 0 w 7499689"/>
              <a:gd name="connsiteY3" fmla="*/ 1341026 h 1341026"/>
              <a:gd name="connsiteX4" fmla="*/ 1127464 w 7499689"/>
              <a:gd name="connsiteY4" fmla="*/ 0 h 1341026"/>
              <a:gd name="connsiteX0" fmla="*/ 1127464 w 1884469"/>
              <a:gd name="connsiteY0" fmla="*/ 3929 h 1344955"/>
              <a:gd name="connsiteX1" fmla="*/ 1884469 w 1884469"/>
              <a:gd name="connsiteY1" fmla="*/ 0 h 1344955"/>
              <a:gd name="connsiteX2" fmla="*/ 1880540 w 1884469"/>
              <a:gd name="connsiteY2" fmla="*/ 1343935 h 1344955"/>
              <a:gd name="connsiteX3" fmla="*/ 0 w 1884469"/>
              <a:gd name="connsiteY3" fmla="*/ 1344955 h 1344955"/>
              <a:gd name="connsiteX4" fmla="*/ 1127464 w 1884469"/>
              <a:gd name="connsiteY4" fmla="*/ 3929 h 1344955"/>
              <a:gd name="connsiteX0" fmla="*/ 1127464 w 1889952"/>
              <a:gd name="connsiteY0" fmla="*/ 3929 h 1344955"/>
              <a:gd name="connsiteX1" fmla="*/ 1884469 w 1889952"/>
              <a:gd name="connsiteY1" fmla="*/ 0 h 1344955"/>
              <a:gd name="connsiteX2" fmla="*/ 1889806 w 1889952"/>
              <a:gd name="connsiteY2" fmla="*/ 1342391 h 1344955"/>
              <a:gd name="connsiteX3" fmla="*/ 0 w 1889952"/>
              <a:gd name="connsiteY3" fmla="*/ 1344955 h 1344955"/>
              <a:gd name="connsiteX4" fmla="*/ 1127464 w 1889952"/>
              <a:gd name="connsiteY4" fmla="*/ 3929 h 1344955"/>
              <a:gd name="connsiteX0" fmla="*/ 1127464 w 1890646"/>
              <a:gd name="connsiteY0" fmla="*/ 3929 h 1344955"/>
              <a:gd name="connsiteX1" fmla="*/ 1890646 w 1890646"/>
              <a:gd name="connsiteY1" fmla="*/ 0 h 1344955"/>
              <a:gd name="connsiteX2" fmla="*/ 1889806 w 1890646"/>
              <a:gd name="connsiteY2" fmla="*/ 1342391 h 1344955"/>
              <a:gd name="connsiteX3" fmla="*/ 0 w 1890646"/>
              <a:gd name="connsiteY3" fmla="*/ 1344955 h 1344955"/>
              <a:gd name="connsiteX4" fmla="*/ 1127464 w 1890646"/>
              <a:gd name="connsiteY4" fmla="*/ 3929 h 1344955"/>
              <a:gd name="connsiteX0" fmla="*/ 1127464 w 1890646"/>
              <a:gd name="connsiteY0" fmla="*/ 3929 h 1356317"/>
              <a:gd name="connsiteX1" fmla="*/ 1890646 w 1890646"/>
              <a:gd name="connsiteY1" fmla="*/ 0 h 1356317"/>
              <a:gd name="connsiteX2" fmla="*/ 1109977 w 1890646"/>
              <a:gd name="connsiteY2" fmla="*/ 1356317 h 1356317"/>
              <a:gd name="connsiteX3" fmla="*/ 0 w 1890646"/>
              <a:gd name="connsiteY3" fmla="*/ 1344955 h 1356317"/>
              <a:gd name="connsiteX4" fmla="*/ 1127464 w 1890646"/>
              <a:gd name="connsiteY4" fmla="*/ 3929 h 1356317"/>
              <a:gd name="connsiteX0" fmla="*/ 1127464 w 1127464"/>
              <a:gd name="connsiteY0" fmla="*/ 3929 h 1356317"/>
              <a:gd name="connsiteX1" fmla="*/ 1117780 w 1127464"/>
              <a:gd name="connsiteY1" fmla="*/ 0 h 1356317"/>
              <a:gd name="connsiteX2" fmla="*/ 1109977 w 1127464"/>
              <a:gd name="connsiteY2" fmla="*/ 1356317 h 1356317"/>
              <a:gd name="connsiteX3" fmla="*/ 0 w 1127464"/>
              <a:gd name="connsiteY3" fmla="*/ 1344955 h 1356317"/>
              <a:gd name="connsiteX4" fmla="*/ 1127464 w 1127464"/>
              <a:gd name="connsiteY4" fmla="*/ 3929 h 1356317"/>
              <a:gd name="connsiteX0" fmla="*/ 545034 w 1117793"/>
              <a:gd name="connsiteY0" fmla="*/ 50 h 1378210"/>
              <a:gd name="connsiteX1" fmla="*/ 1117780 w 1117793"/>
              <a:gd name="connsiteY1" fmla="*/ 21893 h 1378210"/>
              <a:gd name="connsiteX2" fmla="*/ 1109977 w 1117793"/>
              <a:gd name="connsiteY2" fmla="*/ 1378210 h 1378210"/>
              <a:gd name="connsiteX3" fmla="*/ 0 w 1117793"/>
              <a:gd name="connsiteY3" fmla="*/ 1366848 h 1378210"/>
              <a:gd name="connsiteX4" fmla="*/ 545034 w 1117793"/>
              <a:gd name="connsiteY4" fmla="*/ 50 h 1378210"/>
              <a:gd name="connsiteX0" fmla="*/ 545034 w 1117793"/>
              <a:gd name="connsiteY0" fmla="*/ 174018 h 1552178"/>
              <a:gd name="connsiteX1" fmla="*/ 1117780 w 1117793"/>
              <a:gd name="connsiteY1" fmla="*/ 0 h 1552178"/>
              <a:gd name="connsiteX2" fmla="*/ 1109977 w 1117793"/>
              <a:gd name="connsiteY2" fmla="*/ 1552178 h 1552178"/>
              <a:gd name="connsiteX3" fmla="*/ 0 w 1117793"/>
              <a:gd name="connsiteY3" fmla="*/ 1540816 h 1552178"/>
              <a:gd name="connsiteX4" fmla="*/ 545034 w 1117793"/>
              <a:gd name="connsiteY4" fmla="*/ 174018 h 1552178"/>
              <a:gd name="connsiteX0" fmla="*/ 606885 w 1117795"/>
              <a:gd name="connsiteY0" fmla="*/ 9082 h 1552178"/>
              <a:gd name="connsiteX1" fmla="*/ 1117780 w 1117795"/>
              <a:gd name="connsiteY1" fmla="*/ 0 h 1552178"/>
              <a:gd name="connsiteX2" fmla="*/ 1109977 w 1117795"/>
              <a:gd name="connsiteY2" fmla="*/ 1552178 h 1552178"/>
              <a:gd name="connsiteX3" fmla="*/ 0 w 1117795"/>
              <a:gd name="connsiteY3" fmla="*/ 1540816 h 1552178"/>
              <a:gd name="connsiteX4" fmla="*/ 606885 w 1117795"/>
              <a:gd name="connsiteY4" fmla="*/ 9082 h 1552178"/>
              <a:gd name="connsiteX0" fmla="*/ 617194 w 1117795"/>
              <a:gd name="connsiteY0" fmla="*/ 63 h 1568930"/>
              <a:gd name="connsiteX1" fmla="*/ 1117780 w 1117795"/>
              <a:gd name="connsiteY1" fmla="*/ 16752 h 1568930"/>
              <a:gd name="connsiteX2" fmla="*/ 1109977 w 1117795"/>
              <a:gd name="connsiteY2" fmla="*/ 1568930 h 1568930"/>
              <a:gd name="connsiteX3" fmla="*/ 0 w 1117795"/>
              <a:gd name="connsiteY3" fmla="*/ 1557568 h 1568930"/>
              <a:gd name="connsiteX4" fmla="*/ 617194 w 1117795"/>
              <a:gd name="connsiteY4" fmla="*/ 63 h 1568930"/>
              <a:gd name="connsiteX0" fmla="*/ 612040 w 1117795"/>
              <a:gd name="connsiteY0" fmla="*/ 277 h 1553681"/>
              <a:gd name="connsiteX1" fmla="*/ 1117780 w 1117795"/>
              <a:gd name="connsiteY1" fmla="*/ 1503 h 1553681"/>
              <a:gd name="connsiteX2" fmla="*/ 1109977 w 1117795"/>
              <a:gd name="connsiteY2" fmla="*/ 1553681 h 1553681"/>
              <a:gd name="connsiteX3" fmla="*/ 0 w 1117795"/>
              <a:gd name="connsiteY3" fmla="*/ 1542319 h 1553681"/>
              <a:gd name="connsiteX4" fmla="*/ 612040 w 1117795"/>
              <a:gd name="connsiteY4" fmla="*/ 277 h 1553681"/>
              <a:gd name="connsiteX0" fmla="*/ 612040 w 1125555"/>
              <a:gd name="connsiteY0" fmla="*/ 277 h 1553681"/>
              <a:gd name="connsiteX1" fmla="*/ 1117780 w 1125555"/>
              <a:gd name="connsiteY1" fmla="*/ 1503 h 1553681"/>
              <a:gd name="connsiteX2" fmla="*/ 1125440 w 1125555"/>
              <a:gd name="connsiteY2" fmla="*/ 1553681 h 1553681"/>
              <a:gd name="connsiteX3" fmla="*/ 0 w 1125555"/>
              <a:gd name="connsiteY3" fmla="*/ 1542319 h 1553681"/>
              <a:gd name="connsiteX4" fmla="*/ 612040 w 1125555"/>
              <a:gd name="connsiteY4" fmla="*/ 277 h 1553681"/>
              <a:gd name="connsiteX0" fmla="*/ 617194 w 1130709"/>
              <a:gd name="connsiteY0" fmla="*/ 277 h 1553681"/>
              <a:gd name="connsiteX1" fmla="*/ 1122934 w 1130709"/>
              <a:gd name="connsiteY1" fmla="*/ 1503 h 1553681"/>
              <a:gd name="connsiteX2" fmla="*/ 1130594 w 1130709"/>
              <a:gd name="connsiteY2" fmla="*/ 1553681 h 1553681"/>
              <a:gd name="connsiteX3" fmla="*/ 0 w 1130709"/>
              <a:gd name="connsiteY3" fmla="*/ 1547473 h 1553681"/>
              <a:gd name="connsiteX4" fmla="*/ 617194 w 1130709"/>
              <a:gd name="connsiteY4" fmla="*/ 277 h 1553681"/>
              <a:gd name="connsiteX0" fmla="*/ 617194 w 1130709"/>
              <a:gd name="connsiteY0" fmla="*/ 277 h 1547473"/>
              <a:gd name="connsiteX1" fmla="*/ 1122934 w 1130709"/>
              <a:gd name="connsiteY1" fmla="*/ 1503 h 1547473"/>
              <a:gd name="connsiteX2" fmla="*/ 1130594 w 1130709"/>
              <a:gd name="connsiteY2" fmla="*/ 1543372 h 1547473"/>
              <a:gd name="connsiteX3" fmla="*/ 0 w 1130709"/>
              <a:gd name="connsiteY3" fmla="*/ 1547473 h 1547473"/>
              <a:gd name="connsiteX4" fmla="*/ 617194 w 1130709"/>
              <a:gd name="connsiteY4" fmla="*/ 277 h 1547473"/>
              <a:gd name="connsiteX0" fmla="*/ 225471 w 1130709"/>
              <a:gd name="connsiteY0" fmla="*/ 962618 h 1545970"/>
              <a:gd name="connsiteX1" fmla="*/ 1122934 w 1130709"/>
              <a:gd name="connsiteY1" fmla="*/ 0 h 1545970"/>
              <a:gd name="connsiteX2" fmla="*/ 1130594 w 1130709"/>
              <a:gd name="connsiteY2" fmla="*/ 1541869 h 1545970"/>
              <a:gd name="connsiteX3" fmla="*/ 0 w 1130709"/>
              <a:gd name="connsiteY3" fmla="*/ 1545970 h 1545970"/>
              <a:gd name="connsiteX4" fmla="*/ 225471 w 1130709"/>
              <a:gd name="connsiteY4" fmla="*/ 962618 h 1545970"/>
              <a:gd name="connsiteX0" fmla="*/ 225471 w 1130810"/>
              <a:gd name="connsiteY0" fmla="*/ 14236 h 597588"/>
              <a:gd name="connsiteX1" fmla="*/ 1128089 w 1130810"/>
              <a:gd name="connsiteY1" fmla="*/ 0 h 597588"/>
              <a:gd name="connsiteX2" fmla="*/ 1130594 w 1130810"/>
              <a:gd name="connsiteY2" fmla="*/ 593487 h 597588"/>
              <a:gd name="connsiteX3" fmla="*/ 0 w 1130810"/>
              <a:gd name="connsiteY3" fmla="*/ 597588 h 597588"/>
              <a:gd name="connsiteX4" fmla="*/ 225471 w 1130810"/>
              <a:gd name="connsiteY4" fmla="*/ 14236 h 597588"/>
              <a:gd name="connsiteX0" fmla="*/ 225471 w 1130810"/>
              <a:gd name="connsiteY0" fmla="*/ 131 h 583483"/>
              <a:gd name="connsiteX1" fmla="*/ 1128089 w 1130810"/>
              <a:gd name="connsiteY1" fmla="*/ 6512 h 583483"/>
              <a:gd name="connsiteX2" fmla="*/ 1130594 w 1130810"/>
              <a:gd name="connsiteY2" fmla="*/ 579382 h 583483"/>
              <a:gd name="connsiteX3" fmla="*/ 0 w 1130810"/>
              <a:gd name="connsiteY3" fmla="*/ 583483 h 583483"/>
              <a:gd name="connsiteX4" fmla="*/ 225471 w 1130810"/>
              <a:gd name="connsiteY4" fmla="*/ 131 h 583483"/>
              <a:gd name="connsiteX0" fmla="*/ 225471 w 1130810"/>
              <a:gd name="connsiteY0" fmla="*/ 9082 h 592434"/>
              <a:gd name="connsiteX1" fmla="*/ 1128089 w 1130810"/>
              <a:gd name="connsiteY1" fmla="*/ 0 h 592434"/>
              <a:gd name="connsiteX2" fmla="*/ 1130594 w 1130810"/>
              <a:gd name="connsiteY2" fmla="*/ 588333 h 592434"/>
              <a:gd name="connsiteX3" fmla="*/ 0 w 1130810"/>
              <a:gd name="connsiteY3" fmla="*/ 592434 h 592434"/>
              <a:gd name="connsiteX4" fmla="*/ 225471 w 1130810"/>
              <a:gd name="connsiteY4" fmla="*/ 9082 h 592434"/>
              <a:gd name="connsiteX0" fmla="*/ 225471 w 1130810"/>
              <a:gd name="connsiteY0" fmla="*/ 206 h 583558"/>
              <a:gd name="connsiteX1" fmla="*/ 1128089 w 1130810"/>
              <a:gd name="connsiteY1" fmla="*/ 3030 h 583558"/>
              <a:gd name="connsiteX2" fmla="*/ 1130594 w 1130810"/>
              <a:gd name="connsiteY2" fmla="*/ 579457 h 583558"/>
              <a:gd name="connsiteX3" fmla="*/ 0 w 1130810"/>
              <a:gd name="connsiteY3" fmla="*/ 583558 h 583558"/>
              <a:gd name="connsiteX4" fmla="*/ 225471 w 1130810"/>
              <a:gd name="connsiteY4" fmla="*/ 206 h 583558"/>
              <a:gd name="connsiteX0" fmla="*/ 225471 w 1128097"/>
              <a:gd name="connsiteY0" fmla="*/ 206 h 583558"/>
              <a:gd name="connsiteX1" fmla="*/ 1128089 w 1128097"/>
              <a:gd name="connsiteY1" fmla="*/ 3030 h 583558"/>
              <a:gd name="connsiteX2" fmla="*/ 1007585 w 1128097"/>
              <a:gd name="connsiteY2" fmla="*/ 581778 h 583558"/>
              <a:gd name="connsiteX3" fmla="*/ 0 w 1128097"/>
              <a:gd name="connsiteY3" fmla="*/ 583558 h 583558"/>
              <a:gd name="connsiteX4" fmla="*/ 225471 w 1128097"/>
              <a:gd name="connsiteY4" fmla="*/ 206 h 583558"/>
              <a:gd name="connsiteX0" fmla="*/ 225471 w 1007943"/>
              <a:gd name="connsiteY0" fmla="*/ 206 h 583558"/>
              <a:gd name="connsiteX1" fmla="*/ 1007401 w 1007943"/>
              <a:gd name="connsiteY1" fmla="*/ 3030 h 583558"/>
              <a:gd name="connsiteX2" fmla="*/ 1007585 w 1007943"/>
              <a:gd name="connsiteY2" fmla="*/ 581778 h 583558"/>
              <a:gd name="connsiteX3" fmla="*/ 0 w 1007943"/>
              <a:gd name="connsiteY3" fmla="*/ 583558 h 583558"/>
              <a:gd name="connsiteX4" fmla="*/ 225471 w 1007943"/>
              <a:gd name="connsiteY4" fmla="*/ 206 h 5835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7943" h="583558">
                <a:moveTo>
                  <a:pt x="225471" y="206"/>
                </a:moveTo>
                <a:cubicBezTo>
                  <a:pt x="222243" y="-1104"/>
                  <a:pt x="1010629" y="4340"/>
                  <a:pt x="1007401" y="3030"/>
                </a:cubicBezTo>
                <a:cubicBezTo>
                  <a:pt x="1006091" y="451008"/>
                  <a:pt x="1008895" y="133800"/>
                  <a:pt x="1007585" y="581778"/>
                </a:cubicBezTo>
                <a:lnTo>
                  <a:pt x="0" y="583558"/>
                </a:lnTo>
                <a:lnTo>
                  <a:pt x="225471" y="206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srgbClr val="DA0000"/>
              </a:solidFill>
            </a:endParaRPr>
          </a:p>
        </p:txBody>
      </p:sp>
      <p:pic>
        <p:nvPicPr>
          <p:cNvPr id="16" name="Рисунок 15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131" r="44568"/>
          <a:stretch/>
        </p:blipFill>
        <p:spPr>
          <a:xfrm>
            <a:off x="7125000" y="7949"/>
            <a:ext cx="5067001" cy="3145664"/>
          </a:xfrm>
          <a:prstGeom prst="rect">
            <a:avLst/>
          </a:prstGeom>
        </p:spPr>
      </p:pic>
      <p:sp>
        <p:nvSpPr>
          <p:cNvPr id="19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816352" y="3674309"/>
            <a:ext cx="7793567" cy="1980000"/>
          </a:xfrm>
          <a:noFill/>
          <a:ln w="12700" algn="ctr">
            <a:prstDash val="solid"/>
          </a:ln>
        </p:spPr>
        <p:txBody>
          <a:bodyPr tIns="180000" bIns="72000" anchor="t"/>
          <a:lstStyle>
            <a:lvl1pPr marL="0" indent="0" algn="l">
              <a:lnSpc>
                <a:spcPct val="100000"/>
              </a:lnSpc>
              <a:spcBef>
                <a:spcPts val="0"/>
              </a:spcBef>
              <a:defRPr sz="2400" b="0" cap="none" spc="0">
                <a:ln>
                  <a:noFill/>
                </a:ln>
                <a:solidFill>
                  <a:schemeClr val="bg1"/>
                </a:solidFill>
                <a:effectLst/>
              </a:defRPr>
            </a:lvl1pPr>
          </a:lstStyle>
          <a:p>
            <a:r>
              <a:rPr lang="ru-RU" altLang="en-US"/>
              <a:t>Образец заголовка</a:t>
            </a:r>
            <a:endParaRPr lang="ru-RU" altLang="en-US" dirty="0"/>
          </a:p>
        </p:txBody>
      </p:sp>
      <p:sp>
        <p:nvSpPr>
          <p:cNvPr id="20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816352" y="1895568"/>
            <a:ext cx="7793567" cy="1214404"/>
          </a:xfrm>
          <a:noFill/>
        </p:spPr>
        <p:txBody>
          <a:bodyPr tIns="90000" bIns="90000" anchor="b"/>
          <a:lstStyle>
            <a:lvl1pPr marL="1588" indent="0" algn="l">
              <a:spcBef>
                <a:spcPts val="0"/>
              </a:spcBef>
              <a:buFont typeface="Wingdings" pitchFamily="2" charset="2"/>
              <a:buNone/>
              <a:defRPr lang="ru-RU" altLang="en-US" sz="1600" b="1" i="1" dirty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ru-RU" altLang="en-US" dirty="0"/>
          </a:p>
        </p:txBody>
      </p:sp>
    </p:spTree>
    <p:extLst>
      <p:ext uri="{BB962C8B-B14F-4D97-AF65-F5344CB8AC3E}">
        <p14:creationId xmlns:p14="http://schemas.microsoft.com/office/powerpoint/2010/main" val="3828720541"/>
      </p:ext>
    </p:extLst>
  </p:cSld>
  <p:clrMapOvr>
    <a:masterClrMapping/>
  </p:clrMapOvr>
  <p:transition/>
  <p:hf hdr="0" dt="0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3864344418"/>
      </p:ext>
    </p:extLst>
  </p:cSld>
  <p:clrMapOvr>
    <a:masterClrMapping/>
  </p:clrMapOvr>
  <p:transition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65920505"/>
      </p:ext>
    </p:extLst>
  </p:cSld>
  <p:clrMapOvr>
    <a:masterClrMapping/>
  </p:clrMapOvr>
  <p:transition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22" t="23636" r="7907" b="13627"/>
          <a:stretch/>
        </p:blipFill>
        <p:spPr>
          <a:xfrm>
            <a:off x="47328" y="0"/>
            <a:ext cx="12193355" cy="6858000"/>
          </a:xfrm>
          <a:prstGeom prst="rect">
            <a:avLst/>
          </a:prstGeom>
        </p:spPr>
      </p:pic>
      <p:sp>
        <p:nvSpPr>
          <p:cNvPr id="14" name="Прямоугольник 1"/>
          <p:cNvSpPr/>
          <p:nvPr userDrawn="1"/>
        </p:nvSpPr>
        <p:spPr>
          <a:xfrm>
            <a:off x="1" y="2636912"/>
            <a:ext cx="9250876" cy="2232248"/>
          </a:xfrm>
          <a:custGeom>
            <a:avLst/>
            <a:gdLst>
              <a:gd name="connsiteX0" fmla="*/ 0 w 6938157"/>
              <a:gd name="connsiteY0" fmla="*/ 0 h 2232248"/>
              <a:gd name="connsiteX1" fmla="*/ 6938157 w 6938157"/>
              <a:gd name="connsiteY1" fmla="*/ 0 h 2232248"/>
              <a:gd name="connsiteX2" fmla="*/ 6938157 w 6938157"/>
              <a:gd name="connsiteY2" fmla="*/ 2232248 h 2232248"/>
              <a:gd name="connsiteX3" fmla="*/ 0 w 6938157"/>
              <a:gd name="connsiteY3" fmla="*/ 2232248 h 2232248"/>
              <a:gd name="connsiteX4" fmla="*/ 0 w 6938157"/>
              <a:gd name="connsiteY4" fmla="*/ 0 h 2232248"/>
              <a:gd name="connsiteX0" fmla="*/ 0 w 6938157"/>
              <a:gd name="connsiteY0" fmla="*/ 0 h 2232248"/>
              <a:gd name="connsiteX1" fmla="*/ 6938157 w 6938157"/>
              <a:gd name="connsiteY1" fmla="*/ 0 h 2232248"/>
              <a:gd name="connsiteX2" fmla="*/ 4616987 w 6938157"/>
              <a:gd name="connsiteY2" fmla="*/ 2175977 h 2232248"/>
              <a:gd name="connsiteX3" fmla="*/ 0 w 6938157"/>
              <a:gd name="connsiteY3" fmla="*/ 2232248 h 2232248"/>
              <a:gd name="connsiteX4" fmla="*/ 0 w 6938157"/>
              <a:gd name="connsiteY4" fmla="*/ 0 h 2232248"/>
              <a:gd name="connsiteX0" fmla="*/ 0 w 6938157"/>
              <a:gd name="connsiteY0" fmla="*/ 0 h 2232248"/>
              <a:gd name="connsiteX1" fmla="*/ 6938157 w 6938157"/>
              <a:gd name="connsiteY1" fmla="*/ 0 h 2232248"/>
              <a:gd name="connsiteX2" fmla="*/ 6122230 w 6938157"/>
              <a:gd name="connsiteY2" fmla="*/ 2232248 h 2232248"/>
              <a:gd name="connsiteX3" fmla="*/ 0 w 6938157"/>
              <a:gd name="connsiteY3" fmla="*/ 2232248 h 2232248"/>
              <a:gd name="connsiteX4" fmla="*/ 0 w 6938157"/>
              <a:gd name="connsiteY4" fmla="*/ 0 h 22322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38157" h="2232248">
                <a:moveTo>
                  <a:pt x="0" y="0"/>
                </a:moveTo>
                <a:lnTo>
                  <a:pt x="6938157" y="0"/>
                </a:lnTo>
                <a:lnTo>
                  <a:pt x="6122230" y="2232248"/>
                </a:lnTo>
                <a:lnTo>
                  <a:pt x="0" y="2232248"/>
                </a:lnTo>
                <a:lnTo>
                  <a:pt x="0" y="0"/>
                </a:lnTo>
                <a:close/>
              </a:path>
            </a:pathLst>
          </a:custGeom>
          <a:solidFill>
            <a:srgbClr val="D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srgbClr val="DA0000"/>
              </a:solidFill>
            </a:endParaRPr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1391478" y="2780928"/>
            <a:ext cx="6528727" cy="1080120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23" name="Заголовок 21"/>
          <p:cNvSpPr txBox="1">
            <a:spLocks/>
          </p:cNvSpPr>
          <p:nvPr userDrawn="1"/>
        </p:nvSpPr>
        <p:spPr>
          <a:xfrm>
            <a:off x="1457496" y="3861048"/>
            <a:ext cx="6942761" cy="7200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400" b="1" kern="120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endParaRPr lang="ru-RU" sz="1800" b="0" dirty="0"/>
          </a:p>
        </p:txBody>
      </p:sp>
      <p:sp>
        <p:nvSpPr>
          <p:cNvPr id="16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391479" y="3874107"/>
            <a:ext cx="6528725" cy="910083"/>
          </a:xfrm>
          <a:noFill/>
          <a:ln w="6350">
            <a:noFill/>
          </a:ln>
        </p:spPr>
        <p:txBody>
          <a:bodyPr lIns="72000" tIns="90000" rIns="72000" bIns="90000" anchor="ctr"/>
          <a:lstStyle>
            <a:lvl1pPr marL="179388" indent="0" algn="l">
              <a:spcBef>
                <a:spcPts val="0"/>
              </a:spcBef>
              <a:buFont typeface="Wingdings" pitchFamily="2" charset="2"/>
              <a:buNone/>
              <a:defRPr sz="1800" b="0">
                <a:solidFill>
                  <a:schemeClr val="bg1"/>
                </a:solidFill>
                <a:latin typeface="Segoe UI Semibold"/>
                <a:cs typeface="Segoe UI Semibold"/>
              </a:defRPr>
            </a:lvl1pPr>
          </a:lstStyle>
          <a:p>
            <a:r>
              <a:rPr lang="ru-RU" altLang="en-US"/>
              <a:t>Образец подзаголовка</a:t>
            </a:r>
            <a:endParaRPr lang="ru-RU" altLang="en-US" dirty="0"/>
          </a:p>
        </p:txBody>
      </p:sp>
      <p:pic>
        <p:nvPicPr>
          <p:cNvPr id="17" name="Рисунок 1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339" y="548680"/>
            <a:ext cx="4128459" cy="485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1734486"/>
      </p:ext>
    </p:extLst>
  </p:cSld>
  <p:clrMapOvr>
    <a:masterClrMapping/>
  </p:clrMapOvr>
  <p:transition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Подраздел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892" b="10865"/>
          <a:stretch/>
        </p:blipFill>
        <p:spPr>
          <a:xfrm>
            <a:off x="0" y="322666"/>
            <a:ext cx="5101203" cy="653752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 bwMode="auto">
          <a:xfrm>
            <a:off x="0" y="6548753"/>
            <a:ext cx="12192000" cy="309247"/>
          </a:xfrm>
          <a:prstGeom prst="rect">
            <a:avLst/>
          </a:prstGeom>
          <a:solidFill>
            <a:schemeClr val="bg1"/>
          </a:solidFill>
          <a:ln w="19050">
            <a:noFill/>
            <a:round/>
            <a:headEnd/>
            <a:tailEnd/>
          </a:ln>
          <a:effectLst/>
        </p:spPr>
        <p:txBody>
          <a:bodyPr rtlCol="0" anchor="ctr"/>
          <a:lstStyle/>
          <a:p>
            <a:pPr algn="ctr"/>
            <a:endParaRPr lang="ru-RU" sz="1800"/>
          </a:p>
        </p:txBody>
      </p:sp>
      <p:sp>
        <p:nvSpPr>
          <p:cNvPr id="19" name="Rectangle 3"/>
          <p:cNvSpPr>
            <a:spLocks noGrp="1" noChangeArrowheads="1"/>
          </p:cNvSpPr>
          <p:nvPr>
            <p:ph type="ctrTitle"/>
          </p:nvPr>
        </p:nvSpPr>
        <p:spPr>
          <a:xfrm>
            <a:off x="4066117" y="3238081"/>
            <a:ext cx="7543801" cy="1980000"/>
          </a:xfrm>
          <a:noFill/>
          <a:ln w="12700" algn="ctr">
            <a:prstDash val="solid"/>
          </a:ln>
        </p:spPr>
        <p:txBody>
          <a:bodyPr lIns="0" tIns="180000" bIns="72000" anchor="t"/>
          <a:lstStyle>
            <a:lvl1pPr marL="0" indent="0" algn="l">
              <a:lnSpc>
                <a:spcPct val="100000"/>
              </a:lnSpc>
              <a:spcBef>
                <a:spcPts val="0"/>
              </a:spcBef>
              <a:defRPr sz="2400" b="0" cap="none" spc="0">
                <a:ln>
                  <a:noFill/>
                </a:ln>
                <a:solidFill>
                  <a:srgbClr val="8A343D"/>
                </a:solidFill>
                <a:effectLst/>
              </a:defRPr>
            </a:lvl1pPr>
          </a:lstStyle>
          <a:p>
            <a:r>
              <a:rPr lang="ru-RU" altLang="en-US"/>
              <a:t>Образец заголовка</a:t>
            </a:r>
            <a:endParaRPr lang="ru-RU" altLang="en-US" dirty="0"/>
          </a:p>
        </p:txBody>
      </p:sp>
      <p:sp>
        <p:nvSpPr>
          <p:cNvPr id="20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4066117" y="1895568"/>
            <a:ext cx="7543801" cy="1214404"/>
          </a:xfrm>
          <a:noFill/>
        </p:spPr>
        <p:txBody>
          <a:bodyPr lIns="0" tIns="90000" bIns="90000" anchor="b"/>
          <a:lstStyle>
            <a:lvl1pPr marL="1588" indent="0" algn="l">
              <a:spcBef>
                <a:spcPts val="0"/>
              </a:spcBef>
              <a:buFont typeface="Wingdings" pitchFamily="2" charset="2"/>
              <a:buNone/>
              <a:defRPr lang="ru-RU" altLang="en-US" sz="1600" dirty="0"/>
            </a:lvl1pPr>
          </a:lstStyle>
          <a:p>
            <a:r>
              <a:rPr lang="ru-RU" altLang="en-US" dirty="0"/>
              <a:t>Образец подзаголовка</a:t>
            </a:r>
          </a:p>
        </p:txBody>
      </p:sp>
      <p:sp>
        <p:nvSpPr>
          <p:cNvPr id="22" name="Rectangle 12"/>
          <p:cNvSpPr>
            <a:spLocks noChangeArrowheads="1"/>
          </p:cNvSpPr>
          <p:nvPr/>
        </p:nvSpPr>
        <p:spPr bwMode="auto">
          <a:xfrm>
            <a:off x="11334853" y="6594872"/>
            <a:ext cx="821828" cy="2174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none" lIns="18000" tIns="10800" rIns="18000" bIns="10800" anchor="ctr"/>
          <a:lstStyle/>
          <a:p>
            <a:pPr algn="ctr">
              <a:defRPr/>
            </a:pPr>
            <a:fld id="{1B02E954-A22E-4D9E-AF24-ECC6A8E0C891}" type="slidenum">
              <a:rPr lang="ru-RU" altLang="en-US" sz="1000" b="1">
                <a:solidFill>
                  <a:schemeClr val="bg2"/>
                </a:solidFill>
              </a:rPr>
              <a:pPr algn="ctr">
                <a:defRPr/>
              </a:pPr>
              <a:t>‹#›</a:t>
            </a:fld>
            <a:endParaRPr lang="ru-RU" altLang="en-US" sz="1000" b="1" dirty="0">
              <a:solidFill>
                <a:schemeClr val="bg2"/>
              </a:solidFill>
            </a:endParaRPr>
          </a:p>
        </p:txBody>
      </p:sp>
      <p:sp>
        <p:nvSpPr>
          <p:cNvPr id="24" name="Rectangle 22"/>
          <p:cNvSpPr>
            <a:spLocks noChangeArrowheads="1"/>
          </p:cNvSpPr>
          <p:nvPr/>
        </p:nvSpPr>
        <p:spPr bwMode="auto">
          <a:xfrm>
            <a:off x="2002686" y="6547047"/>
            <a:ext cx="9549233" cy="3131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l">
              <a:defRPr/>
            </a:pPr>
            <a:r>
              <a:rPr lang="ru-RU" sz="1000" b="0" i="1" kern="1200" dirty="0">
                <a:solidFill>
                  <a:schemeClr val="bg2"/>
                </a:solidFill>
                <a:latin typeface="Calibri" pitchFamily="34" charset="0"/>
                <a:ea typeface="+mn-ea"/>
                <a:cs typeface="Calibri" pitchFamily="34" charset="0"/>
              </a:rPr>
              <a:t>Класс Александра Кутузова по управлению проектами(на основе стандарта</a:t>
            </a:r>
            <a:r>
              <a:rPr lang="en-US" sz="1000" b="0" i="1" kern="1200" dirty="0">
                <a:solidFill>
                  <a:schemeClr val="bg2"/>
                </a:solidFill>
                <a:latin typeface="Calibri" pitchFamily="34" charset="0"/>
                <a:ea typeface="+mn-ea"/>
                <a:cs typeface="Calibri" pitchFamily="34" charset="0"/>
              </a:rPr>
              <a:t> PMI PMBOK</a:t>
            </a:r>
            <a:r>
              <a:rPr lang="ru-RU" sz="1000" b="0" i="1" kern="1200" dirty="0">
                <a:solidFill>
                  <a:schemeClr val="bg2"/>
                </a:solidFill>
                <a:latin typeface="Calibri" pitchFamily="34" charset="0"/>
                <a:ea typeface="+mn-ea"/>
                <a:cs typeface="Calibri" pitchFamily="34" charset="0"/>
              </a:rPr>
              <a:t>® </a:t>
            </a:r>
            <a:r>
              <a:rPr lang="en-US" sz="1000" b="0" i="1" kern="1200" dirty="0">
                <a:solidFill>
                  <a:schemeClr val="bg2"/>
                </a:solidFill>
                <a:latin typeface="Calibri" pitchFamily="34" charset="0"/>
                <a:ea typeface="+mn-ea"/>
                <a:cs typeface="Calibri" pitchFamily="34" charset="0"/>
              </a:rPr>
              <a:t>Guide</a:t>
            </a:r>
            <a:r>
              <a:rPr lang="ru-RU" sz="1000" b="0" i="1" kern="1200" dirty="0">
                <a:solidFill>
                  <a:schemeClr val="bg2"/>
                </a:solidFill>
                <a:latin typeface="Calibri" pitchFamily="34" charset="0"/>
                <a:ea typeface="+mn-ea"/>
                <a:cs typeface="Calibri" pitchFamily="34" charset="0"/>
              </a:rPr>
              <a:t> </a:t>
            </a:r>
            <a:r>
              <a:rPr lang="en-US" sz="1000" b="0" i="1" kern="1200" dirty="0">
                <a:solidFill>
                  <a:schemeClr val="bg2"/>
                </a:solidFill>
                <a:latin typeface="Calibri" pitchFamily="34" charset="0"/>
                <a:ea typeface="+mn-ea"/>
                <a:cs typeface="Calibri" pitchFamily="34" charset="0"/>
              </a:rPr>
              <a:t>5th Edition</a:t>
            </a:r>
            <a:r>
              <a:rPr lang="ru-RU" sz="1000" b="0" i="1" kern="1200" dirty="0">
                <a:solidFill>
                  <a:schemeClr val="bg2"/>
                </a:solidFill>
                <a:latin typeface="Calibri" pitchFamily="34" charset="0"/>
                <a:ea typeface="+mn-ea"/>
                <a:cs typeface="Calibri" pitchFamily="34" charset="0"/>
              </a:rPr>
              <a:t>, 20</a:t>
            </a:r>
            <a:r>
              <a:rPr lang="en-US" sz="1000" b="0" i="1" kern="1200" dirty="0">
                <a:solidFill>
                  <a:schemeClr val="bg2"/>
                </a:solidFill>
                <a:latin typeface="Calibri" pitchFamily="34" charset="0"/>
                <a:ea typeface="+mn-ea"/>
                <a:cs typeface="Calibri" pitchFamily="34" charset="0"/>
              </a:rPr>
              <a:t>12</a:t>
            </a:r>
            <a:r>
              <a:rPr lang="ru-RU" sz="1000" b="0" i="1" kern="1200" dirty="0">
                <a:solidFill>
                  <a:schemeClr val="bg2"/>
                </a:solidFill>
                <a:latin typeface="Calibri" pitchFamily="34" charset="0"/>
                <a:ea typeface="+mn-ea"/>
                <a:cs typeface="Calibri" pitchFamily="34" charset="0"/>
              </a:rPr>
              <a:t>)</a:t>
            </a:r>
            <a:endParaRPr lang="ru-RU" altLang="en-US" sz="1000" b="0" i="1" kern="1200" dirty="0">
              <a:solidFill>
                <a:schemeClr val="bg2"/>
              </a:solidFill>
              <a:latin typeface="Calibri" pitchFamily="34" charset="0"/>
              <a:ea typeface="+mn-ea"/>
              <a:cs typeface="Calibri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4066118" y="3147462"/>
            <a:ext cx="7485801" cy="45719"/>
          </a:xfrm>
          <a:prstGeom prst="rect">
            <a:avLst/>
          </a:prstGeom>
          <a:gradFill flip="none" rotWithShape="1">
            <a:gsLst>
              <a:gs pos="75000">
                <a:srgbClr val="C9CFD9"/>
              </a:gs>
              <a:gs pos="25000">
                <a:srgbClr val="C9CFD9"/>
              </a:gs>
              <a:gs pos="50000">
                <a:srgbClr val="AAB4C3">
                  <a:alpha val="60000"/>
                </a:srgbClr>
              </a:gs>
              <a:gs pos="2000">
                <a:schemeClr val="bg1">
                  <a:alpha val="0"/>
                </a:schemeClr>
              </a:gs>
              <a:gs pos="100000">
                <a:schemeClr val="bg1"/>
              </a:gs>
            </a:gsLst>
            <a:lin ang="0" scaled="1"/>
            <a:tileRect/>
          </a:gradFill>
          <a:ln w="19050">
            <a:noFill/>
            <a:round/>
            <a:headEnd/>
            <a:tailEnd/>
          </a:ln>
          <a:effectLst/>
        </p:spPr>
        <p:txBody>
          <a:bodyPr rtlCol="0" anchor="ctr"/>
          <a:lstStyle/>
          <a:p>
            <a:pPr lvl="0"/>
            <a:endParaRPr lang="ru-RU" sz="1800"/>
          </a:p>
        </p:txBody>
      </p:sp>
      <p:sp>
        <p:nvSpPr>
          <p:cNvPr id="16" name="Rectangle 22"/>
          <p:cNvSpPr>
            <a:spLocks noChangeArrowheads="1"/>
          </p:cNvSpPr>
          <p:nvPr/>
        </p:nvSpPr>
        <p:spPr bwMode="auto">
          <a:xfrm>
            <a:off x="135296" y="6547046"/>
            <a:ext cx="1576448" cy="31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l">
              <a:defRPr/>
            </a:pPr>
            <a:r>
              <a:rPr lang="ru-RU" altLang="en-US" sz="1000" b="0" i="1" dirty="0">
                <a:solidFill>
                  <a:schemeClr val="bg2"/>
                </a:solidFill>
                <a:latin typeface="Calibri" pitchFamily="34" charset="0"/>
                <a:cs typeface="Calibri" pitchFamily="34" charset="0"/>
              </a:rPr>
              <a:t>© 2</a:t>
            </a:r>
            <a:r>
              <a:rPr lang="en-US" altLang="en-US" sz="1000" b="0" i="1" dirty="0">
                <a:solidFill>
                  <a:schemeClr val="bg2"/>
                </a:solidFill>
                <a:latin typeface="Calibri" pitchFamily="34" charset="0"/>
                <a:cs typeface="Calibri" pitchFamily="34" charset="0"/>
              </a:rPr>
              <a:t>0</a:t>
            </a:r>
            <a:r>
              <a:rPr lang="ru-RU" altLang="en-US" sz="1000" b="0" i="1" dirty="0">
                <a:solidFill>
                  <a:schemeClr val="bg2"/>
                </a:solidFill>
                <a:latin typeface="Calibri" pitchFamily="34" charset="0"/>
                <a:cs typeface="Calibri" pitchFamily="34" charset="0"/>
              </a:rPr>
              <a:t>17</a:t>
            </a:r>
            <a:r>
              <a:rPr lang="en-US" altLang="en-US" sz="1000" b="0" i="1" dirty="0">
                <a:solidFill>
                  <a:schemeClr val="bg2"/>
                </a:solidFill>
                <a:latin typeface="Calibri" pitchFamily="34" charset="0"/>
                <a:cs typeface="Calibri" pitchFamily="34" charset="0"/>
              </a:rPr>
              <a:t>PM Expert</a:t>
            </a:r>
            <a:endParaRPr lang="ru-RU" altLang="en-US" sz="1000" b="0" i="1" dirty="0">
              <a:solidFill>
                <a:schemeClr val="bg2"/>
              </a:solidFill>
              <a:latin typeface="Calibri" pitchFamily="34" charset="0"/>
              <a:cs typeface="Calibri" pitchFamily="34" charset="0"/>
            </a:endParaRPr>
          </a:p>
        </p:txBody>
      </p:sp>
      <p:cxnSp>
        <p:nvCxnSpPr>
          <p:cNvPr id="17" name="Straight Connector 4"/>
          <p:cNvCxnSpPr/>
          <p:nvPr/>
        </p:nvCxnSpPr>
        <p:spPr>
          <a:xfrm>
            <a:off x="1828972" y="6613616"/>
            <a:ext cx="0" cy="180000"/>
          </a:xfrm>
          <a:prstGeom prst="line">
            <a:avLst/>
          </a:prstGeom>
          <a:ln w="12700">
            <a:solidFill>
              <a:srgbClr val="C9CF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11139952"/>
      </p:ext>
    </p:extLst>
  </p:cSld>
  <p:clrMapOvr>
    <a:masterClrMapping/>
  </p:clrMapOvr>
  <p:transition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2_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D4A0C1-D7DA-4236-AA76-C6938118B786}" type="datetimeFigureOut">
              <a:rPr kumimoji="0" lang="ru-RU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08.10.2024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4CC5BDF-1D37-4374-821A-83BEFEA04A03}" type="slidenum">
              <a:rPr kumimoji="0" lang="ru-RU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4307517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701"/>
          <a:stretch/>
        </p:blipFill>
        <p:spPr>
          <a:xfrm flipH="1">
            <a:off x="3211551" y="0"/>
            <a:ext cx="8980450" cy="6858000"/>
          </a:xfrm>
          <a:prstGeom prst="rect">
            <a:avLst/>
          </a:prstGeom>
        </p:spPr>
      </p:pic>
      <p:sp>
        <p:nvSpPr>
          <p:cNvPr id="11" name="Прямоугольник 10"/>
          <p:cNvSpPr/>
          <p:nvPr userDrawn="1"/>
        </p:nvSpPr>
        <p:spPr>
          <a:xfrm>
            <a:off x="3189251" y="0"/>
            <a:ext cx="9002750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73000"/>
                </a:schemeClr>
              </a:gs>
              <a:gs pos="7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4602" y="228600"/>
            <a:ext cx="1846967" cy="304800"/>
          </a:xfrm>
          <a:prstGeom prst="rect">
            <a:avLst/>
          </a:prstGeom>
        </p:spPr>
      </p:pic>
      <p:sp>
        <p:nvSpPr>
          <p:cNvPr id="7" name="Прямоугольник 6"/>
          <p:cNvSpPr/>
          <p:nvPr userDrawn="1"/>
        </p:nvSpPr>
        <p:spPr>
          <a:xfrm rot="2700000">
            <a:off x="11928805" y="6594804"/>
            <a:ext cx="107763" cy="107764"/>
          </a:xfrm>
          <a:prstGeom prst="rect">
            <a:avLst/>
          </a:prstGeom>
          <a:solidFill>
            <a:srgbClr val="8C27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cxnSp>
        <p:nvCxnSpPr>
          <p:cNvPr id="8" name="Прямая соединительная линия 7"/>
          <p:cNvCxnSpPr/>
          <p:nvPr userDrawn="1"/>
        </p:nvCxnSpPr>
        <p:spPr>
          <a:xfrm flipH="1">
            <a:off x="10058400" y="6629400"/>
            <a:ext cx="1728964" cy="13993"/>
          </a:xfrm>
          <a:prstGeom prst="line">
            <a:avLst/>
          </a:prstGeom>
          <a:ln>
            <a:solidFill>
              <a:srgbClr val="9D9D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Holder 6"/>
          <p:cNvSpPr txBox="1">
            <a:spLocks/>
          </p:cNvSpPr>
          <p:nvPr userDrawn="1"/>
        </p:nvSpPr>
        <p:spPr>
          <a:xfrm>
            <a:off x="8991600" y="6324600"/>
            <a:ext cx="2804160" cy="342900"/>
          </a:xfrm>
          <a:prstGeom prst="rect">
            <a:avLst/>
          </a:prstGeom>
        </p:spPr>
        <p:txBody>
          <a:bodyPr lIns="0" tIns="0" rIns="0" bIns="0" anchor="ctr"/>
          <a:lstStyle>
            <a:defPPr>
              <a:defRPr lang="ru-RU"/>
            </a:defPPr>
            <a:lvl1pPr marL="0" algn="r" defTabSz="914400" rtl="0" eaLnBrk="1" latinLnBrk="0" hangingPunct="1"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6F15528-21DE-4FAA-801E-634DDDAF4B2B}" type="slidenum">
              <a:rPr lang="ru-RU" sz="1200" smtClean="0">
                <a:solidFill>
                  <a:prstClr val="black">
                    <a:tint val="75000"/>
                  </a:prst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pPr/>
              <a:t>‹#›</a:t>
            </a:fld>
            <a:endParaRPr lang="ru-RU" sz="1200" dirty="0">
              <a:solidFill>
                <a:prstClr val="black">
                  <a:tint val="75000"/>
                </a:prst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9" name="Прямоугольник 8"/>
          <p:cNvSpPr/>
          <p:nvPr userDrawn="1"/>
        </p:nvSpPr>
        <p:spPr bwMode="auto">
          <a:xfrm>
            <a:off x="527636" y="379986"/>
            <a:ext cx="128857" cy="604753"/>
          </a:xfrm>
          <a:prstGeom prst="rect">
            <a:avLst/>
          </a:prstGeom>
          <a:solidFill>
            <a:srgbClr val="8C27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534"/>
          </a:p>
        </p:txBody>
      </p:sp>
    </p:spTree>
    <p:extLst>
      <p:ext uri="{BB962C8B-B14F-4D97-AF65-F5344CB8AC3E}">
        <p14:creationId xmlns:p14="http://schemas.microsoft.com/office/powerpoint/2010/main" val="1656345379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userDrawn="1">
  <p:cSld name="1_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85557244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Рисунок 27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18" r="852" b="13398"/>
          <a:stretch/>
        </p:blipFill>
        <p:spPr>
          <a:xfrm flipH="1">
            <a:off x="0" y="2057"/>
            <a:ext cx="12236984" cy="6859378"/>
          </a:xfrm>
          <a:prstGeom prst="rect">
            <a:avLst/>
          </a:prstGeom>
        </p:spPr>
      </p:pic>
      <p:sp>
        <p:nvSpPr>
          <p:cNvPr id="29" name="Прямоугольник 28"/>
          <p:cNvSpPr/>
          <p:nvPr userDrawn="1"/>
        </p:nvSpPr>
        <p:spPr>
          <a:xfrm>
            <a:off x="1" y="0"/>
            <a:ext cx="12194451" cy="6858000"/>
          </a:xfrm>
          <a:prstGeom prst="rect">
            <a:avLst/>
          </a:prstGeom>
          <a:gradFill>
            <a:gsLst>
              <a:gs pos="20000">
                <a:srgbClr val="FFFFFF">
                  <a:alpha val="88000"/>
                </a:srgbClr>
              </a:gs>
              <a:gs pos="6000">
                <a:schemeClr val="bg1"/>
              </a:gs>
              <a:gs pos="80000">
                <a:schemeClr val="bg1">
                  <a:alpha val="50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000"/>
          </a:p>
        </p:txBody>
      </p:sp>
      <p:sp>
        <p:nvSpPr>
          <p:cNvPr id="30" name="TextBox 29"/>
          <p:cNvSpPr txBox="1"/>
          <p:nvPr userDrawn="1"/>
        </p:nvSpPr>
        <p:spPr>
          <a:xfrm>
            <a:off x="9144001" y="250244"/>
            <a:ext cx="2888166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500" b="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ПРОФЕССИОНАЛЬНОЕ</a:t>
            </a:r>
            <a:endParaRPr lang="en-US" sz="1500" b="0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algn="r"/>
            <a:r>
              <a:rPr lang="ru-RU" sz="1500" b="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УПРАВЛЕНИЕ</a:t>
            </a:r>
            <a:r>
              <a:rPr lang="en-US" sz="1500" b="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ru-RU" sz="1500" b="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КРУПНЫМИ</a:t>
            </a:r>
            <a:endParaRPr lang="en-US" sz="1500" b="0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algn="r"/>
            <a:r>
              <a:rPr lang="ru-RU" sz="1500" b="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И МЕГАПРОЕКТАМИ</a:t>
            </a:r>
          </a:p>
        </p:txBody>
      </p:sp>
      <p:pic>
        <p:nvPicPr>
          <p:cNvPr id="31" name="Рисунок 3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581" y="1235868"/>
            <a:ext cx="4296937" cy="709112"/>
          </a:xfrm>
          <a:prstGeom prst="rect">
            <a:avLst/>
          </a:prstGeom>
        </p:spPr>
      </p:pic>
      <p:sp>
        <p:nvSpPr>
          <p:cNvPr id="32" name="Прямоугольник 31"/>
          <p:cNvSpPr/>
          <p:nvPr userDrawn="1"/>
        </p:nvSpPr>
        <p:spPr>
          <a:xfrm>
            <a:off x="0" y="3378819"/>
            <a:ext cx="7627434" cy="2057401"/>
          </a:xfrm>
          <a:prstGeom prst="rect">
            <a:avLst/>
          </a:prstGeom>
          <a:solidFill>
            <a:srgbClr val="8C27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000"/>
          </a:p>
        </p:txBody>
      </p:sp>
      <p:pic>
        <p:nvPicPr>
          <p:cNvPr id="33" name="Рисунок 32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055" r="13571" b="6685"/>
          <a:stretch/>
        </p:blipFill>
        <p:spPr>
          <a:xfrm>
            <a:off x="4051310" y="936702"/>
            <a:ext cx="7551854" cy="5921298"/>
          </a:xfrm>
          <a:prstGeom prst="rect">
            <a:avLst/>
          </a:prstGeom>
        </p:spPr>
      </p:pic>
      <p:pic>
        <p:nvPicPr>
          <p:cNvPr id="34" name="Рисунок 33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94384" y="5486401"/>
            <a:ext cx="1293535" cy="1293535"/>
          </a:xfrm>
          <a:prstGeom prst="rect">
            <a:avLst/>
          </a:prstGeom>
        </p:spPr>
      </p:pic>
      <p:sp>
        <p:nvSpPr>
          <p:cNvPr id="35" name="Прямоугольник 34"/>
          <p:cNvSpPr/>
          <p:nvPr userDrawn="1"/>
        </p:nvSpPr>
        <p:spPr>
          <a:xfrm>
            <a:off x="10795819" y="4645742"/>
            <a:ext cx="1290484" cy="9291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000"/>
          </a:p>
        </p:txBody>
      </p:sp>
      <p:pic>
        <p:nvPicPr>
          <p:cNvPr id="36" name="Рисунок 35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0568" y="4723245"/>
            <a:ext cx="1246238" cy="756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051422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1">
          <p15:clr>
            <a:srgbClr val="FBAE40"/>
          </p15:clr>
        </p15:guide>
      </p15:sldGuideLst>
    </p:ext>
  </p:extLs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x" userDrawn="1">
  <p:cSld name="1_Заголовок и подзаголовок копия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/>
          <p:cNvSpPr/>
          <p:nvPr userDrawn="1"/>
        </p:nvSpPr>
        <p:spPr>
          <a:xfrm>
            <a:off x="527636" y="379986"/>
            <a:ext cx="128857" cy="604753"/>
          </a:xfrm>
          <a:prstGeom prst="rect">
            <a:avLst/>
          </a:prstGeom>
          <a:solidFill>
            <a:srgbClr val="8C27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534"/>
          </a:p>
        </p:txBody>
      </p:sp>
      <p:pic>
        <p:nvPicPr>
          <p:cNvPr id="7" name="Рисунок 6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887"/>
          <a:stretch/>
        </p:blipFill>
        <p:spPr>
          <a:xfrm>
            <a:off x="5855211" y="1"/>
            <a:ext cx="6328119" cy="6858000"/>
          </a:xfrm>
          <a:prstGeom prst="rect">
            <a:avLst/>
          </a:prstGeom>
        </p:spPr>
      </p:pic>
      <p:sp>
        <p:nvSpPr>
          <p:cNvPr id="8" name="Прямоугольник 7"/>
          <p:cNvSpPr/>
          <p:nvPr userDrawn="1"/>
        </p:nvSpPr>
        <p:spPr>
          <a:xfrm>
            <a:off x="3277875" y="1"/>
            <a:ext cx="8905456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1000"/>
                </a:schemeClr>
              </a:gs>
              <a:gs pos="7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534"/>
          </a:p>
        </p:txBody>
      </p:sp>
      <p:sp>
        <p:nvSpPr>
          <p:cNvPr id="14" name="Прямоугольник 13"/>
          <p:cNvSpPr/>
          <p:nvPr userDrawn="1"/>
        </p:nvSpPr>
        <p:spPr bwMode="auto">
          <a:xfrm rot="2700000">
            <a:off x="11799448" y="6577688"/>
            <a:ext cx="107476" cy="106599"/>
          </a:xfrm>
          <a:prstGeom prst="rect">
            <a:avLst/>
          </a:prstGeom>
          <a:solidFill>
            <a:srgbClr val="8C27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534"/>
          </a:p>
        </p:txBody>
      </p:sp>
      <p:pic>
        <p:nvPicPr>
          <p:cNvPr id="18" name="Рисунок 1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025073" y="227992"/>
            <a:ext cx="1827007" cy="303989"/>
          </a:xfrm>
          <a:prstGeom prst="rect">
            <a:avLst/>
          </a:prstGeom>
        </p:spPr>
      </p:pic>
      <p:sp>
        <p:nvSpPr>
          <p:cNvPr id="19" name="Holder 6"/>
          <p:cNvSpPr txBox="1">
            <a:spLocks/>
          </p:cNvSpPr>
          <p:nvPr userDrawn="1"/>
        </p:nvSpPr>
        <p:spPr bwMode="auto">
          <a:xfrm>
            <a:off x="8894425" y="6307764"/>
            <a:ext cx="2773855" cy="341987"/>
          </a:xfrm>
          <a:prstGeom prst="rect">
            <a:avLst/>
          </a:prstGeom>
        </p:spPr>
        <p:txBody>
          <a:bodyPr lIns="0" tIns="0" rIns="0" bIns="0" anchor="ctr"/>
          <a:lstStyle>
            <a:defPPr>
              <a:defRPr lang="ru-RU"/>
            </a:defPPr>
            <a:lvl1pPr marL="0" algn="r" defTabSz="914400" rtl="0" eaLnBrk="1" latinLnBrk="0" hangingPunct="1"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6F15528-21DE-4FAA-801E-634DDDAF4B2B}" type="slidenum">
              <a:rPr lang="ru-RU" sz="1187" b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pPr/>
              <a:t>‹#›</a:t>
            </a:fld>
            <a:endParaRPr lang="ru-RU" sz="1187" b="0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20" name="Прямая соединительная линия 19"/>
          <p:cNvCxnSpPr/>
          <p:nvPr userDrawn="1"/>
        </p:nvCxnSpPr>
        <p:spPr bwMode="auto">
          <a:xfrm flipH="1">
            <a:off x="10218812" y="6629071"/>
            <a:ext cx="1449468" cy="0"/>
          </a:xfrm>
          <a:prstGeom prst="line">
            <a:avLst/>
          </a:prstGeom>
          <a:noFill/>
          <a:ln w="9525" cap="flat">
            <a:solidFill>
              <a:schemeClr val="bg1">
                <a:lumMod val="75000"/>
              </a:schemeClr>
            </a:solidFill>
            <a:prstDash val="solid"/>
            <a:miter lim="400000"/>
          </a:ln>
        </p:spPr>
        <p:style>
          <a:lnRef idx="0">
            <a:srgbClr val="000000"/>
          </a:lnRef>
          <a:fillRef idx="0">
            <a:srgbClr val="000000"/>
          </a:fillRef>
          <a:effectRef idx="0">
            <a:srgbClr val="000000"/>
          </a:effectRef>
          <a:fontRef idx="none"/>
        </p:style>
      </p:cxnSp>
    </p:spTree>
    <p:extLst>
      <p:ext uri="{BB962C8B-B14F-4D97-AF65-F5344CB8AC3E}">
        <p14:creationId xmlns:p14="http://schemas.microsoft.com/office/powerpoint/2010/main" val="3186266289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x" preserve="1" userDrawn="1">
  <p:cSld name="2_Заголовок и подзаголовок копия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/>
          <p:cNvSpPr/>
          <p:nvPr userDrawn="1"/>
        </p:nvSpPr>
        <p:spPr>
          <a:xfrm>
            <a:off x="527636" y="379986"/>
            <a:ext cx="128857" cy="604753"/>
          </a:xfrm>
          <a:prstGeom prst="rect">
            <a:avLst/>
          </a:prstGeom>
          <a:solidFill>
            <a:srgbClr val="8C27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534"/>
          </a:p>
        </p:txBody>
      </p:sp>
      <p:sp>
        <p:nvSpPr>
          <p:cNvPr id="14" name="Прямоугольник 13"/>
          <p:cNvSpPr/>
          <p:nvPr userDrawn="1"/>
        </p:nvSpPr>
        <p:spPr bwMode="auto">
          <a:xfrm rot="2700000">
            <a:off x="11799448" y="6577688"/>
            <a:ext cx="107476" cy="106599"/>
          </a:xfrm>
          <a:prstGeom prst="rect">
            <a:avLst/>
          </a:prstGeom>
          <a:solidFill>
            <a:srgbClr val="8C27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534"/>
          </a:p>
        </p:txBody>
      </p:sp>
      <p:sp>
        <p:nvSpPr>
          <p:cNvPr id="19" name="Holder 6"/>
          <p:cNvSpPr txBox="1">
            <a:spLocks/>
          </p:cNvSpPr>
          <p:nvPr userDrawn="1"/>
        </p:nvSpPr>
        <p:spPr bwMode="auto">
          <a:xfrm>
            <a:off x="8894425" y="6307764"/>
            <a:ext cx="2773855" cy="341987"/>
          </a:xfrm>
          <a:prstGeom prst="rect">
            <a:avLst/>
          </a:prstGeom>
        </p:spPr>
        <p:txBody>
          <a:bodyPr lIns="0" tIns="0" rIns="0" bIns="0" anchor="ctr"/>
          <a:lstStyle>
            <a:defPPr>
              <a:defRPr lang="ru-RU"/>
            </a:defPPr>
            <a:lvl1pPr marL="0" algn="r" defTabSz="914400" rtl="0" eaLnBrk="1" latinLnBrk="0" hangingPunct="1"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6F15528-21DE-4FAA-801E-634DDDAF4B2B}" type="slidenum">
              <a:rPr lang="ru-RU" sz="1187" b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pPr/>
              <a:t>‹#›</a:t>
            </a:fld>
            <a:endParaRPr lang="ru-RU" sz="1187" b="0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20" name="Прямая соединительная линия 19"/>
          <p:cNvCxnSpPr/>
          <p:nvPr userDrawn="1"/>
        </p:nvCxnSpPr>
        <p:spPr bwMode="auto">
          <a:xfrm flipH="1">
            <a:off x="10218812" y="6629071"/>
            <a:ext cx="1449468" cy="0"/>
          </a:xfrm>
          <a:prstGeom prst="line">
            <a:avLst/>
          </a:prstGeom>
          <a:noFill/>
          <a:ln w="9525" cap="flat">
            <a:solidFill>
              <a:schemeClr val="bg1">
                <a:lumMod val="75000"/>
              </a:schemeClr>
            </a:solidFill>
            <a:prstDash val="solid"/>
            <a:miter lim="400000"/>
          </a:ln>
        </p:spPr>
        <p:style>
          <a:lnRef idx="0">
            <a:srgbClr val="000000"/>
          </a:lnRef>
          <a:fillRef idx="0">
            <a:srgbClr val="000000"/>
          </a:fillRef>
          <a:effectRef idx="0">
            <a:srgbClr val="000000"/>
          </a:effectRef>
          <a:fontRef idx="none"/>
        </p:style>
      </p:cxnSp>
    </p:spTree>
    <p:extLst>
      <p:ext uri="{BB962C8B-B14F-4D97-AF65-F5344CB8AC3E}">
        <p14:creationId xmlns:p14="http://schemas.microsoft.com/office/powerpoint/2010/main" val="3779468780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x" preserve="1" userDrawn="1">
  <p:cSld name="3_Заголовок и подзаголовок копия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/>
          <p:cNvSpPr/>
          <p:nvPr userDrawn="1"/>
        </p:nvSpPr>
        <p:spPr>
          <a:xfrm>
            <a:off x="527636" y="379986"/>
            <a:ext cx="128857" cy="604753"/>
          </a:xfrm>
          <a:prstGeom prst="rect">
            <a:avLst/>
          </a:prstGeom>
          <a:solidFill>
            <a:srgbClr val="8C27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534"/>
          </a:p>
        </p:txBody>
      </p:sp>
      <p:pic>
        <p:nvPicPr>
          <p:cNvPr id="18" name="Рисунок 1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025073" y="227992"/>
            <a:ext cx="1827007" cy="303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4185121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C3321-A5E2-478C-A76A-D47D00A9B204}" type="datetimeFigureOut">
              <a:rPr lang="ru-RU" smtClean="0"/>
              <a:t>08.10.2024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71DDB-15A4-437C-B339-0D3584200C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3509450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C3321-A5E2-478C-A76A-D47D00A9B204}" type="datetimeFigureOut">
              <a:rPr lang="ru-RU" smtClean="0"/>
              <a:t>08.10.2024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71DDB-15A4-437C-B339-0D3584200C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7436804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C3321-A5E2-478C-A76A-D47D00A9B204}" type="datetimeFigureOut">
              <a:rPr lang="ru-RU" smtClean="0"/>
              <a:t>08.10.2024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71DDB-15A4-437C-B339-0D3584200C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9235107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C3321-A5E2-478C-A76A-D47D00A9B204}" type="datetimeFigureOut">
              <a:rPr lang="ru-RU" smtClean="0"/>
              <a:t>08.10.2024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71DDB-15A4-437C-B339-0D3584200C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656907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C3321-A5E2-478C-A76A-D47D00A9B204}" type="datetimeFigureOut">
              <a:rPr lang="ru-RU" smtClean="0"/>
              <a:t>08.10.2024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71DDB-15A4-437C-B339-0D3584200C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7345062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C3321-A5E2-478C-A76A-D47D00A9B204}" type="datetimeFigureOut">
              <a:rPr lang="ru-RU" smtClean="0"/>
              <a:t>08.10.2024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71DDB-15A4-437C-B339-0D3584200C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449691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C3321-A5E2-478C-A76A-D47D00A9B204}" type="datetimeFigureOut">
              <a:rPr lang="ru-RU" smtClean="0"/>
              <a:t>08.10.2024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71DDB-15A4-437C-B339-0D3584200C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3511415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C3321-A5E2-478C-A76A-D47D00A9B204}" type="datetimeFigureOut">
              <a:rPr lang="ru-RU" smtClean="0"/>
              <a:t>08.10.2024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71DDB-15A4-437C-B339-0D3584200C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1847646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C3321-A5E2-478C-A76A-D47D00A9B204}" type="datetimeFigureOut">
              <a:rPr lang="ru-RU" smtClean="0"/>
              <a:t>08.10.2024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71DDB-15A4-437C-B339-0D3584200C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5666390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C3321-A5E2-478C-A76A-D47D00A9B204}" type="datetimeFigureOut">
              <a:rPr lang="ru-RU" smtClean="0"/>
              <a:t>08.10.2024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71DDB-15A4-437C-B339-0D3584200C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2076640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C3321-A5E2-478C-A76A-D47D00A9B204}" type="datetimeFigureOut">
              <a:rPr lang="ru-RU" smtClean="0"/>
              <a:t>08.10.2024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71DDB-15A4-437C-B339-0D3584200C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3288237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914400" y="533400"/>
            <a:ext cx="12118085" cy="406400"/>
          </a:xfrm>
          <a:prstGeom prst="rect">
            <a:avLst/>
          </a:prstGeom>
        </p:spPr>
        <p:txBody>
          <a:bodyPr lIns="0" tIns="0" rIns="0" bIns="0"/>
          <a:lstStyle>
            <a:lvl1pPr>
              <a:defRPr sz="2500" b="1" i="0">
                <a:solidFill>
                  <a:srgbClr val="8C271A"/>
                </a:solidFill>
                <a:latin typeface="Segoe UI"/>
                <a:cs typeface="Segoe UI"/>
              </a:defRPr>
            </a:lvl1pPr>
          </a:lstStyle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762262076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userDrawn="1">
  <p:cSld name="2_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239184" y="188913"/>
            <a:ext cx="11041392" cy="647700"/>
          </a:xfrm>
          <a:prstGeom prst="rect">
            <a:avLst/>
          </a:prstGeom>
        </p:spPr>
        <p:txBody>
          <a:bodyPr lIns="91429" tIns="45715" rIns="91429" bIns="45715"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9108017" y="6453192"/>
            <a:ext cx="2844800" cy="333375"/>
          </a:xfrm>
          <a:prstGeom prst="rect">
            <a:avLst/>
          </a:prstGeom>
        </p:spPr>
        <p:txBody>
          <a:bodyPr lIns="91429" tIns="45715" rIns="91429" bIns="45715"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80808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918276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Прямоугольник 12"/>
          <p:cNvSpPr/>
          <p:nvPr userDrawn="1"/>
        </p:nvSpPr>
        <p:spPr>
          <a:xfrm>
            <a:off x="-76200" y="-1"/>
            <a:ext cx="12272333" cy="6858001"/>
          </a:xfrm>
          <a:prstGeom prst="rect">
            <a:avLst/>
          </a:prstGeom>
          <a:gradFill>
            <a:gsLst>
              <a:gs pos="24000">
                <a:srgbClr val="FFFFFF">
                  <a:alpha val="88000"/>
                </a:srgbClr>
              </a:gs>
              <a:gs pos="5000">
                <a:schemeClr val="bg1"/>
              </a:gs>
              <a:gs pos="81000">
                <a:schemeClr val="bg1">
                  <a:alpha val="50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21" name="TextBox 20"/>
          <p:cNvSpPr txBox="1"/>
          <p:nvPr userDrawn="1"/>
        </p:nvSpPr>
        <p:spPr>
          <a:xfrm>
            <a:off x="-300037" y="2514604"/>
            <a:ext cx="53492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ПРОФЕССИОНАЛЬНОЕ</a:t>
            </a:r>
            <a:endParaRPr lang="en-US" sz="1200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ru-RU" sz="120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УПРАВЛЕНИЕ</a:t>
            </a:r>
            <a:r>
              <a:rPr lang="en-US" sz="120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ru-RU" sz="120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КРУПНЫМИ</a:t>
            </a:r>
            <a:endParaRPr lang="en-US" sz="1200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ru-RU" sz="120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И МЕГАПРОЕКТАМИ</a:t>
            </a:r>
          </a:p>
        </p:txBody>
      </p:sp>
      <p:pic>
        <p:nvPicPr>
          <p:cNvPr id="22" name="Рисунок 2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1" y="1606385"/>
            <a:ext cx="3665219" cy="604861"/>
          </a:xfrm>
          <a:prstGeom prst="rect">
            <a:avLst/>
          </a:prstGeom>
        </p:spPr>
      </p:pic>
      <p:sp>
        <p:nvSpPr>
          <p:cNvPr id="24" name="Прямоугольник 23"/>
          <p:cNvSpPr/>
          <p:nvPr userDrawn="1"/>
        </p:nvSpPr>
        <p:spPr>
          <a:xfrm>
            <a:off x="4749161" y="3419478"/>
            <a:ext cx="6794811" cy="2057401"/>
          </a:xfrm>
          <a:prstGeom prst="rect">
            <a:avLst/>
          </a:prstGeom>
          <a:solidFill>
            <a:srgbClr val="8C27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3" name="TextBox 2"/>
          <p:cNvSpPr txBox="1"/>
          <p:nvPr userDrawn="1"/>
        </p:nvSpPr>
        <p:spPr>
          <a:xfrm>
            <a:off x="6034082" y="4074823"/>
            <a:ext cx="4438187" cy="4385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50" b="1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Спасибо</a:t>
            </a:r>
            <a:r>
              <a:rPr lang="en-US" sz="2250" b="1" baseline="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ru-RU" sz="2250" b="1" baseline="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за внимание!</a:t>
            </a:r>
            <a:endParaRPr lang="ru-RU" sz="2250" b="1" dirty="0">
              <a:solidFill>
                <a:schemeClr val="bg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-76200" y="5425360"/>
            <a:ext cx="4728533" cy="2654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76" algn="ctr">
              <a:spcBef>
                <a:spcPts val="16"/>
              </a:spcBef>
            </a:pPr>
            <a:r>
              <a:rPr lang="en-US" sz="1125" b="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www.pmexcellence.com</a:t>
            </a:r>
          </a:p>
        </p:txBody>
      </p:sp>
      <p:pic>
        <p:nvPicPr>
          <p:cNvPr id="4" name="Рисунок 3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7593" y="3451186"/>
            <a:ext cx="1993983" cy="1993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9513802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Holder 2"/>
          <p:cNvSpPr>
            <a:spLocks noGrp="1"/>
          </p:cNvSpPr>
          <p:nvPr>
            <p:ph type="title"/>
          </p:nvPr>
        </p:nvSpPr>
        <p:spPr>
          <a:xfrm>
            <a:off x="927963" y="242372"/>
            <a:ext cx="7288928" cy="506775"/>
          </a:xfrm>
          <a:prstGeom prst="rect">
            <a:avLst/>
          </a:prstGeom>
        </p:spPr>
        <p:txBody>
          <a:bodyPr lIns="0" tIns="0" rIns="0" bIns="0"/>
          <a:lstStyle>
            <a:lvl1pPr>
              <a:defRPr sz="1731" b="1" i="0">
                <a:solidFill>
                  <a:srgbClr val="8C271A"/>
                </a:solidFill>
                <a:latin typeface="Segoe UI"/>
                <a:cs typeface="Segoe UI"/>
              </a:defRPr>
            </a:lvl1pPr>
          </a:lstStyle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762675934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Holder 2"/>
          <p:cNvSpPr>
            <a:spLocks noGrp="1"/>
          </p:cNvSpPr>
          <p:nvPr>
            <p:ph type="title"/>
          </p:nvPr>
        </p:nvSpPr>
        <p:spPr>
          <a:xfrm>
            <a:off x="927963" y="242372"/>
            <a:ext cx="7288928" cy="506775"/>
          </a:xfrm>
          <a:prstGeom prst="rect">
            <a:avLst/>
          </a:prstGeom>
        </p:spPr>
        <p:txBody>
          <a:bodyPr lIns="0" tIns="0" rIns="0" bIns="0"/>
          <a:lstStyle>
            <a:lvl1pPr>
              <a:defRPr sz="1731" b="1" i="0">
                <a:solidFill>
                  <a:srgbClr val="8C271A"/>
                </a:solidFill>
                <a:latin typeface="Segoe UI"/>
                <a:cs typeface="Segoe UI"/>
              </a:defRPr>
            </a:lvl1pPr>
          </a:lstStyle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894011704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"/>
          <p:cNvSpPr txBox="1">
            <a:spLocks noGrp="1"/>
          </p:cNvSpPr>
          <p:nvPr>
            <p:ph type="sldNum" sz="quarter" idx="4"/>
          </p:nvPr>
        </p:nvSpPr>
        <p:spPr>
          <a:xfrm>
            <a:off x="234559" y="6544088"/>
            <a:ext cx="303927" cy="307777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ctr">
            <a:spAutoFit/>
          </a:bodyPr>
          <a:lstStyle>
            <a:lvl1pPr>
              <a:spcBef>
                <a:spcPts val="0"/>
              </a:spcBef>
              <a:defRPr sz="1400"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sp>
        <p:nvSpPr>
          <p:cNvPr id="2" name="Прямоугольник 1"/>
          <p:cNvSpPr/>
          <p:nvPr userDrawn="1"/>
        </p:nvSpPr>
        <p:spPr>
          <a:xfrm>
            <a:off x="287080" y="308344"/>
            <a:ext cx="637955" cy="11483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1073855714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"/>
          <p:cNvSpPr txBox="1">
            <a:spLocks noGrp="1"/>
          </p:cNvSpPr>
          <p:nvPr>
            <p:ph type="sldNum" sz="quarter" idx="4"/>
          </p:nvPr>
        </p:nvSpPr>
        <p:spPr>
          <a:xfrm>
            <a:off x="234559" y="6544088"/>
            <a:ext cx="303927" cy="307777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ctr">
            <a:spAutoFit/>
          </a:bodyPr>
          <a:lstStyle>
            <a:lvl1pPr>
              <a:spcBef>
                <a:spcPts val="0"/>
              </a:spcBef>
              <a:defRPr sz="1400"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sp>
        <p:nvSpPr>
          <p:cNvPr id="2" name="Прямоугольник 1"/>
          <p:cNvSpPr/>
          <p:nvPr userDrawn="1"/>
        </p:nvSpPr>
        <p:spPr>
          <a:xfrm>
            <a:off x="287080" y="308344"/>
            <a:ext cx="637955" cy="11483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pic>
        <p:nvPicPr>
          <p:cNvPr id="4" name="Рисунок 3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" r="852" b="13398"/>
          <a:stretch/>
        </p:blipFill>
        <p:spPr>
          <a:xfrm>
            <a:off x="0" y="0"/>
            <a:ext cx="12192000" cy="6859378"/>
          </a:xfrm>
          <a:prstGeom prst="rect">
            <a:avLst/>
          </a:prstGeom>
        </p:spPr>
      </p:pic>
      <p:sp>
        <p:nvSpPr>
          <p:cNvPr id="5" name="Прямоугольник 4"/>
          <p:cNvSpPr/>
          <p:nvPr userDrawn="1"/>
        </p:nvSpPr>
        <p:spPr>
          <a:xfrm flipV="1">
            <a:off x="-1" y="0"/>
            <a:ext cx="12192001" cy="6872068"/>
          </a:xfrm>
          <a:prstGeom prst="rect">
            <a:avLst/>
          </a:prstGeom>
          <a:gradFill>
            <a:gsLst>
              <a:gs pos="50000">
                <a:srgbClr val="FFFFFF">
                  <a:alpha val="88000"/>
                </a:srgbClr>
              </a:gs>
              <a:gs pos="6000">
                <a:schemeClr val="bg1"/>
              </a:gs>
              <a:gs pos="97000">
                <a:schemeClr val="bg1">
                  <a:alpha val="8600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/>
          </a:p>
        </p:txBody>
      </p:sp>
    </p:spTree>
    <p:extLst>
      <p:ext uri="{BB962C8B-B14F-4D97-AF65-F5344CB8AC3E}">
        <p14:creationId xmlns:p14="http://schemas.microsoft.com/office/powerpoint/2010/main" val="4132958525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59321603-25C4-2009-5C8C-594ED28AA9E3}"/>
              </a:ext>
            </a:extLst>
          </p:cNvPr>
          <p:cNvSpPr/>
          <p:nvPr userDrawn="1"/>
        </p:nvSpPr>
        <p:spPr bwMode="auto">
          <a:xfrm>
            <a:off x="502331" y="271010"/>
            <a:ext cx="122464" cy="432026"/>
          </a:xfrm>
          <a:prstGeom prst="rect">
            <a:avLst/>
          </a:prstGeom>
          <a:solidFill>
            <a:srgbClr val="8C27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2524"/>
          </a:p>
        </p:txBody>
      </p:sp>
      <p:pic>
        <p:nvPicPr>
          <p:cNvPr id="4" name="Рисунок 8">
            <a:extLst>
              <a:ext uri="{FF2B5EF4-FFF2-40B4-BE49-F238E27FC236}">
                <a16:creationId xmlns:a16="http://schemas.microsoft.com/office/drawing/2014/main" id="{AF538E88-0088-4A2B-C52D-2F1D2CAB8C6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53903" y="13607"/>
            <a:ext cx="1699759" cy="489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Holder 2"/>
          <p:cNvSpPr>
            <a:spLocks noGrp="1"/>
          </p:cNvSpPr>
          <p:nvPr>
            <p:ph type="title"/>
          </p:nvPr>
        </p:nvSpPr>
        <p:spPr>
          <a:xfrm>
            <a:off x="927963" y="242372"/>
            <a:ext cx="7288928" cy="506775"/>
          </a:xfrm>
          <a:prstGeom prst="rect">
            <a:avLst/>
          </a:prstGeom>
        </p:spPr>
        <p:txBody>
          <a:bodyPr lIns="0" tIns="0" rIns="0" bIns="0"/>
          <a:lstStyle>
            <a:lvl1pPr>
              <a:defRPr sz="1731" b="1" i="0">
                <a:solidFill>
                  <a:srgbClr val="8C271A"/>
                </a:solidFill>
                <a:latin typeface="Segoe UI"/>
                <a:cs typeface="Segoe UI"/>
              </a:defRPr>
            </a:lvl1pPr>
          </a:lstStyle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229633300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x" userDrawn="1">
  <p:cSld name="Заголовок и подзаголовок копия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 userDrawn="1"/>
        </p:nvSpPr>
        <p:spPr bwMode="auto"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lin ang="2700000" scaled="1"/>
            <a:tileRect/>
          </a:gradFill>
          <a:ln w="12700" cap="flat">
            <a:noFill/>
            <a:miter lim="400000"/>
          </a:ln>
        </p:spPr>
        <p:style>
          <a:lnRef idx="0">
            <a:srgbClr val="000000"/>
          </a:lnRef>
          <a:fillRef idx="0">
            <a:srgbClr val="000000"/>
          </a:fillRef>
          <a:effectRef idx="0">
            <a:srgbClr val="000000"/>
          </a:effectRef>
          <a:fontRef idx="none"/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13" name="Прямоугольник 12"/>
          <p:cNvSpPr/>
          <p:nvPr userDrawn="1"/>
        </p:nvSpPr>
        <p:spPr>
          <a:xfrm rot="2700000">
            <a:off x="11799448" y="6577688"/>
            <a:ext cx="107476" cy="106599"/>
          </a:xfrm>
          <a:prstGeom prst="rect">
            <a:avLst/>
          </a:prstGeom>
          <a:solidFill>
            <a:srgbClr val="8C27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534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5073" y="227992"/>
            <a:ext cx="1827007" cy="303989"/>
          </a:xfrm>
          <a:prstGeom prst="rect">
            <a:avLst/>
          </a:prstGeom>
        </p:spPr>
      </p:pic>
      <p:sp>
        <p:nvSpPr>
          <p:cNvPr id="16" name="Прямоугольник 15"/>
          <p:cNvSpPr/>
          <p:nvPr userDrawn="1"/>
        </p:nvSpPr>
        <p:spPr>
          <a:xfrm>
            <a:off x="527636" y="379986"/>
            <a:ext cx="128857" cy="604753"/>
          </a:xfrm>
          <a:prstGeom prst="rect">
            <a:avLst/>
          </a:prstGeom>
          <a:solidFill>
            <a:srgbClr val="8C27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534"/>
          </a:p>
        </p:txBody>
      </p:sp>
      <p:sp>
        <p:nvSpPr>
          <p:cNvPr id="17" name="Holder 6"/>
          <p:cNvSpPr txBox="1">
            <a:spLocks/>
          </p:cNvSpPr>
          <p:nvPr userDrawn="1"/>
        </p:nvSpPr>
        <p:spPr>
          <a:xfrm>
            <a:off x="8894425" y="6307764"/>
            <a:ext cx="2773855" cy="341987"/>
          </a:xfrm>
          <a:prstGeom prst="rect">
            <a:avLst/>
          </a:prstGeom>
        </p:spPr>
        <p:txBody>
          <a:bodyPr lIns="0" tIns="0" rIns="0" bIns="0" anchor="ctr"/>
          <a:lstStyle>
            <a:defPPr>
              <a:defRPr lang="ru-RU"/>
            </a:defPPr>
            <a:lvl1pPr marL="0" algn="r" defTabSz="914400" rtl="0" eaLnBrk="1" latinLnBrk="0" hangingPunct="1"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6F15528-21DE-4FAA-801E-634DDDAF4B2B}" type="slidenum">
              <a:rPr lang="ru-RU" sz="1187" b="0" smtClean="0">
                <a:latin typeface="Arial" panose="020B0604020202020204" pitchFamily="34" charset="0"/>
                <a:ea typeface="Segoe UI" panose="020B0502040204020203" pitchFamily="34" charset="0"/>
                <a:cs typeface="Arial" panose="020B0604020202020204" pitchFamily="34" charset="0"/>
              </a:rPr>
              <a:pPr/>
              <a:t>‹#›</a:t>
            </a:fld>
            <a:endParaRPr lang="ru-RU" sz="1187" b="0" dirty="0">
              <a:latin typeface="Arial" panose="020B0604020202020204" pitchFamily="34" charset="0"/>
              <a:ea typeface="Segoe UI" panose="020B0502040204020203" pitchFamily="34" charset="0"/>
              <a:cs typeface="Arial" panose="020B0604020202020204" pitchFamily="34" charset="0"/>
            </a:endParaRPr>
          </a:p>
        </p:txBody>
      </p:sp>
      <p:cxnSp>
        <p:nvCxnSpPr>
          <p:cNvPr id="6" name="Прямая соединительная линия 5"/>
          <p:cNvCxnSpPr/>
          <p:nvPr userDrawn="1"/>
        </p:nvCxnSpPr>
        <p:spPr bwMode="auto">
          <a:xfrm flipH="1">
            <a:off x="10218812" y="6629071"/>
            <a:ext cx="1449468" cy="0"/>
          </a:xfrm>
          <a:prstGeom prst="line">
            <a:avLst/>
          </a:prstGeom>
          <a:noFill/>
          <a:ln w="9525" cap="flat">
            <a:solidFill>
              <a:schemeClr val="bg1">
                <a:lumMod val="75000"/>
              </a:schemeClr>
            </a:solidFill>
            <a:prstDash val="solid"/>
            <a:miter lim="400000"/>
          </a:ln>
        </p:spPr>
        <p:style>
          <a:lnRef idx="0">
            <a:srgbClr val="000000"/>
          </a:lnRef>
          <a:fillRef idx="0">
            <a:srgbClr val="000000"/>
          </a:fillRef>
          <a:effectRef idx="0">
            <a:srgbClr val="000000"/>
          </a:effectRef>
          <a:fontRef idx="none"/>
        </p:style>
      </p:cxnSp>
    </p:spTree>
    <p:extLst>
      <p:ext uri="{BB962C8B-B14F-4D97-AF65-F5344CB8AC3E}">
        <p14:creationId xmlns:p14="http://schemas.microsoft.com/office/powerpoint/2010/main" val="3574070709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x" preserve="1" userDrawn="1">
  <p:cSld name="3_Заголовок и подзаголовок копия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 userDrawn="1"/>
        </p:nvSpPr>
        <p:spPr bwMode="auto"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lin ang="0" scaled="0"/>
            <a:tileRect/>
          </a:gradFill>
          <a:ln w="12700" cap="flat">
            <a:noFill/>
            <a:miter lim="400000"/>
          </a:ln>
        </p:spPr>
        <p:style>
          <a:lnRef idx="0">
            <a:srgbClr val="000000"/>
          </a:lnRef>
          <a:fillRef idx="0">
            <a:srgbClr val="000000"/>
          </a:fillRef>
          <a:effectRef idx="0">
            <a:srgbClr val="000000"/>
          </a:effectRef>
          <a:fontRef idx="none"/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13" name="Прямоугольник 12"/>
          <p:cNvSpPr/>
          <p:nvPr userDrawn="1"/>
        </p:nvSpPr>
        <p:spPr>
          <a:xfrm rot="2700000">
            <a:off x="11799448" y="6577688"/>
            <a:ext cx="107476" cy="106599"/>
          </a:xfrm>
          <a:prstGeom prst="rect">
            <a:avLst/>
          </a:prstGeom>
          <a:solidFill>
            <a:srgbClr val="8C27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534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5073" y="227992"/>
            <a:ext cx="1827007" cy="303989"/>
          </a:xfrm>
          <a:prstGeom prst="rect">
            <a:avLst/>
          </a:prstGeom>
        </p:spPr>
      </p:pic>
      <p:sp>
        <p:nvSpPr>
          <p:cNvPr id="16" name="Прямоугольник 15"/>
          <p:cNvSpPr/>
          <p:nvPr userDrawn="1"/>
        </p:nvSpPr>
        <p:spPr>
          <a:xfrm>
            <a:off x="527636" y="379986"/>
            <a:ext cx="128857" cy="604753"/>
          </a:xfrm>
          <a:prstGeom prst="rect">
            <a:avLst/>
          </a:prstGeom>
          <a:solidFill>
            <a:srgbClr val="8C27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534"/>
          </a:p>
        </p:txBody>
      </p:sp>
      <p:sp>
        <p:nvSpPr>
          <p:cNvPr id="17" name="Holder 6"/>
          <p:cNvSpPr txBox="1">
            <a:spLocks/>
          </p:cNvSpPr>
          <p:nvPr userDrawn="1"/>
        </p:nvSpPr>
        <p:spPr>
          <a:xfrm>
            <a:off x="8894425" y="6307764"/>
            <a:ext cx="2773855" cy="341987"/>
          </a:xfrm>
          <a:prstGeom prst="rect">
            <a:avLst/>
          </a:prstGeom>
        </p:spPr>
        <p:txBody>
          <a:bodyPr lIns="0" tIns="0" rIns="0" bIns="0" anchor="ctr"/>
          <a:lstStyle>
            <a:defPPr>
              <a:defRPr lang="ru-RU"/>
            </a:defPPr>
            <a:lvl1pPr marL="0" algn="r" defTabSz="914400" rtl="0" eaLnBrk="1" latinLnBrk="0" hangingPunct="1"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6F15528-21DE-4FAA-801E-634DDDAF4B2B}" type="slidenum">
              <a:rPr lang="ru-RU" sz="1187" b="0" smtClean="0">
                <a:latin typeface="Arial" panose="020B0604020202020204" pitchFamily="34" charset="0"/>
                <a:ea typeface="Segoe UI" panose="020B0502040204020203" pitchFamily="34" charset="0"/>
                <a:cs typeface="Arial" panose="020B0604020202020204" pitchFamily="34" charset="0"/>
              </a:rPr>
              <a:pPr/>
              <a:t>‹#›</a:t>
            </a:fld>
            <a:endParaRPr lang="ru-RU" sz="1187" b="0" dirty="0">
              <a:latin typeface="Arial" panose="020B0604020202020204" pitchFamily="34" charset="0"/>
              <a:ea typeface="Segoe UI" panose="020B0502040204020203" pitchFamily="34" charset="0"/>
              <a:cs typeface="Arial" panose="020B0604020202020204" pitchFamily="34" charset="0"/>
            </a:endParaRPr>
          </a:p>
        </p:txBody>
      </p:sp>
      <p:cxnSp>
        <p:nvCxnSpPr>
          <p:cNvPr id="6" name="Прямая соединительная линия 5"/>
          <p:cNvCxnSpPr/>
          <p:nvPr userDrawn="1"/>
        </p:nvCxnSpPr>
        <p:spPr bwMode="auto">
          <a:xfrm flipH="1">
            <a:off x="10218812" y="6629071"/>
            <a:ext cx="1449468" cy="0"/>
          </a:xfrm>
          <a:prstGeom prst="line">
            <a:avLst/>
          </a:prstGeom>
          <a:noFill/>
          <a:ln w="9525" cap="flat">
            <a:solidFill>
              <a:schemeClr val="bg1">
                <a:lumMod val="75000"/>
              </a:schemeClr>
            </a:solidFill>
            <a:prstDash val="solid"/>
            <a:miter lim="400000"/>
          </a:ln>
        </p:spPr>
        <p:style>
          <a:lnRef idx="0">
            <a:srgbClr val="000000"/>
          </a:lnRef>
          <a:fillRef idx="0">
            <a:srgbClr val="000000"/>
          </a:fillRef>
          <a:effectRef idx="0">
            <a:srgbClr val="000000"/>
          </a:effectRef>
          <a:fontRef idx="none"/>
        </p:style>
      </p:cxnSp>
    </p:spTree>
    <p:extLst>
      <p:ext uri="{BB962C8B-B14F-4D97-AF65-F5344CB8AC3E}">
        <p14:creationId xmlns:p14="http://schemas.microsoft.com/office/powerpoint/2010/main" val="2423349946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x" preserve="1" userDrawn="1">
  <p:cSld name="1_Заголовок и подзаголовок копия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887"/>
          <a:stretch/>
        </p:blipFill>
        <p:spPr>
          <a:xfrm>
            <a:off x="5855211" y="1"/>
            <a:ext cx="6328119" cy="6858000"/>
          </a:xfrm>
          <a:prstGeom prst="rect">
            <a:avLst/>
          </a:prstGeom>
        </p:spPr>
      </p:pic>
      <p:sp>
        <p:nvSpPr>
          <p:cNvPr id="8" name="Прямоугольник 7"/>
          <p:cNvSpPr/>
          <p:nvPr userDrawn="1"/>
        </p:nvSpPr>
        <p:spPr>
          <a:xfrm>
            <a:off x="0" y="1"/>
            <a:ext cx="12183331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alpha val="91000"/>
                </a:schemeClr>
              </a:gs>
              <a:gs pos="48000">
                <a:schemeClr val="bg1">
                  <a:lumMod val="9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534"/>
          </a:p>
        </p:txBody>
      </p:sp>
      <p:sp>
        <p:nvSpPr>
          <p:cNvPr id="14" name="Прямоугольник 13"/>
          <p:cNvSpPr/>
          <p:nvPr userDrawn="1"/>
        </p:nvSpPr>
        <p:spPr bwMode="auto">
          <a:xfrm rot="2700000">
            <a:off x="11799448" y="6577688"/>
            <a:ext cx="107476" cy="106599"/>
          </a:xfrm>
          <a:prstGeom prst="rect">
            <a:avLst/>
          </a:prstGeom>
          <a:solidFill>
            <a:srgbClr val="8C27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534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025073" y="227992"/>
            <a:ext cx="1827007" cy="303989"/>
          </a:xfrm>
          <a:prstGeom prst="rect">
            <a:avLst/>
          </a:prstGeom>
        </p:spPr>
      </p:pic>
      <p:sp>
        <p:nvSpPr>
          <p:cNvPr id="19" name="Holder 6"/>
          <p:cNvSpPr txBox="1">
            <a:spLocks/>
          </p:cNvSpPr>
          <p:nvPr userDrawn="1"/>
        </p:nvSpPr>
        <p:spPr bwMode="auto">
          <a:xfrm>
            <a:off x="8894425" y="6307764"/>
            <a:ext cx="2773855" cy="341987"/>
          </a:xfrm>
          <a:prstGeom prst="rect">
            <a:avLst/>
          </a:prstGeom>
        </p:spPr>
        <p:txBody>
          <a:bodyPr lIns="0" tIns="0" rIns="0" bIns="0" anchor="ctr"/>
          <a:lstStyle>
            <a:defPPr>
              <a:defRPr lang="ru-RU"/>
            </a:defPPr>
            <a:lvl1pPr marL="0" algn="r" defTabSz="914400" rtl="0" eaLnBrk="1" latinLnBrk="0" hangingPunct="1"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6F15528-21DE-4FAA-801E-634DDDAF4B2B}" type="slidenum">
              <a:rPr lang="ru-RU" sz="1187" b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pPr/>
              <a:t>‹#›</a:t>
            </a:fld>
            <a:endParaRPr lang="ru-RU" sz="1187" b="0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20" name="Прямая соединительная линия 19"/>
          <p:cNvCxnSpPr/>
          <p:nvPr userDrawn="1"/>
        </p:nvCxnSpPr>
        <p:spPr bwMode="auto">
          <a:xfrm flipH="1">
            <a:off x="10218812" y="6629071"/>
            <a:ext cx="1449468" cy="0"/>
          </a:xfrm>
          <a:prstGeom prst="line">
            <a:avLst/>
          </a:prstGeom>
          <a:noFill/>
          <a:ln w="9525" cap="flat">
            <a:solidFill>
              <a:schemeClr val="bg1">
                <a:lumMod val="75000"/>
              </a:schemeClr>
            </a:solidFill>
            <a:prstDash val="solid"/>
            <a:miter lim="400000"/>
          </a:ln>
        </p:spPr>
        <p:style>
          <a:lnRef idx="0">
            <a:srgbClr val="000000"/>
          </a:lnRef>
          <a:fillRef idx="0">
            <a:srgbClr val="000000"/>
          </a:fillRef>
          <a:effectRef idx="0">
            <a:srgbClr val="000000"/>
          </a:effectRef>
          <a:fontRef idx="none"/>
        </p:style>
      </p:cxnSp>
      <p:sp>
        <p:nvSpPr>
          <p:cNvPr id="16" name="Прямоугольник 15"/>
          <p:cNvSpPr/>
          <p:nvPr userDrawn="1"/>
        </p:nvSpPr>
        <p:spPr>
          <a:xfrm>
            <a:off x="527636" y="379986"/>
            <a:ext cx="128857" cy="604753"/>
          </a:xfrm>
          <a:prstGeom prst="rect">
            <a:avLst/>
          </a:prstGeom>
          <a:solidFill>
            <a:srgbClr val="8C27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534"/>
          </a:p>
        </p:txBody>
      </p:sp>
    </p:spTree>
    <p:extLst>
      <p:ext uri="{BB962C8B-B14F-4D97-AF65-F5344CB8AC3E}">
        <p14:creationId xmlns:p14="http://schemas.microsoft.com/office/powerpoint/2010/main" val="3690016215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x" preserve="1" userDrawn="1">
  <p:cSld name="6_Заголовок и подзаголовок копия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383639" y="-1"/>
            <a:ext cx="9808361" cy="6858001"/>
          </a:xfrm>
          <a:prstGeom prst="rect">
            <a:avLst/>
          </a:prstGeom>
        </p:spPr>
      </p:pic>
      <p:sp>
        <p:nvSpPr>
          <p:cNvPr id="8" name="Прямоугольник 7"/>
          <p:cNvSpPr/>
          <p:nvPr userDrawn="1"/>
        </p:nvSpPr>
        <p:spPr>
          <a:xfrm>
            <a:off x="0" y="1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alpha val="87000"/>
                </a:schemeClr>
              </a:gs>
              <a:gs pos="48000">
                <a:schemeClr val="bg1">
                  <a:lumMod val="9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534"/>
          </a:p>
        </p:txBody>
      </p:sp>
      <p:sp>
        <p:nvSpPr>
          <p:cNvPr id="14" name="Прямоугольник 13"/>
          <p:cNvSpPr/>
          <p:nvPr userDrawn="1"/>
        </p:nvSpPr>
        <p:spPr bwMode="auto">
          <a:xfrm rot="2700000">
            <a:off x="11799448" y="6577688"/>
            <a:ext cx="107476" cy="106599"/>
          </a:xfrm>
          <a:prstGeom prst="rect">
            <a:avLst/>
          </a:prstGeom>
          <a:solidFill>
            <a:srgbClr val="8C27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534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025073" y="227992"/>
            <a:ext cx="1827007" cy="303989"/>
          </a:xfrm>
          <a:prstGeom prst="rect">
            <a:avLst/>
          </a:prstGeom>
        </p:spPr>
      </p:pic>
      <p:sp>
        <p:nvSpPr>
          <p:cNvPr id="19" name="Holder 6"/>
          <p:cNvSpPr txBox="1">
            <a:spLocks/>
          </p:cNvSpPr>
          <p:nvPr userDrawn="1"/>
        </p:nvSpPr>
        <p:spPr bwMode="auto">
          <a:xfrm>
            <a:off x="8894425" y="6307764"/>
            <a:ext cx="2773855" cy="341987"/>
          </a:xfrm>
          <a:prstGeom prst="rect">
            <a:avLst/>
          </a:prstGeom>
        </p:spPr>
        <p:txBody>
          <a:bodyPr lIns="0" tIns="0" rIns="0" bIns="0" anchor="ctr"/>
          <a:lstStyle>
            <a:defPPr>
              <a:defRPr lang="ru-RU"/>
            </a:defPPr>
            <a:lvl1pPr marL="0" algn="r" defTabSz="914400" rtl="0" eaLnBrk="1" latinLnBrk="0" hangingPunct="1"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6F15528-21DE-4FAA-801E-634DDDAF4B2B}" type="slidenum">
              <a:rPr lang="ru-RU" sz="1187" b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pPr/>
              <a:t>‹#›</a:t>
            </a:fld>
            <a:endParaRPr lang="ru-RU" sz="1187" b="0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20" name="Прямая соединительная линия 19"/>
          <p:cNvCxnSpPr/>
          <p:nvPr userDrawn="1"/>
        </p:nvCxnSpPr>
        <p:spPr bwMode="auto">
          <a:xfrm flipH="1">
            <a:off x="10218812" y="6629071"/>
            <a:ext cx="1449468" cy="0"/>
          </a:xfrm>
          <a:prstGeom prst="line">
            <a:avLst/>
          </a:prstGeom>
          <a:noFill/>
          <a:ln w="9525" cap="flat">
            <a:solidFill>
              <a:schemeClr val="bg1">
                <a:lumMod val="75000"/>
              </a:schemeClr>
            </a:solidFill>
            <a:prstDash val="solid"/>
            <a:miter lim="400000"/>
          </a:ln>
        </p:spPr>
        <p:style>
          <a:lnRef idx="0">
            <a:srgbClr val="000000"/>
          </a:lnRef>
          <a:fillRef idx="0">
            <a:srgbClr val="000000"/>
          </a:fillRef>
          <a:effectRef idx="0">
            <a:srgbClr val="000000"/>
          </a:effectRef>
          <a:fontRef idx="none"/>
        </p:style>
      </p:cxnSp>
      <p:sp>
        <p:nvSpPr>
          <p:cNvPr id="16" name="Прямоугольник 15"/>
          <p:cNvSpPr/>
          <p:nvPr userDrawn="1"/>
        </p:nvSpPr>
        <p:spPr>
          <a:xfrm>
            <a:off x="527636" y="379986"/>
            <a:ext cx="128857" cy="604753"/>
          </a:xfrm>
          <a:prstGeom prst="rect">
            <a:avLst/>
          </a:prstGeom>
          <a:solidFill>
            <a:srgbClr val="8C27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534"/>
          </a:p>
        </p:txBody>
      </p:sp>
    </p:spTree>
    <p:extLst>
      <p:ext uri="{BB962C8B-B14F-4D97-AF65-F5344CB8AC3E}">
        <p14:creationId xmlns:p14="http://schemas.microsoft.com/office/powerpoint/2010/main" val="671746651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x" preserve="1" userDrawn="1">
  <p:cSld name="4_Заголовок и подзаголовок копия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506449" y="1"/>
            <a:ext cx="4685552" cy="6857500"/>
          </a:xfrm>
          <a:prstGeom prst="rect">
            <a:avLst/>
          </a:prstGeom>
        </p:spPr>
      </p:pic>
      <p:sp>
        <p:nvSpPr>
          <p:cNvPr id="10" name="Прямоугольник 9"/>
          <p:cNvSpPr/>
          <p:nvPr userDrawn="1"/>
        </p:nvSpPr>
        <p:spPr bwMode="auto">
          <a:xfrm>
            <a:off x="0" y="1"/>
            <a:ext cx="12192000" cy="6858000"/>
          </a:xfrm>
          <a:prstGeom prst="rect">
            <a:avLst/>
          </a:prstGeom>
          <a:gradFill flip="none" rotWithShape="1">
            <a:gsLst>
              <a:gs pos="20000">
                <a:srgbClr val="F2F2F2">
                  <a:alpha val="79000"/>
                </a:srgbClr>
              </a:gs>
              <a:gs pos="0">
                <a:schemeClr val="bg1">
                  <a:lumMod val="95000"/>
                  <a:alpha val="29000"/>
                </a:schemeClr>
              </a:gs>
              <a:gs pos="36000">
                <a:schemeClr val="bg1">
                  <a:lumMod val="9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534"/>
          </a:p>
        </p:txBody>
      </p:sp>
      <p:sp>
        <p:nvSpPr>
          <p:cNvPr id="14" name="Прямоугольник 13"/>
          <p:cNvSpPr/>
          <p:nvPr userDrawn="1"/>
        </p:nvSpPr>
        <p:spPr bwMode="auto">
          <a:xfrm rot="2700000">
            <a:off x="11799448" y="6577688"/>
            <a:ext cx="107476" cy="106599"/>
          </a:xfrm>
          <a:prstGeom prst="rect">
            <a:avLst/>
          </a:prstGeom>
          <a:solidFill>
            <a:srgbClr val="8C27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534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025073" y="227992"/>
            <a:ext cx="1827007" cy="303989"/>
          </a:xfrm>
          <a:prstGeom prst="rect">
            <a:avLst/>
          </a:prstGeom>
        </p:spPr>
      </p:pic>
      <p:sp>
        <p:nvSpPr>
          <p:cNvPr id="19" name="Holder 6"/>
          <p:cNvSpPr txBox="1">
            <a:spLocks/>
          </p:cNvSpPr>
          <p:nvPr userDrawn="1"/>
        </p:nvSpPr>
        <p:spPr bwMode="auto">
          <a:xfrm>
            <a:off x="8894425" y="6307764"/>
            <a:ext cx="2773855" cy="341987"/>
          </a:xfrm>
          <a:prstGeom prst="rect">
            <a:avLst/>
          </a:prstGeom>
        </p:spPr>
        <p:txBody>
          <a:bodyPr lIns="0" tIns="0" rIns="0" bIns="0" anchor="ctr"/>
          <a:lstStyle>
            <a:defPPr>
              <a:defRPr lang="ru-RU"/>
            </a:defPPr>
            <a:lvl1pPr marL="0" algn="r" defTabSz="914400" rtl="0" eaLnBrk="1" latinLnBrk="0" hangingPunct="1"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6F15528-21DE-4FAA-801E-634DDDAF4B2B}" type="slidenum">
              <a:rPr lang="ru-RU" sz="1187" b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pPr/>
              <a:t>‹#›</a:t>
            </a:fld>
            <a:endParaRPr lang="ru-RU" sz="1187" b="0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20" name="Прямая соединительная линия 19"/>
          <p:cNvCxnSpPr/>
          <p:nvPr userDrawn="1"/>
        </p:nvCxnSpPr>
        <p:spPr bwMode="auto">
          <a:xfrm flipH="1">
            <a:off x="10218812" y="6629071"/>
            <a:ext cx="1449468" cy="0"/>
          </a:xfrm>
          <a:prstGeom prst="line">
            <a:avLst/>
          </a:prstGeom>
          <a:noFill/>
          <a:ln w="9525" cap="flat">
            <a:solidFill>
              <a:schemeClr val="bg1">
                <a:lumMod val="75000"/>
              </a:schemeClr>
            </a:solidFill>
            <a:prstDash val="solid"/>
            <a:miter lim="400000"/>
          </a:ln>
        </p:spPr>
        <p:style>
          <a:lnRef idx="0">
            <a:srgbClr val="000000"/>
          </a:lnRef>
          <a:fillRef idx="0">
            <a:srgbClr val="000000"/>
          </a:fillRef>
          <a:effectRef idx="0">
            <a:srgbClr val="000000"/>
          </a:effectRef>
          <a:fontRef idx="none"/>
        </p:style>
      </p:cxnSp>
      <p:sp>
        <p:nvSpPr>
          <p:cNvPr id="16" name="Прямоугольник 15"/>
          <p:cNvSpPr/>
          <p:nvPr userDrawn="1"/>
        </p:nvSpPr>
        <p:spPr>
          <a:xfrm>
            <a:off x="527636" y="379986"/>
            <a:ext cx="128857" cy="604753"/>
          </a:xfrm>
          <a:prstGeom prst="rect">
            <a:avLst/>
          </a:prstGeom>
          <a:solidFill>
            <a:srgbClr val="8C27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534"/>
          </a:p>
        </p:txBody>
      </p:sp>
    </p:spTree>
    <p:extLst>
      <p:ext uri="{BB962C8B-B14F-4D97-AF65-F5344CB8AC3E}">
        <p14:creationId xmlns:p14="http://schemas.microsoft.com/office/powerpoint/2010/main" val="1077924076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x" preserve="1" userDrawn="1">
  <p:cSld name="5_Заголовок и подзаголовок копия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20" r="12617"/>
          <a:stretch/>
        </p:blipFill>
        <p:spPr>
          <a:xfrm flipH="1">
            <a:off x="4686300" y="1"/>
            <a:ext cx="7505701" cy="6858000"/>
          </a:xfrm>
          <a:prstGeom prst="rect">
            <a:avLst/>
          </a:prstGeom>
        </p:spPr>
      </p:pic>
      <p:sp>
        <p:nvSpPr>
          <p:cNvPr id="8" name="Прямоугольник 7"/>
          <p:cNvSpPr/>
          <p:nvPr userDrawn="1"/>
        </p:nvSpPr>
        <p:spPr>
          <a:xfrm>
            <a:off x="0" y="1"/>
            <a:ext cx="12152170" cy="6858000"/>
          </a:xfrm>
          <a:prstGeom prst="rect">
            <a:avLst/>
          </a:prstGeom>
          <a:gradFill flip="none" rotWithShape="1">
            <a:gsLst>
              <a:gs pos="27000">
                <a:srgbClr val="F2F2F2">
                  <a:alpha val="83000"/>
                </a:srgbClr>
              </a:gs>
              <a:gs pos="0">
                <a:schemeClr val="bg1">
                  <a:lumMod val="95000"/>
                  <a:alpha val="0"/>
                </a:schemeClr>
              </a:gs>
              <a:gs pos="48000">
                <a:schemeClr val="bg1">
                  <a:lumMod val="9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534"/>
          </a:p>
        </p:txBody>
      </p:sp>
      <p:sp>
        <p:nvSpPr>
          <p:cNvPr id="14" name="Прямоугольник 13"/>
          <p:cNvSpPr/>
          <p:nvPr userDrawn="1"/>
        </p:nvSpPr>
        <p:spPr bwMode="auto">
          <a:xfrm rot="2700000">
            <a:off x="11799448" y="6577688"/>
            <a:ext cx="107476" cy="106599"/>
          </a:xfrm>
          <a:prstGeom prst="rect">
            <a:avLst/>
          </a:prstGeom>
          <a:solidFill>
            <a:srgbClr val="8C27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534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025073" y="227992"/>
            <a:ext cx="1827007" cy="303989"/>
          </a:xfrm>
          <a:prstGeom prst="rect">
            <a:avLst/>
          </a:prstGeom>
        </p:spPr>
      </p:pic>
      <p:sp>
        <p:nvSpPr>
          <p:cNvPr id="19" name="Holder 6"/>
          <p:cNvSpPr txBox="1">
            <a:spLocks/>
          </p:cNvSpPr>
          <p:nvPr userDrawn="1"/>
        </p:nvSpPr>
        <p:spPr bwMode="auto">
          <a:xfrm>
            <a:off x="8894425" y="6307764"/>
            <a:ext cx="2773855" cy="341987"/>
          </a:xfrm>
          <a:prstGeom prst="rect">
            <a:avLst/>
          </a:prstGeom>
        </p:spPr>
        <p:txBody>
          <a:bodyPr lIns="0" tIns="0" rIns="0" bIns="0" anchor="ctr"/>
          <a:lstStyle>
            <a:defPPr>
              <a:defRPr lang="ru-RU"/>
            </a:defPPr>
            <a:lvl1pPr marL="0" algn="r" defTabSz="914400" rtl="0" eaLnBrk="1" latinLnBrk="0" hangingPunct="1"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6F15528-21DE-4FAA-801E-634DDDAF4B2B}" type="slidenum">
              <a:rPr lang="ru-RU" sz="1187" b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pPr/>
              <a:t>‹#›</a:t>
            </a:fld>
            <a:endParaRPr lang="ru-RU" sz="1187" b="0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20" name="Прямая соединительная линия 19"/>
          <p:cNvCxnSpPr/>
          <p:nvPr userDrawn="1"/>
        </p:nvCxnSpPr>
        <p:spPr bwMode="auto">
          <a:xfrm flipH="1">
            <a:off x="10218812" y="6629071"/>
            <a:ext cx="1449468" cy="0"/>
          </a:xfrm>
          <a:prstGeom prst="line">
            <a:avLst/>
          </a:prstGeom>
          <a:noFill/>
          <a:ln w="9525" cap="flat">
            <a:solidFill>
              <a:schemeClr val="bg1">
                <a:lumMod val="75000"/>
              </a:schemeClr>
            </a:solidFill>
            <a:prstDash val="solid"/>
            <a:miter lim="400000"/>
          </a:ln>
        </p:spPr>
        <p:style>
          <a:lnRef idx="0">
            <a:srgbClr val="000000"/>
          </a:lnRef>
          <a:fillRef idx="0">
            <a:srgbClr val="000000"/>
          </a:fillRef>
          <a:effectRef idx="0">
            <a:srgbClr val="000000"/>
          </a:effectRef>
          <a:fontRef idx="none"/>
        </p:style>
      </p:cxnSp>
      <p:sp>
        <p:nvSpPr>
          <p:cNvPr id="16" name="Прямоугольник 15"/>
          <p:cNvSpPr/>
          <p:nvPr userDrawn="1"/>
        </p:nvSpPr>
        <p:spPr>
          <a:xfrm>
            <a:off x="527636" y="379986"/>
            <a:ext cx="128857" cy="604753"/>
          </a:xfrm>
          <a:prstGeom prst="rect">
            <a:avLst/>
          </a:prstGeom>
          <a:solidFill>
            <a:srgbClr val="8C27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534"/>
          </a:p>
        </p:txBody>
      </p:sp>
    </p:spTree>
    <p:extLst>
      <p:ext uri="{BB962C8B-B14F-4D97-AF65-F5344CB8AC3E}">
        <p14:creationId xmlns:p14="http://schemas.microsoft.com/office/powerpoint/2010/main" val="619110229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x" preserve="1" userDrawn="1">
  <p:cSld name="2_Заголовок и подзаголовок копия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/>
          <p:cNvSpPr/>
          <p:nvPr userDrawn="1"/>
        </p:nvSpPr>
        <p:spPr>
          <a:xfrm>
            <a:off x="527636" y="379986"/>
            <a:ext cx="128857" cy="604753"/>
          </a:xfrm>
          <a:prstGeom prst="rect">
            <a:avLst/>
          </a:prstGeom>
          <a:solidFill>
            <a:srgbClr val="8C27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534"/>
          </a:p>
        </p:txBody>
      </p:sp>
      <p:pic>
        <p:nvPicPr>
          <p:cNvPr id="18" name="Рисунок 1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025073" y="227992"/>
            <a:ext cx="1827007" cy="303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4942406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userDrawn="1">
  <p:cSld name="Заголовок раздел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 userDrawn="1"/>
        </p:nvPicPr>
        <p:blipFill>
          <a:blip r:embed="rId2"/>
          <a:srcRect r="34343"/>
          <a:stretch/>
        </p:blipFill>
        <p:spPr bwMode="auto">
          <a:xfrm flipH="1">
            <a:off x="5832089" y="0"/>
            <a:ext cx="6359911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 userDrawn="1"/>
        </p:nvSpPr>
        <p:spPr bwMode="auto">
          <a:xfrm>
            <a:off x="5765180" y="0"/>
            <a:ext cx="6426820" cy="6858000"/>
          </a:xfrm>
          <a:prstGeom prst="rect">
            <a:avLst/>
          </a:prstGeom>
          <a:gradFill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 sz="1800"/>
          </a:p>
        </p:txBody>
      </p:sp>
      <p:sp>
        <p:nvSpPr>
          <p:cNvPr id="9" name="Прямоугольник 8"/>
          <p:cNvSpPr/>
          <p:nvPr userDrawn="1"/>
        </p:nvSpPr>
        <p:spPr bwMode="auto">
          <a:xfrm rot="2700000">
            <a:off x="11799448" y="6577688"/>
            <a:ext cx="107476" cy="106599"/>
          </a:xfrm>
          <a:prstGeom prst="rect">
            <a:avLst/>
          </a:prstGeom>
          <a:solidFill>
            <a:srgbClr val="8C27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534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025073" y="227992"/>
            <a:ext cx="1827007" cy="303989"/>
          </a:xfrm>
          <a:prstGeom prst="rect">
            <a:avLst/>
          </a:prstGeom>
        </p:spPr>
      </p:pic>
      <p:sp>
        <p:nvSpPr>
          <p:cNvPr id="12" name="Holder 6"/>
          <p:cNvSpPr txBox="1">
            <a:spLocks/>
          </p:cNvSpPr>
          <p:nvPr userDrawn="1"/>
        </p:nvSpPr>
        <p:spPr bwMode="auto">
          <a:xfrm>
            <a:off x="8894425" y="6307764"/>
            <a:ext cx="2773855" cy="341987"/>
          </a:xfrm>
          <a:prstGeom prst="rect">
            <a:avLst/>
          </a:prstGeom>
        </p:spPr>
        <p:txBody>
          <a:bodyPr lIns="0" tIns="0" rIns="0" bIns="0" anchor="ctr"/>
          <a:lstStyle>
            <a:defPPr>
              <a:defRPr lang="ru-RU"/>
            </a:defPPr>
            <a:lvl1pPr marL="0" algn="r" defTabSz="914400" rtl="0" eaLnBrk="1" latinLnBrk="0" hangingPunct="1"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6F15528-21DE-4FAA-801E-634DDDAF4B2B}" type="slidenum">
              <a:rPr lang="ru-RU" sz="1187" b="0" smtClean="0">
                <a:latin typeface="Arial" panose="020B0604020202020204" pitchFamily="34" charset="0"/>
                <a:ea typeface="Segoe UI" panose="020B0502040204020203" pitchFamily="34" charset="0"/>
                <a:cs typeface="Arial" panose="020B0604020202020204" pitchFamily="34" charset="0"/>
              </a:rPr>
              <a:pPr/>
              <a:t>‹#›</a:t>
            </a:fld>
            <a:endParaRPr lang="ru-RU" sz="1187" b="0" dirty="0">
              <a:latin typeface="Arial" panose="020B0604020202020204" pitchFamily="34" charset="0"/>
              <a:ea typeface="Segoe UI" panose="020B0502040204020203" pitchFamily="34" charset="0"/>
              <a:cs typeface="Arial" panose="020B0604020202020204" pitchFamily="34" charset="0"/>
            </a:endParaRPr>
          </a:p>
        </p:txBody>
      </p:sp>
      <p:cxnSp>
        <p:nvCxnSpPr>
          <p:cNvPr id="13" name="Прямая соединительная линия 12"/>
          <p:cNvCxnSpPr/>
          <p:nvPr userDrawn="1"/>
        </p:nvCxnSpPr>
        <p:spPr bwMode="auto">
          <a:xfrm flipH="1">
            <a:off x="10218812" y="6629071"/>
            <a:ext cx="1449468" cy="0"/>
          </a:xfrm>
          <a:prstGeom prst="line">
            <a:avLst/>
          </a:prstGeom>
          <a:noFill/>
          <a:ln w="9525" cap="flat">
            <a:solidFill>
              <a:schemeClr val="bg1">
                <a:lumMod val="75000"/>
              </a:schemeClr>
            </a:solidFill>
            <a:prstDash val="solid"/>
            <a:miter lim="400000"/>
          </a:ln>
        </p:spPr>
        <p:style>
          <a:lnRef idx="0">
            <a:srgbClr val="000000"/>
          </a:lnRef>
          <a:fillRef idx="0">
            <a:srgbClr val="000000"/>
          </a:fillRef>
          <a:effectRef idx="0">
            <a:srgbClr val="000000"/>
          </a:effectRef>
          <a:fontRef idx="none"/>
        </p:style>
      </p:cxnSp>
      <p:sp>
        <p:nvSpPr>
          <p:cNvPr id="14" name="Прямоугольник 13"/>
          <p:cNvSpPr/>
          <p:nvPr userDrawn="1"/>
        </p:nvSpPr>
        <p:spPr bwMode="auto">
          <a:xfrm>
            <a:off x="527636" y="379986"/>
            <a:ext cx="128857" cy="604753"/>
          </a:xfrm>
          <a:prstGeom prst="rect">
            <a:avLst/>
          </a:prstGeom>
          <a:solidFill>
            <a:srgbClr val="8C27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534"/>
          </a:p>
        </p:txBody>
      </p:sp>
    </p:spTree>
    <p:extLst>
      <p:ext uri="{BB962C8B-B14F-4D97-AF65-F5344CB8AC3E}">
        <p14:creationId xmlns:p14="http://schemas.microsoft.com/office/powerpoint/2010/main" val="3107149742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1_Заголовок раздел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 userDrawn="1"/>
        </p:nvSpPr>
        <p:spPr bwMode="auto"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lin ang="2700000" scaled="1"/>
            <a:tileRect/>
          </a:gradFill>
          <a:ln w="12700" cap="flat">
            <a:noFill/>
            <a:miter lim="400000"/>
          </a:ln>
        </p:spPr>
        <p:style>
          <a:lnRef idx="0">
            <a:srgbClr val="000000"/>
          </a:lnRef>
          <a:fillRef idx="0">
            <a:srgbClr val="000000"/>
          </a:fillRef>
          <a:effectRef idx="0">
            <a:srgbClr val="000000"/>
          </a:effectRef>
          <a:fontRef idx="none"/>
        </p:style>
        <p:txBody>
          <a:bodyPr rtlCol="0" anchor="ctr"/>
          <a:lstStyle/>
          <a:p>
            <a:pPr algn="ctr"/>
            <a:endParaRPr lang="en-US" sz="900"/>
          </a:p>
        </p:txBody>
      </p:sp>
      <p:pic>
        <p:nvPicPr>
          <p:cNvPr id="11" name="Рисунок 1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025073" y="227992"/>
            <a:ext cx="1827007" cy="303989"/>
          </a:xfrm>
          <a:prstGeom prst="rect">
            <a:avLst/>
          </a:prstGeom>
        </p:spPr>
      </p:pic>
      <p:sp>
        <p:nvSpPr>
          <p:cNvPr id="8" name="Прямоугольник 7"/>
          <p:cNvSpPr/>
          <p:nvPr userDrawn="1"/>
        </p:nvSpPr>
        <p:spPr bwMode="auto">
          <a:xfrm>
            <a:off x="527636" y="379986"/>
            <a:ext cx="128857" cy="604753"/>
          </a:xfrm>
          <a:prstGeom prst="rect">
            <a:avLst/>
          </a:prstGeom>
          <a:solidFill>
            <a:srgbClr val="8C27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534"/>
          </a:p>
        </p:txBody>
      </p:sp>
    </p:spTree>
    <p:extLst>
      <p:ext uri="{BB962C8B-B14F-4D97-AF65-F5344CB8AC3E}">
        <p14:creationId xmlns:p14="http://schemas.microsoft.com/office/powerpoint/2010/main" val="3703591461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2_Заголовок раздел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 userDrawn="1"/>
        </p:nvSpPr>
        <p:spPr bwMode="auto"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lin ang="2700000" scaled="1"/>
            <a:tileRect/>
          </a:gradFill>
          <a:ln w="12700" cap="flat">
            <a:noFill/>
            <a:miter lim="400000"/>
          </a:ln>
        </p:spPr>
        <p:style>
          <a:lnRef idx="0">
            <a:srgbClr val="000000"/>
          </a:lnRef>
          <a:fillRef idx="0">
            <a:srgbClr val="000000"/>
          </a:fillRef>
          <a:effectRef idx="0">
            <a:srgbClr val="000000"/>
          </a:effectRef>
          <a:fontRef idx="none"/>
        </p:style>
        <p:txBody>
          <a:bodyPr rtlCol="0" anchor="ctr"/>
          <a:lstStyle/>
          <a:p>
            <a:pPr algn="ctr"/>
            <a:endParaRPr lang="en-US" sz="900"/>
          </a:p>
        </p:txBody>
      </p:sp>
    </p:spTree>
    <p:extLst>
      <p:ext uri="{BB962C8B-B14F-4D97-AF65-F5344CB8AC3E}">
        <p14:creationId xmlns:p14="http://schemas.microsoft.com/office/powerpoint/2010/main" val="2993135489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 bwMode="auto">
          <a:xfrm>
            <a:off x="838202" y="6356353"/>
            <a:ext cx="2743199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C88A257-F8C0-443B-A611-E6173A606584}" type="datetimeFigureOut">
              <a:rPr lang="ru-RU"/>
              <a:t>08.10.2024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 bwMode="auto">
          <a:xfrm>
            <a:off x="4038601" y="6356353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 bwMode="auto">
          <a:xfrm>
            <a:off x="9862378" y="6356353"/>
            <a:ext cx="296556" cy="287258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C33DCA9-CC23-4412-8C6B-BC8EDB532F51}" type="slidenum">
              <a:rPr lang="ru-RU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2201664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570"/>
          <a:stretch/>
        </p:blipFill>
        <p:spPr>
          <a:xfrm flipH="1">
            <a:off x="559076" y="-1"/>
            <a:ext cx="11632924" cy="6858000"/>
          </a:xfrm>
          <a:prstGeom prst="rect">
            <a:avLst/>
          </a:prstGeom>
        </p:spPr>
      </p:pic>
      <p:sp>
        <p:nvSpPr>
          <p:cNvPr id="29" name="Прямоугольник 28"/>
          <p:cNvSpPr/>
          <p:nvPr userDrawn="1"/>
        </p:nvSpPr>
        <p:spPr>
          <a:xfrm>
            <a:off x="1" y="-1"/>
            <a:ext cx="12194451" cy="6858001"/>
          </a:xfrm>
          <a:prstGeom prst="rect">
            <a:avLst/>
          </a:prstGeom>
          <a:gradFill>
            <a:gsLst>
              <a:gs pos="56000">
                <a:schemeClr val="bg1">
                  <a:alpha val="70000"/>
                </a:schemeClr>
              </a:gs>
              <a:gs pos="18000">
                <a:srgbClr val="E1EBF9"/>
              </a:gs>
              <a:gs pos="77000">
                <a:srgbClr val="E4EDFA">
                  <a:alpha val="65000"/>
                </a:srgb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000"/>
          </a:p>
        </p:txBody>
      </p:sp>
      <p:sp>
        <p:nvSpPr>
          <p:cNvPr id="30" name="TextBox 29"/>
          <p:cNvSpPr txBox="1"/>
          <p:nvPr userDrawn="1"/>
        </p:nvSpPr>
        <p:spPr>
          <a:xfrm>
            <a:off x="9144001" y="250244"/>
            <a:ext cx="2888166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500" b="0" dirty="0">
                <a:latin typeface="Arial" panose="020B0604020202020204" pitchFamily="34" charset="0"/>
                <a:ea typeface="Segoe UI" panose="020B0502040204020203" pitchFamily="34" charset="0"/>
                <a:cs typeface="Arial" panose="020B0604020202020204" pitchFamily="34" charset="0"/>
              </a:rPr>
              <a:t>ПРОФЕССИОНАЛЬНОЕ</a:t>
            </a:r>
            <a:endParaRPr lang="en-US" sz="1500" b="0" dirty="0">
              <a:latin typeface="Arial" panose="020B0604020202020204" pitchFamily="34" charset="0"/>
              <a:ea typeface="Segoe UI" panose="020B0502040204020203" pitchFamily="34" charset="0"/>
              <a:cs typeface="Arial" panose="020B0604020202020204" pitchFamily="34" charset="0"/>
            </a:endParaRPr>
          </a:p>
          <a:p>
            <a:pPr algn="r"/>
            <a:r>
              <a:rPr lang="ru-RU" sz="1500" b="0" dirty="0">
                <a:latin typeface="Arial" panose="020B0604020202020204" pitchFamily="34" charset="0"/>
                <a:ea typeface="Segoe UI" panose="020B0502040204020203" pitchFamily="34" charset="0"/>
                <a:cs typeface="Arial" panose="020B0604020202020204" pitchFamily="34" charset="0"/>
              </a:rPr>
              <a:t>УПРАВЛЕНИЕ</a:t>
            </a:r>
            <a:r>
              <a:rPr lang="en-US" sz="1500" b="0" dirty="0">
                <a:latin typeface="Arial" panose="020B0604020202020204" pitchFamily="34" charset="0"/>
                <a:ea typeface="Segoe UI" panose="020B0502040204020203" pitchFamily="34" charset="0"/>
                <a:cs typeface="Arial" panose="020B0604020202020204" pitchFamily="34" charset="0"/>
              </a:rPr>
              <a:t> </a:t>
            </a:r>
            <a:r>
              <a:rPr lang="ru-RU" sz="1500" b="0" dirty="0">
                <a:latin typeface="Arial" panose="020B0604020202020204" pitchFamily="34" charset="0"/>
                <a:ea typeface="Segoe UI" panose="020B0502040204020203" pitchFamily="34" charset="0"/>
                <a:cs typeface="Arial" panose="020B0604020202020204" pitchFamily="34" charset="0"/>
              </a:rPr>
              <a:t>КРУПНЫМИ</a:t>
            </a:r>
            <a:endParaRPr lang="en-US" sz="1500" b="0" dirty="0">
              <a:latin typeface="Arial" panose="020B0604020202020204" pitchFamily="34" charset="0"/>
              <a:ea typeface="Segoe UI" panose="020B0502040204020203" pitchFamily="34" charset="0"/>
              <a:cs typeface="Arial" panose="020B0604020202020204" pitchFamily="34" charset="0"/>
            </a:endParaRPr>
          </a:p>
          <a:p>
            <a:pPr algn="r"/>
            <a:r>
              <a:rPr lang="ru-RU" sz="1500" b="0" dirty="0">
                <a:latin typeface="Arial" panose="020B0604020202020204" pitchFamily="34" charset="0"/>
                <a:ea typeface="Segoe UI" panose="020B0502040204020203" pitchFamily="34" charset="0"/>
                <a:cs typeface="Arial" panose="020B0604020202020204" pitchFamily="34" charset="0"/>
              </a:rPr>
              <a:t>И МЕГАПРОЕКТАМИ</a:t>
            </a:r>
          </a:p>
        </p:txBody>
      </p:sp>
      <p:pic>
        <p:nvPicPr>
          <p:cNvPr id="31" name="Рисунок 3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072" y="1235868"/>
            <a:ext cx="4296937" cy="709112"/>
          </a:xfrm>
          <a:prstGeom prst="rect">
            <a:avLst/>
          </a:prstGeom>
        </p:spPr>
      </p:pic>
      <p:sp>
        <p:nvSpPr>
          <p:cNvPr id="32" name="Прямоугольник 31"/>
          <p:cNvSpPr/>
          <p:nvPr userDrawn="1"/>
        </p:nvSpPr>
        <p:spPr>
          <a:xfrm>
            <a:off x="0" y="3378819"/>
            <a:ext cx="7627434" cy="2057401"/>
          </a:xfrm>
          <a:prstGeom prst="rect">
            <a:avLst/>
          </a:prstGeom>
          <a:solidFill>
            <a:srgbClr val="8C27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000"/>
          </a:p>
        </p:txBody>
      </p:sp>
      <p:pic>
        <p:nvPicPr>
          <p:cNvPr id="33" name="Рисунок 32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055" r="13571" b="6685"/>
          <a:stretch/>
        </p:blipFill>
        <p:spPr>
          <a:xfrm>
            <a:off x="4051310" y="936702"/>
            <a:ext cx="7551854" cy="5921298"/>
          </a:xfrm>
          <a:prstGeom prst="rect">
            <a:avLst/>
          </a:prstGeom>
        </p:spPr>
      </p:pic>
      <p:pic>
        <p:nvPicPr>
          <p:cNvPr id="34" name="Рисунок 33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94384" y="5486401"/>
            <a:ext cx="1293535" cy="1293535"/>
          </a:xfrm>
          <a:prstGeom prst="rect">
            <a:avLst/>
          </a:prstGeom>
        </p:spPr>
      </p:pic>
      <p:sp>
        <p:nvSpPr>
          <p:cNvPr id="35" name="Прямоугольник 34"/>
          <p:cNvSpPr/>
          <p:nvPr userDrawn="1"/>
        </p:nvSpPr>
        <p:spPr>
          <a:xfrm>
            <a:off x="10795819" y="4645742"/>
            <a:ext cx="1290484" cy="9291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000"/>
          </a:p>
        </p:txBody>
      </p:sp>
      <p:pic>
        <p:nvPicPr>
          <p:cNvPr id="36" name="Рисунок 35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0568" y="4723245"/>
            <a:ext cx="1246238" cy="756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44975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1">
          <p15:clr>
            <a:srgbClr val="FBAE40"/>
          </p15:clr>
        </p15:guide>
      </p15:sldGuideLst>
    </p:ext>
  </p:extLst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906402" y="3775"/>
            <a:ext cx="10283915" cy="6855943"/>
          </a:xfrm>
          <a:prstGeom prst="rect">
            <a:avLst/>
          </a:prstGeom>
        </p:spPr>
      </p:pic>
      <p:sp>
        <p:nvSpPr>
          <p:cNvPr id="13" name="Прямоугольник 12"/>
          <p:cNvSpPr/>
          <p:nvPr userDrawn="1"/>
        </p:nvSpPr>
        <p:spPr>
          <a:xfrm>
            <a:off x="-4133" y="0"/>
            <a:ext cx="12194450" cy="6859717"/>
          </a:xfrm>
          <a:prstGeom prst="rect">
            <a:avLst/>
          </a:prstGeom>
          <a:gradFill>
            <a:gsLst>
              <a:gs pos="40000">
                <a:srgbClr val="FFFFFF">
                  <a:alpha val="88000"/>
                </a:srgbClr>
              </a:gs>
              <a:gs pos="16000">
                <a:srgbClr val="E1EBF9"/>
              </a:gs>
              <a:gs pos="80000">
                <a:schemeClr val="bg1">
                  <a:alpha val="50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 userDrawn="1"/>
        </p:nvSpPr>
        <p:spPr>
          <a:xfrm>
            <a:off x="506806" y="2172690"/>
            <a:ext cx="53492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latin typeface="Arial" panose="020B0604020202020204" pitchFamily="34" charset="0"/>
                <a:ea typeface="Segoe UI" panose="020B0502040204020203" pitchFamily="34" charset="0"/>
                <a:cs typeface="Arial" panose="020B0604020202020204" pitchFamily="34" charset="0"/>
              </a:rPr>
              <a:t>ПРОФЕССИОНАЛЬНОЕ</a:t>
            </a:r>
            <a:endParaRPr lang="en-US" sz="1600" dirty="0">
              <a:latin typeface="Arial" panose="020B0604020202020204" pitchFamily="34" charset="0"/>
              <a:ea typeface="Segoe UI" panose="020B0502040204020203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600" dirty="0">
                <a:latin typeface="Arial" panose="020B0604020202020204" pitchFamily="34" charset="0"/>
                <a:ea typeface="Segoe UI" panose="020B0502040204020203" pitchFamily="34" charset="0"/>
                <a:cs typeface="Arial" panose="020B0604020202020204" pitchFamily="34" charset="0"/>
              </a:rPr>
              <a:t>УПРАВЛЕНИЕ</a:t>
            </a:r>
            <a:r>
              <a:rPr lang="en-US" sz="1600" dirty="0">
                <a:latin typeface="Arial" panose="020B0604020202020204" pitchFamily="34" charset="0"/>
                <a:ea typeface="Segoe UI" panose="020B0502040204020203" pitchFamily="34" charset="0"/>
                <a:cs typeface="Arial" panose="020B0604020202020204" pitchFamily="34" charset="0"/>
              </a:rPr>
              <a:t> </a:t>
            </a:r>
            <a:r>
              <a:rPr lang="ru-RU" sz="1600" dirty="0">
                <a:latin typeface="Arial" panose="020B0604020202020204" pitchFamily="34" charset="0"/>
                <a:ea typeface="Segoe UI" panose="020B0502040204020203" pitchFamily="34" charset="0"/>
                <a:cs typeface="Arial" panose="020B0604020202020204" pitchFamily="34" charset="0"/>
              </a:rPr>
              <a:t>КРУПНЫМИ</a:t>
            </a:r>
            <a:endParaRPr lang="en-US" sz="1600" dirty="0">
              <a:latin typeface="Arial" panose="020B0604020202020204" pitchFamily="34" charset="0"/>
              <a:ea typeface="Segoe UI" panose="020B0502040204020203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600" dirty="0">
                <a:latin typeface="Arial" panose="020B0604020202020204" pitchFamily="34" charset="0"/>
                <a:ea typeface="Segoe UI" panose="020B0502040204020203" pitchFamily="34" charset="0"/>
                <a:cs typeface="Arial" panose="020B0604020202020204" pitchFamily="34" charset="0"/>
              </a:rPr>
              <a:t>И МЕГАПРОЕКТАМИ</a:t>
            </a:r>
          </a:p>
        </p:txBody>
      </p:sp>
      <p:pic>
        <p:nvPicPr>
          <p:cNvPr id="22" name="Рисунок 2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3745" y="1046892"/>
            <a:ext cx="3665218" cy="604861"/>
          </a:xfrm>
          <a:prstGeom prst="rect">
            <a:avLst/>
          </a:prstGeom>
        </p:spPr>
      </p:pic>
      <p:sp>
        <p:nvSpPr>
          <p:cNvPr id="24" name="Прямоугольник 23"/>
          <p:cNvSpPr/>
          <p:nvPr userDrawn="1"/>
        </p:nvSpPr>
        <p:spPr>
          <a:xfrm>
            <a:off x="5399641" y="3530822"/>
            <a:ext cx="6794810" cy="2057401"/>
          </a:xfrm>
          <a:prstGeom prst="rect">
            <a:avLst/>
          </a:prstGeom>
          <a:solidFill>
            <a:srgbClr val="8C27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 userDrawn="1"/>
        </p:nvSpPr>
        <p:spPr>
          <a:xfrm>
            <a:off x="6715484" y="4266802"/>
            <a:ext cx="443818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000" b="1" dirty="0">
                <a:solidFill>
                  <a:schemeClr val="bg1"/>
                </a:solidFill>
                <a:latin typeface="Arial" panose="020B0604020202020204" pitchFamily="34" charset="0"/>
                <a:ea typeface="Segoe UI" panose="020B0502040204020203" pitchFamily="34" charset="0"/>
                <a:cs typeface="Arial" panose="020B0604020202020204" pitchFamily="34" charset="0"/>
              </a:rPr>
              <a:t>Спасибо</a:t>
            </a:r>
            <a:r>
              <a:rPr lang="en-US" sz="3000" b="1" baseline="0" dirty="0">
                <a:solidFill>
                  <a:schemeClr val="bg1"/>
                </a:solidFill>
                <a:latin typeface="Arial" panose="020B0604020202020204" pitchFamily="34" charset="0"/>
                <a:ea typeface="Segoe UI" panose="020B0502040204020203" pitchFamily="34" charset="0"/>
                <a:cs typeface="Arial" panose="020B0604020202020204" pitchFamily="34" charset="0"/>
              </a:rPr>
              <a:t> </a:t>
            </a:r>
            <a:r>
              <a:rPr lang="ru-RU" sz="3000" b="1" baseline="0" dirty="0">
                <a:solidFill>
                  <a:schemeClr val="bg1"/>
                </a:solidFill>
                <a:latin typeface="Arial" panose="020B0604020202020204" pitchFamily="34" charset="0"/>
                <a:ea typeface="Segoe UI" panose="020B0502040204020203" pitchFamily="34" charset="0"/>
                <a:cs typeface="Arial" panose="020B0604020202020204" pitchFamily="34" charset="0"/>
              </a:rPr>
              <a:t>за внимание!</a:t>
            </a:r>
            <a:endParaRPr lang="ru-RU" sz="3000" b="1" dirty="0">
              <a:solidFill>
                <a:schemeClr val="bg1"/>
              </a:solidFill>
              <a:latin typeface="Arial" panose="020B0604020202020204" pitchFamily="34" charset="0"/>
              <a:ea typeface="Segoe UI" panose="020B0502040204020203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663289" y="5746970"/>
            <a:ext cx="5077685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701" algn="ctr">
              <a:spcBef>
                <a:spcPts val="21"/>
              </a:spcBef>
            </a:pPr>
            <a:r>
              <a:rPr lang="en-US" sz="1500" b="0" dirty="0">
                <a:solidFill>
                  <a:schemeClr val="tx1"/>
                </a:solidFill>
                <a:latin typeface="Arial" panose="020B0604020202020204" pitchFamily="34" charset="0"/>
                <a:ea typeface="Segoe UI" panose="020B0502040204020203" pitchFamily="34" charset="0"/>
                <a:cs typeface="Arial" panose="020B0604020202020204" pitchFamily="34" charset="0"/>
              </a:rPr>
              <a:t>www.pmexcellence.com</a:t>
            </a:r>
          </a:p>
        </p:txBody>
      </p:sp>
      <p:pic>
        <p:nvPicPr>
          <p:cNvPr id="2" name="Рисунок 1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2726" y="3530821"/>
            <a:ext cx="2057401" cy="2057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389683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userDrawn="1">
  <p:cSld name="1_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1D4A0C1-D7DA-4236-AA76-C6938118B786}" type="datetimeFigureOut">
              <a:rPr lang="ru-RU"/>
              <a:t>08.10.2024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9859971" y="6356351"/>
            <a:ext cx="296556" cy="287258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24CC5BDF-1D37-4374-821A-83BEFEA04A03}" type="slidenum">
              <a:rPr lang="ru-RU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1928824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 userDrawn="1"/>
        </p:nvSpPr>
        <p:spPr>
          <a:xfrm>
            <a:off x="0" y="0"/>
            <a:ext cx="12192000" cy="2425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0" y="0"/>
            <a:ext cx="10287001" cy="6858000"/>
          </a:xfrm>
          <a:prstGeom prst="rect">
            <a:avLst/>
          </a:prstGeom>
        </p:spPr>
      </p:pic>
      <p:sp>
        <p:nvSpPr>
          <p:cNvPr id="17" name="Прямоугольник 16"/>
          <p:cNvSpPr/>
          <p:nvPr userDrawn="1"/>
        </p:nvSpPr>
        <p:spPr>
          <a:xfrm>
            <a:off x="1899911" y="0"/>
            <a:ext cx="10292091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63000"/>
                </a:schemeClr>
              </a:gs>
              <a:gs pos="7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11" name="Прямоугольник 17"/>
          <p:cNvSpPr/>
          <p:nvPr userDrawn="1"/>
        </p:nvSpPr>
        <p:spPr>
          <a:xfrm>
            <a:off x="3266548" y="3594730"/>
            <a:ext cx="8925532" cy="1346373"/>
          </a:xfrm>
          <a:custGeom>
            <a:avLst/>
            <a:gdLst>
              <a:gd name="connsiteX0" fmla="*/ 0 w 6372225"/>
              <a:gd name="connsiteY0" fmla="*/ 0 h 1332148"/>
              <a:gd name="connsiteX1" fmla="*/ 6372225 w 6372225"/>
              <a:gd name="connsiteY1" fmla="*/ 0 h 1332148"/>
              <a:gd name="connsiteX2" fmla="*/ 6372225 w 6372225"/>
              <a:gd name="connsiteY2" fmla="*/ 1332148 h 1332148"/>
              <a:gd name="connsiteX3" fmla="*/ 0 w 6372225"/>
              <a:gd name="connsiteY3" fmla="*/ 1332148 h 1332148"/>
              <a:gd name="connsiteX4" fmla="*/ 0 w 6372225"/>
              <a:gd name="connsiteY4" fmla="*/ 0 h 1332148"/>
              <a:gd name="connsiteX0" fmla="*/ 1127464 w 7499689"/>
              <a:gd name="connsiteY0" fmla="*/ 0 h 1341026"/>
              <a:gd name="connsiteX1" fmla="*/ 7499689 w 7499689"/>
              <a:gd name="connsiteY1" fmla="*/ 0 h 1341026"/>
              <a:gd name="connsiteX2" fmla="*/ 7499689 w 7499689"/>
              <a:gd name="connsiteY2" fmla="*/ 1332148 h 1341026"/>
              <a:gd name="connsiteX3" fmla="*/ 0 w 7499689"/>
              <a:gd name="connsiteY3" fmla="*/ 1341026 h 1341026"/>
              <a:gd name="connsiteX4" fmla="*/ 1127464 w 7499689"/>
              <a:gd name="connsiteY4" fmla="*/ 0 h 1341026"/>
              <a:gd name="connsiteX0" fmla="*/ 533698 w 6905923"/>
              <a:gd name="connsiteY0" fmla="*/ 0 h 1341026"/>
              <a:gd name="connsiteX1" fmla="*/ 6905923 w 6905923"/>
              <a:gd name="connsiteY1" fmla="*/ 0 h 1341026"/>
              <a:gd name="connsiteX2" fmla="*/ 6905923 w 6905923"/>
              <a:gd name="connsiteY2" fmla="*/ 1332148 h 1341026"/>
              <a:gd name="connsiteX3" fmla="*/ 0 w 6905923"/>
              <a:gd name="connsiteY3" fmla="*/ 1341026 h 1341026"/>
              <a:gd name="connsiteX4" fmla="*/ 533698 w 6905923"/>
              <a:gd name="connsiteY4" fmla="*/ 0 h 1341026"/>
              <a:gd name="connsiteX0" fmla="*/ 533698 w 6905923"/>
              <a:gd name="connsiteY0" fmla="*/ 0 h 1341026"/>
              <a:gd name="connsiteX1" fmla="*/ 6480255 w 6905923"/>
              <a:gd name="connsiteY1" fmla="*/ 0 h 1341026"/>
              <a:gd name="connsiteX2" fmla="*/ 6905923 w 6905923"/>
              <a:gd name="connsiteY2" fmla="*/ 1332148 h 1341026"/>
              <a:gd name="connsiteX3" fmla="*/ 0 w 6905923"/>
              <a:gd name="connsiteY3" fmla="*/ 1341026 h 1341026"/>
              <a:gd name="connsiteX4" fmla="*/ 533698 w 6905923"/>
              <a:gd name="connsiteY4" fmla="*/ 0 h 1341026"/>
              <a:gd name="connsiteX0" fmla="*/ 533698 w 6496020"/>
              <a:gd name="connsiteY0" fmla="*/ 0 h 1341026"/>
              <a:gd name="connsiteX1" fmla="*/ 6480255 w 6496020"/>
              <a:gd name="connsiteY1" fmla="*/ 0 h 1341026"/>
              <a:gd name="connsiteX2" fmla="*/ 6496020 w 6496020"/>
              <a:gd name="connsiteY2" fmla="*/ 1332148 h 1341026"/>
              <a:gd name="connsiteX3" fmla="*/ 0 w 6496020"/>
              <a:gd name="connsiteY3" fmla="*/ 1341026 h 1341026"/>
              <a:gd name="connsiteX4" fmla="*/ 533698 w 6496020"/>
              <a:gd name="connsiteY4" fmla="*/ 0 h 1341026"/>
              <a:gd name="connsiteX0" fmla="*/ 533698 w 6693873"/>
              <a:gd name="connsiteY0" fmla="*/ 0 h 1341026"/>
              <a:gd name="connsiteX1" fmla="*/ 6480255 w 6693873"/>
              <a:gd name="connsiteY1" fmla="*/ 0 h 1341026"/>
              <a:gd name="connsiteX2" fmla="*/ 6693873 w 6693873"/>
              <a:gd name="connsiteY2" fmla="*/ 1332148 h 1341026"/>
              <a:gd name="connsiteX3" fmla="*/ 0 w 6693873"/>
              <a:gd name="connsiteY3" fmla="*/ 1341026 h 1341026"/>
              <a:gd name="connsiteX4" fmla="*/ 533698 w 6693873"/>
              <a:gd name="connsiteY4" fmla="*/ 0 h 1341026"/>
              <a:gd name="connsiteX0" fmla="*/ 533698 w 6694150"/>
              <a:gd name="connsiteY0" fmla="*/ 5347 h 1346373"/>
              <a:gd name="connsiteX1" fmla="*/ 6694150 w 6694150"/>
              <a:gd name="connsiteY1" fmla="*/ 0 h 1346373"/>
              <a:gd name="connsiteX2" fmla="*/ 6693873 w 6694150"/>
              <a:gd name="connsiteY2" fmla="*/ 1337495 h 1346373"/>
              <a:gd name="connsiteX3" fmla="*/ 0 w 6694150"/>
              <a:gd name="connsiteY3" fmla="*/ 1346373 h 1346373"/>
              <a:gd name="connsiteX4" fmla="*/ 533698 w 6694150"/>
              <a:gd name="connsiteY4" fmla="*/ 5347 h 13463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694150" h="1346373">
                <a:moveTo>
                  <a:pt x="533698" y="5347"/>
                </a:moveTo>
                <a:lnTo>
                  <a:pt x="6694150" y="0"/>
                </a:lnTo>
                <a:cubicBezTo>
                  <a:pt x="6694058" y="445832"/>
                  <a:pt x="6693965" y="891663"/>
                  <a:pt x="6693873" y="1337495"/>
                </a:cubicBezTo>
                <a:lnTo>
                  <a:pt x="0" y="1346373"/>
                </a:lnTo>
                <a:lnTo>
                  <a:pt x="533698" y="5347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srgbClr val="DA0000"/>
              </a:solidFill>
            </a:endParaRPr>
          </a:p>
        </p:txBody>
      </p:sp>
      <p:sp>
        <p:nvSpPr>
          <p:cNvPr id="12" name="Прямоугольник 17"/>
          <p:cNvSpPr/>
          <p:nvPr userDrawn="1"/>
        </p:nvSpPr>
        <p:spPr>
          <a:xfrm>
            <a:off x="2795862" y="3320988"/>
            <a:ext cx="9394105" cy="1329150"/>
          </a:xfrm>
          <a:custGeom>
            <a:avLst/>
            <a:gdLst>
              <a:gd name="connsiteX0" fmla="*/ 0 w 6372225"/>
              <a:gd name="connsiteY0" fmla="*/ 0 h 1332148"/>
              <a:gd name="connsiteX1" fmla="*/ 6372225 w 6372225"/>
              <a:gd name="connsiteY1" fmla="*/ 0 h 1332148"/>
              <a:gd name="connsiteX2" fmla="*/ 6372225 w 6372225"/>
              <a:gd name="connsiteY2" fmla="*/ 1332148 h 1332148"/>
              <a:gd name="connsiteX3" fmla="*/ 0 w 6372225"/>
              <a:gd name="connsiteY3" fmla="*/ 1332148 h 1332148"/>
              <a:gd name="connsiteX4" fmla="*/ 0 w 6372225"/>
              <a:gd name="connsiteY4" fmla="*/ 0 h 1332148"/>
              <a:gd name="connsiteX0" fmla="*/ 1127464 w 7499689"/>
              <a:gd name="connsiteY0" fmla="*/ 0 h 1341026"/>
              <a:gd name="connsiteX1" fmla="*/ 7499689 w 7499689"/>
              <a:gd name="connsiteY1" fmla="*/ 0 h 1341026"/>
              <a:gd name="connsiteX2" fmla="*/ 7499689 w 7499689"/>
              <a:gd name="connsiteY2" fmla="*/ 1332148 h 1341026"/>
              <a:gd name="connsiteX3" fmla="*/ 0 w 7499689"/>
              <a:gd name="connsiteY3" fmla="*/ 1341026 h 1341026"/>
              <a:gd name="connsiteX4" fmla="*/ 1127464 w 7499689"/>
              <a:gd name="connsiteY4" fmla="*/ 0 h 1341026"/>
              <a:gd name="connsiteX0" fmla="*/ 486196 w 6858421"/>
              <a:gd name="connsiteY0" fmla="*/ 0 h 1332148"/>
              <a:gd name="connsiteX1" fmla="*/ 6858421 w 6858421"/>
              <a:gd name="connsiteY1" fmla="*/ 0 h 1332148"/>
              <a:gd name="connsiteX2" fmla="*/ 6858421 w 6858421"/>
              <a:gd name="connsiteY2" fmla="*/ 1332148 h 1332148"/>
              <a:gd name="connsiteX3" fmla="*/ 0 w 6858421"/>
              <a:gd name="connsiteY3" fmla="*/ 1329150 h 1332148"/>
              <a:gd name="connsiteX4" fmla="*/ 486196 w 6858421"/>
              <a:gd name="connsiteY4" fmla="*/ 0 h 1332148"/>
              <a:gd name="connsiteX0" fmla="*/ 486196 w 7045579"/>
              <a:gd name="connsiteY0" fmla="*/ 0 h 1332148"/>
              <a:gd name="connsiteX1" fmla="*/ 7045579 w 7045579"/>
              <a:gd name="connsiteY1" fmla="*/ 0 h 1332148"/>
              <a:gd name="connsiteX2" fmla="*/ 6858421 w 7045579"/>
              <a:gd name="connsiteY2" fmla="*/ 1332148 h 1332148"/>
              <a:gd name="connsiteX3" fmla="*/ 0 w 7045579"/>
              <a:gd name="connsiteY3" fmla="*/ 1329150 h 1332148"/>
              <a:gd name="connsiteX4" fmla="*/ 486196 w 7045579"/>
              <a:gd name="connsiteY4" fmla="*/ 0 h 1332148"/>
              <a:gd name="connsiteX0" fmla="*/ 486196 w 7045579"/>
              <a:gd name="connsiteY0" fmla="*/ 0 h 1329150"/>
              <a:gd name="connsiteX1" fmla="*/ 7045579 w 7045579"/>
              <a:gd name="connsiteY1" fmla="*/ 0 h 1329150"/>
              <a:gd name="connsiteX2" fmla="*/ 7045579 w 7045579"/>
              <a:gd name="connsiteY2" fmla="*/ 1326801 h 1329150"/>
              <a:gd name="connsiteX3" fmla="*/ 0 w 7045579"/>
              <a:gd name="connsiteY3" fmla="*/ 1329150 h 1329150"/>
              <a:gd name="connsiteX4" fmla="*/ 486196 w 7045579"/>
              <a:gd name="connsiteY4" fmla="*/ 0 h 1329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45579" h="1329150">
                <a:moveTo>
                  <a:pt x="486196" y="0"/>
                </a:moveTo>
                <a:lnTo>
                  <a:pt x="7045579" y="0"/>
                </a:lnTo>
                <a:lnTo>
                  <a:pt x="7045579" y="1326801"/>
                </a:lnTo>
                <a:lnTo>
                  <a:pt x="0" y="1329150"/>
                </a:lnTo>
                <a:lnTo>
                  <a:pt x="486196" y="0"/>
                </a:lnTo>
                <a:close/>
              </a:path>
            </a:pathLst>
          </a:custGeom>
          <a:solidFill>
            <a:srgbClr val="8C27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srgbClr val="DA0000"/>
              </a:solidFill>
            </a:endParaRPr>
          </a:p>
        </p:txBody>
      </p:sp>
      <p:sp>
        <p:nvSpPr>
          <p:cNvPr id="14" name="Заголовок 8"/>
          <p:cNvSpPr>
            <a:spLocks noGrp="1"/>
          </p:cNvSpPr>
          <p:nvPr>
            <p:ph type="title" hasCustomPrompt="1"/>
          </p:nvPr>
        </p:nvSpPr>
        <p:spPr>
          <a:xfrm>
            <a:off x="5519937" y="3598198"/>
            <a:ext cx="6528725" cy="838914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2400" baseline="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ru-RU" dirty="0"/>
              <a:t>Спасибо за внимание!</a:t>
            </a:r>
          </a:p>
        </p:txBody>
      </p:sp>
      <p:sp>
        <p:nvSpPr>
          <p:cNvPr id="20" name="Прямоугольник 17"/>
          <p:cNvSpPr/>
          <p:nvPr userDrawn="1"/>
        </p:nvSpPr>
        <p:spPr>
          <a:xfrm flipH="1" flipV="1">
            <a:off x="-11414" y="3042189"/>
            <a:ext cx="2575380" cy="1344533"/>
          </a:xfrm>
          <a:custGeom>
            <a:avLst/>
            <a:gdLst>
              <a:gd name="connsiteX0" fmla="*/ 0 w 6372225"/>
              <a:gd name="connsiteY0" fmla="*/ 0 h 1332148"/>
              <a:gd name="connsiteX1" fmla="*/ 6372225 w 6372225"/>
              <a:gd name="connsiteY1" fmla="*/ 0 h 1332148"/>
              <a:gd name="connsiteX2" fmla="*/ 6372225 w 6372225"/>
              <a:gd name="connsiteY2" fmla="*/ 1332148 h 1332148"/>
              <a:gd name="connsiteX3" fmla="*/ 0 w 6372225"/>
              <a:gd name="connsiteY3" fmla="*/ 1332148 h 1332148"/>
              <a:gd name="connsiteX4" fmla="*/ 0 w 6372225"/>
              <a:gd name="connsiteY4" fmla="*/ 0 h 1332148"/>
              <a:gd name="connsiteX0" fmla="*/ 1127464 w 7499689"/>
              <a:gd name="connsiteY0" fmla="*/ 0 h 1341026"/>
              <a:gd name="connsiteX1" fmla="*/ 7499689 w 7499689"/>
              <a:gd name="connsiteY1" fmla="*/ 0 h 1341026"/>
              <a:gd name="connsiteX2" fmla="*/ 7499689 w 7499689"/>
              <a:gd name="connsiteY2" fmla="*/ 1332148 h 1341026"/>
              <a:gd name="connsiteX3" fmla="*/ 0 w 7499689"/>
              <a:gd name="connsiteY3" fmla="*/ 1341026 h 1341026"/>
              <a:gd name="connsiteX4" fmla="*/ 1127464 w 7499689"/>
              <a:gd name="connsiteY4" fmla="*/ 0 h 1341026"/>
              <a:gd name="connsiteX0" fmla="*/ 1127464 w 7499689"/>
              <a:gd name="connsiteY0" fmla="*/ 0 h 1341026"/>
              <a:gd name="connsiteX1" fmla="*/ 7499689 w 7499689"/>
              <a:gd name="connsiteY1" fmla="*/ 0 h 1341026"/>
              <a:gd name="connsiteX2" fmla="*/ 1880540 w 7499689"/>
              <a:gd name="connsiteY2" fmla="*/ 1340006 h 1341026"/>
              <a:gd name="connsiteX3" fmla="*/ 0 w 7499689"/>
              <a:gd name="connsiteY3" fmla="*/ 1341026 h 1341026"/>
              <a:gd name="connsiteX4" fmla="*/ 1127464 w 7499689"/>
              <a:gd name="connsiteY4" fmla="*/ 0 h 1341026"/>
              <a:gd name="connsiteX0" fmla="*/ 1127464 w 1884469"/>
              <a:gd name="connsiteY0" fmla="*/ 3929 h 1344955"/>
              <a:gd name="connsiteX1" fmla="*/ 1884469 w 1884469"/>
              <a:gd name="connsiteY1" fmla="*/ 0 h 1344955"/>
              <a:gd name="connsiteX2" fmla="*/ 1880540 w 1884469"/>
              <a:gd name="connsiteY2" fmla="*/ 1343935 h 1344955"/>
              <a:gd name="connsiteX3" fmla="*/ 0 w 1884469"/>
              <a:gd name="connsiteY3" fmla="*/ 1344955 h 1344955"/>
              <a:gd name="connsiteX4" fmla="*/ 1127464 w 1884469"/>
              <a:gd name="connsiteY4" fmla="*/ 3929 h 1344955"/>
              <a:gd name="connsiteX0" fmla="*/ 1127464 w 1889952"/>
              <a:gd name="connsiteY0" fmla="*/ 3929 h 1344955"/>
              <a:gd name="connsiteX1" fmla="*/ 1884469 w 1889952"/>
              <a:gd name="connsiteY1" fmla="*/ 0 h 1344955"/>
              <a:gd name="connsiteX2" fmla="*/ 1889806 w 1889952"/>
              <a:gd name="connsiteY2" fmla="*/ 1342391 h 1344955"/>
              <a:gd name="connsiteX3" fmla="*/ 0 w 1889952"/>
              <a:gd name="connsiteY3" fmla="*/ 1344955 h 1344955"/>
              <a:gd name="connsiteX4" fmla="*/ 1127464 w 1889952"/>
              <a:gd name="connsiteY4" fmla="*/ 3929 h 1344955"/>
              <a:gd name="connsiteX0" fmla="*/ 1127464 w 1890646"/>
              <a:gd name="connsiteY0" fmla="*/ 3929 h 1344955"/>
              <a:gd name="connsiteX1" fmla="*/ 1890646 w 1890646"/>
              <a:gd name="connsiteY1" fmla="*/ 0 h 1344955"/>
              <a:gd name="connsiteX2" fmla="*/ 1889806 w 1890646"/>
              <a:gd name="connsiteY2" fmla="*/ 1342391 h 1344955"/>
              <a:gd name="connsiteX3" fmla="*/ 0 w 1890646"/>
              <a:gd name="connsiteY3" fmla="*/ 1344955 h 1344955"/>
              <a:gd name="connsiteX4" fmla="*/ 1127464 w 1890646"/>
              <a:gd name="connsiteY4" fmla="*/ 3929 h 1344955"/>
              <a:gd name="connsiteX0" fmla="*/ 1127464 w 1890646"/>
              <a:gd name="connsiteY0" fmla="*/ 3929 h 1356317"/>
              <a:gd name="connsiteX1" fmla="*/ 1890646 w 1890646"/>
              <a:gd name="connsiteY1" fmla="*/ 0 h 1356317"/>
              <a:gd name="connsiteX2" fmla="*/ 1109977 w 1890646"/>
              <a:gd name="connsiteY2" fmla="*/ 1356317 h 1356317"/>
              <a:gd name="connsiteX3" fmla="*/ 0 w 1890646"/>
              <a:gd name="connsiteY3" fmla="*/ 1344955 h 1356317"/>
              <a:gd name="connsiteX4" fmla="*/ 1127464 w 1890646"/>
              <a:gd name="connsiteY4" fmla="*/ 3929 h 1356317"/>
              <a:gd name="connsiteX0" fmla="*/ 1127464 w 1127464"/>
              <a:gd name="connsiteY0" fmla="*/ 3929 h 1356317"/>
              <a:gd name="connsiteX1" fmla="*/ 1117780 w 1127464"/>
              <a:gd name="connsiteY1" fmla="*/ 0 h 1356317"/>
              <a:gd name="connsiteX2" fmla="*/ 1109977 w 1127464"/>
              <a:gd name="connsiteY2" fmla="*/ 1356317 h 1356317"/>
              <a:gd name="connsiteX3" fmla="*/ 0 w 1127464"/>
              <a:gd name="connsiteY3" fmla="*/ 1344955 h 1356317"/>
              <a:gd name="connsiteX4" fmla="*/ 1127464 w 1127464"/>
              <a:gd name="connsiteY4" fmla="*/ 3929 h 1356317"/>
              <a:gd name="connsiteX0" fmla="*/ 545034 w 1117793"/>
              <a:gd name="connsiteY0" fmla="*/ 50 h 1378210"/>
              <a:gd name="connsiteX1" fmla="*/ 1117780 w 1117793"/>
              <a:gd name="connsiteY1" fmla="*/ 21893 h 1378210"/>
              <a:gd name="connsiteX2" fmla="*/ 1109977 w 1117793"/>
              <a:gd name="connsiteY2" fmla="*/ 1378210 h 1378210"/>
              <a:gd name="connsiteX3" fmla="*/ 0 w 1117793"/>
              <a:gd name="connsiteY3" fmla="*/ 1366848 h 1378210"/>
              <a:gd name="connsiteX4" fmla="*/ 545034 w 1117793"/>
              <a:gd name="connsiteY4" fmla="*/ 50 h 1378210"/>
              <a:gd name="connsiteX0" fmla="*/ 545034 w 1117793"/>
              <a:gd name="connsiteY0" fmla="*/ 174018 h 1552178"/>
              <a:gd name="connsiteX1" fmla="*/ 1117780 w 1117793"/>
              <a:gd name="connsiteY1" fmla="*/ 0 h 1552178"/>
              <a:gd name="connsiteX2" fmla="*/ 1109977 w 1117793"/>
              <a:gd name="connsiteY2" fmla="*/ 1552178 h 1552178"/>
              <a:gd name="connsiteX3" fmla="*/ 0 w 1117793"/>
              <a:gd name="connsiteY3" fmla="*/ 1540816 h 1552178"/>
              <a:gd name="connsiteX4" fmla="*/ 545034 w 1117793"/>
              <a:gd name="connsiteY4" fmla="*/ 174018 h 1552178"/>
              <a:gd name="connsiteX0" fmla="*/ 606885 w 1117795"/>
              <a:gd name="connsiteY0" fmla="*/ 9082 h 1552178"/>
              <a:gd name="connsiteX1" fmla="*/ 1117780 w 1117795"/>
              <a:gd name="connsiteY1" fmla="*/ 0 h 1552178"/>
              <a:gd name="connsiteX2" fmla="*/ 1109977 w 1117795"/>
              <a:gd name="connsiteY2" fmla="*/ 1552178 h 1552178"/>
              <a:gd name="connsiteX3" fmla="*/ 0 w 1117795"/>
              <a:gd name="connsiteY3" fmla="*/ 1540816 h 1552178"/>
              <a:gd name="connsiteX4" fmla="*/ 606885 w 1117795"/>
              <a:gd name="connsiteY4" fmla="*/ 9082 h 1552178"/>
              <a:gd name="connsiteX0" fmla="*/ 617194 w 1117795"/>
              <a:gd name="connsiteY0" fmla="*/ 63 h 1568930"/>
              <a:gd name="connsiteX1" fmla="*/ 1117780 w 1117795"/>
              <a:gd name="connsiteY1" fmla="*/ 16752 h 1568930"/>
              <a:gd name="connsiteX2" fmla="*/ 1109977 w 1117795"/>
              <a:gd name="connsiteY2" fmla="*/ 1568930 h 1568930"/>
              <a:gd name="connsiteX3" fmla="*/ 0 w 1117795"/>
              <a:gd name="connsiteY3" fmla="*/ 1557568 h 1568930"/>
              <a:gd name="connsiteX4" fmla="*/ 617194 w 1117795"/>
              <a:gd name="connsiteY4" fmla="*/ 63 h 1568930"/>
              <a:gd name="connsiteX0" fmla="*/ 612040 w 1117795"/>
              <a:gd name="connsiteY0" fmla="*/ 277 h 1553681"/>
              <a:gd name="connsiteX1" fmla="*/ 1117780 w 1117795"/>
              <a:gd name="connsiteY1" fmla="*/ 1503 h 1553681"/>
              <a:gd name="connsiteX2" fmla="*/ 1109977 w 1117795"/>
              <a:gd name="connsiteY2" fmla="*/ 1553681 h 1553681"/>
              <a:gd name="connsiteX3" fmla="*/ 0 w 1117795"/>
              <a:gd name="connsiteY3" fmla="*/ 1542319 h 1553681"/>
              <a:gd name="connsiteX4" fmla="*/ 612040 w 1117795"/>
              <a:gd name="connsiteY4" fmla="*/ 277 h 1553681"/>
              <a:gd name="connsiteX0" fmla="*/ 612040 w 1125555"/>
              <a:gd name="connsiteY0" fmla="*/ 277 h 1553681"/>
              <a:gd name="connsiteX1" fmla="*/ 1117780 w 1125555"/>
              <a:gd name="connsiteY1" fmla="*/ 1503 h 1553681"/>
              <a:gd name="connsiteX2" fmla="*/ 1125440 w 1125555"/>
              <a:gd name="connsiteY2" fmla="*/ 1553681 h 1553681"/>
              <a:gd name="connsiteX3" fmla="*/ 0 w 1125555"/>
              <a:gd name="connsiteY3" fmla="*/ 1542319 h 1553681"/>
              <a:gd name="connsiteX4" fmla="*/ 612040 w 1125555"/>
              <a:gd name="connsiteY4" fmla="*/ 277 h 1553681"/>
              <a:gd name="connsiteX0" fmla="*/ 617194 w 1130709"/>
              <a:gd name="connsiteY0" fmla="*/ 277 h 1553681"/>
              <a:gd name="connsiteX1" fmla="*/ 1122934 w 1130709"/>
              <a:gd name="connsiteY1" fmla="*/ 1503 h 1553681"/>
              <a:gd name="connsiteX2" fmla="*/ 1130594 w 1130709"/>
              <a:gd name="connsiteY2" fmla="*/ 1553681 h 1553681"/>
              <a:gd name="connsiteX3" fmla="*/ 0 w 1130709"/>
              <a:gd name="connsiteY3" fmla="*/ 1547473 h 1553681"/>
              <a:gd name="connsiteX4" fmla="*/ 617194 w 1130709"/>
              <a:gd name="connsiteY4" fmla="*/ 277 h 1553681"/>
              <a:gd name="connsiteX0" fmla="*/ 617194 w 1130709"/>
              <a:gd name="connsiteY0" fmla="*/ 277 h 1547473"/>
              <a:gd name="connsiteX1" fmla="*/ 1122934 w 1130709"/>
              <a:gd name="connsiteY1" fmla="*/ 1503 h 1547473"/>
              <a:gd name="connsiteX2" fmla="*/ 1130594 w 1130709"/>
              <a:gd name="connsiteY2" fmla="*/ 1543372 h 1547473"/>
              <a:gd name="connsiteX3" fmla="*/ 0 w 1130709"/>
              <a:gd name="connsiteY3" fmla="*/ 1547473 h 1547473"/>
              <a:gd name="connsiteX4" fmla="*/ 617194 w 1130709"/>
              <a:gd name="connsiteY4" fmla="*/ 277 h 1547473"/>
              <a:gd name="connsiteX0" fmla="*/ 225471 w 1130709"/>
              <a:gd name="connsiteY0" fmla="*/ 962618 h 1545970"/>
              <a:gd name="connsiteX1" fmla="*/ 1122934 w 1130709"/>
              <a:gd name="connsiteY1" fmla="*/ 0 h 1545970"/>
              <a:gd name="connsiteX2" fmla="*/ 1130594 w 1130709"/>
              <a:gd name="connsiteY2" fmla="*/ 1541869 h 1545970"/>
              <a:gd name="connsiteX3" fmla="*/ 0 w 1130709"/>
              <a:gd name="connsiteY3" fmla="*/ 1545970 h 1545970"/>
              <a:gd name="connsiteX4" fmla="*/ 225471 w 1130709"/>
              <a:gd name="connsiteY4" fmla="*/ 962618 h 1545970"/>
              <a:gd name="connsiteX0" fmla="*/ 225471 w 1130810"/>
              <a:gd name="connsiteY0" fmla="*/ 14236 h 597588"/>
              <a:gd name="connsiteX1" fmla="*/ 1128089 w 1130810"/>
              <a:gd name="connsiteY1" fmla="*/ 0 h 597588"/>
              <a:gd name="connsiteX2" fmla="*/ 1130594 w 1130810"/>
              <a:gd name="connsiteY2" fmla="*/ 593487 h 597588"/>
              <a:gd name="connsiteX3" fmla="*/ 0 w 1130810"/>
              <a:gd name="connsiteY3" fmla="*/ 597588 h 597588"/>
              <a:gd name="connsiteX4" fmla="*/ 225471 w 1130810"/>
              <a:gd name="connsiteY4" fmla="*/ 14236 h 597588"/>
              <a:gd name="connsiteX0" fmla="*/ 225471 w 1130810"/>
              <a:gd name="connsiteY0" fmla="*/ 131 h 583483"/>
              <a:gd name="connsiteX1" fmla="*/ 1128089 w 1130810"/>
              <a:gd name="connsiteY1" fmla="*/ 6512 h 583483"/>
              <a:gd name="connsiteX2" fmla="*/ 1130594 w 1130810"/>
              <a:gd name="connsiteY2" fmla="*/ 579382 h 583483"/>
              <a:gd name="connsiteX3" fmla="*/ 0 w 1130810"/>
              <a:gd name="connsiteY3" fmla="*/ 583483 h 583483"/>
              <a:gd name="connsiteX4" fmla="*/ 225471 w 1130810"/>
              <a:gd name="connsiteY4" fmla="*/ 131 h 583483"/>
              <a:gd name="connsiteX0" fmla="*/ 225471 w 1130810"/>
              <a:gd name="connsiteY0" fmla="*/ 9082 h 592434"/>
              <a:gd name="connsiteX1" fmla="*/ 1128089 w 1130810"/>
              <a:gd name="connsiteY1" fmla="*/ 0 h 592434"/>
              <a:gd name="connsiteX2" fmla="*/ 1130594 w 1130810"/>
              <a:gd name="connsiteY2" fmla="*/ 588333 h 592434"/>
              <a:gd name="connsiteX3" fmla="*/ 0 w 1130810"/>
              <a:gd name="connsiteY3" fmla="*/ 592434 h 592434"/>
              <a:gd name="connsiteX4" fmla="*/ 225471 w 1130810"/>
              <a:gd name="connsiteY4" fmla="*/ 9082 h 592434"/>
              <a:gd name="connsiteX0" fmla="*/ 225471 w 1128097"/>
              <a:gd name="connsiteY0" fmla="*/ 9082 h 592434"/>
              <a:gd name="connsiteX1" fmla="*/ 1128089 w 1128097"/>
              <a:gd name="connsiteY1" fmla="*/ 0 h 592434"/>
              <a:gd name="connsiteX2" fmla="*/ 1082969 w 1128097"/>
              <a:gd name="connsiteY2" fmla="*/ 592302 h 592434"/>
              <a:gd name="connsiteX3" fmla="*/ 0 w 1128097"/>
              <a:gd name="connsiteY3" fmla="*/ 592434 h 592434"/>
              <a:gd name="connsiteX4" fmla="*/ 225471 w 1128097"/>
              <a:gd name="connsiteY4" fmla="*/ 9082 h 592434"/>
              <a:gd name="connsiteX0" fmla="*/ 225471 w 1083130"/>
              <a:gd name="connsiteY0" fmla="*/ 9082 h 592434"/>
              <a:gd name="connsiteX1" fmla="*/ 1078480 w 1083130"/>
              <a:gd name="connsiteY1" fmla="*/ 0 h 592434"/>
              <a:gd name="connsiteX2" fmla="*/ 1082969 w 1083130"/>
              <a:gd name="connsiteY2" fmla="*/ 592302 h 592434"/>
              <a:gd name="connsiteX3" fmla="*/ 0 w 1083130"/>
              <a:gd name="connsiteY3" fmla="*/ 592434 h 592434"/>
              <a:gd name="connsiteX4" fmla="*/ 225471 w 1083130"/>
              <a:gd name="connsiteY4" fmla="*/ 9082 h 592434"/>
              <a:gd name="connsiteX0" fmla="*/ 225471 w 1078489"/>
              <a:gd name="connsiteY0" fmla="*/ 9082 h 592434"/>
              <a:gd name="connsiteX1" fmla="*/ 1078480 w 1078489"/>
              <a:gd name="connsiteY1" fmla="*/ 0 h 592434"/>
              <a:gd name="connsiteX2" fmla="*/ 1075031 w 1078489"/>
              <a:gd name="connsiteY2" fmla="*/ 592302 h 592434"/>
              <a:gd name="connsiteX3" fmla="*/ 0 w 1078489"/>
              <a:gd name="connsiteY3" fmla="*/ 592434 h 592434"/>
              <a:gd name="connsiteX4" fmla="*/ 225471 w 1078489"/>
              <a:gd name="connsiteY4" fmla="*/ 9082 h 592434"/>
              <a:gd name="connsiteX0" fmla="*/ 225471 w 1075357"/>
              <a:gd name="connsiteY0" fmla="*/ 9082 h 592434"/>
              <a:gd name="connsiteX1" fmla="*/ 1074511 w 1075357"/>
              <a:gd name="connsiteY1" fmla="*/ 0 h 592434"/>
              <a:gd name="connsiteX2" fmla="*/ 1075031 w 1075357"/>
              <a:gd name="connsiteY2" fmla="*/ 592302 h 592434"/>
              <a:gd name="connsiteX3" fmla="*/ 0 w 1075357"/>
              <a:gd name="connsiteY3" fmla="*/ 592434 h 592434"/>
              <a:gd name="connsiteX4" fmla="*/ 225471 w 1075357"/>
              <a:gd name="connsiteY4" fmla="*/ 9082 h 592434"/>
              <a:gd name="connsiteX0" fmla="*/ 225471 w 1074520"/>
              <a:gd name="connsiteY0" fmla="*/ 9082 h 599145"/>
              <a:gd name="connsiteX1" fmla="*/ 1074511 w 1074520"/>
              <a:gd name="connsiteY1" fmla="*/ 0 h 599145"/>
              <a:gd name="connsiteX2" fmla="*/ 958705 w 1074520"/>
              <a:gd name="connsiteY2" fmla="*/ 599145 h 599145"/>
              <a:gd name="connsiteX3" fmla="*/ 0 w 1074520"/>
              <a:gd name="connsiteY3" fmla="*/ 592434 h 599145"/>
              <a:gd name="connsiteX4" fmla="*/ 225471 w 1074520"/>
              <a:gd name="connsiteY4" fmla="*/ 9082 h 599145"/>
              <a:gd name="connsiteX0" fmla="*/ 225471 w 959031"/>
              <a:gd name="connsiteY0" fmla="*/ 9082 h 599145"/>
              <a:gd name="connsiteX1" fmla="*/ 958185 w 959031"/>
              <a:gd name="connsiteY1" fmla="*/ 0 h 599145"/>
              <a:gd name="connsiteX2" fmla="*/ 958705 w 959031"/>
              <a:gd name="connsiteY2" fmla="*/ 599145 h 599145"/>
              <a:gd name="connsiteX3" fmla="*/ 0 w 959031"/>
              <a:gd name="connsiteY3" fmla="*/ 592434 h 599145"/>
              <a:gd name="connsiteX4" fmla="*/ 225471 w 959031"/>
              <a:gd name="connsiteY4" fmla="*/ 9082 h 599145"/>
              <a:gd name="connsiteX0" fmla="*/ 225471 w 958195"/>
              <a:gd name="connsiteY0" fmla="*/ 9082 h 596824"/>
              <a:gd name="connsiteX1" fmla="*/ 958185 w 958195"/>
              <a:gd name="connsiteY1" fmla="*/ 0 h 596824"/>
              <a:gd name="connsiteX2" fmla="*/ 835696 w 958195"/>
              <a:gd name="connsiteY2" fmla="*/ 596824 h 596824"/>
              <a:gd name="connsiteX3" fmla="*/ 0 w 958195"/>
              <a:gd name="connsiteY3" fmla="*/ 592434 h 596824"/>
              <a:gd name="connsiteX4" fmla="*/ 225471 w 958195"/>
              <a:gd name="connsiteY4" fmla="*/ 9082 h 596824"/>
              <a:gd name="connsiteX0" fmla="*/ 225471 w 837509"/>
              <a:gd name="connsiteY0" fmla="*/ 11403 h 599145"/>
              <a:gd name="connsiteX1" fmla="*/ 837497 w 837509"/>
              <a:gd name="connsiteY1" fmla="*/ 0 h 599145"/>
              <a:gd name="connsiteX2" fmla="*/ 835696 w 837509"/>
              <a:gd name="connsiteY2" fmla="*/ 599145 h 599145"/>
              <a:gd name="connsiteX3" fmla="*/ 0 w 837509"/>
              <a:gd name="connsiteY3" fmla="*/ 594755 h 599145"/>
              <a:gd name="connsiteX4" fmla="*/ 225471 w 837509"/>
              <a:gd name="connsiteY4" fmla="*/ 11403 h 599145"/>
              <a:gd name="connsiteX0" fmla="*/ 225471 w 837509"/>
              <a:gd name="connsiteY0" fmla="*/ 216 h 587958"/>
              <a:gd name="connsiteX1" fmla="*/ 837497 w 837509"/>
              <a:gd name="connsiteY1" fmla="*/ 2739 h 587958"/>
              <a:gd name="connsiteX2" fmla="*/ 835696 w 837509"/>
              <a:gd name="connsiteY2" fmla="*/ 587958 h 587958"/>
              <a:gd name="connsiteX3" fmla="*/ 0 w 837509"/>
              <a:gd name="connsiteY3" fmla="*/ 583568 h 587958"/>
              <a:gd name="connsiteX4" fmla="*/ 225471 w 837509"/>
              <a:gd name="connsiteY4" fmla="*/ 216 h 587958"/>
              <a:gd name="connsiteX0" fmla="*/ 225471 w 838343"/>
              <a:gd name="connsiteY0" fmla="*/ 216 h 583568"/>
              <a:gd name="connsiteX1" fmla="*/ 837497 w 838343"/>
              <a:gd name="connsiteY1" fmla="*/ 2739 h 583568"/>
              <a:gd name="connsiteX2" fmla="*/ 838017 w 838343"/>
              <a:gd name="connsiteY2" fmla="*/ 580995 h 583568"/>
              <a:gd name="connsiteX3" fmla="*/ 0 w 838343"/>
              <a:gd name="connsiteY3" fmla="*/ 583568 h 583568"/>
              <a:gd name="connsiteX4" fmla="*/ 225471 w 838343"/>
              <a:gd name="connsiteY4" fmla="*/ 216 h 5835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38343" h="583568">
                <a:moveTo>
                  <a:pt x="225471" y="216"/>
                </a:moveTo>
                <a:cubicBezTo>
                  <a:pt x="222243" y="-1094"/>
                  <a:pt x="840725" y="4049"/>
                  <a:pt x="837497" y="2739"/>
                </a:cubicBezTo>
                <a:cubicBezTo>
                  <a:pt x="836187" y="450717"/>
                  <a:pt x="839327" y="133017"/>
                  <a:pt x="838017" y="580995"/>
                </a:cubicBezTo>
                <a:lnTo>
                  <a:pt x="0" y="583568"/>
                </a:lnTo>
                <a:lnTo>
                  <a:pt x="225471" y="216"/>
                </a:lnTo>
                <a:close/>
              </a:path>
            </a:pathLst>
          </a:custGeom>
          <a:solidFill>
            <a:srgbClr val="545A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srgbClr val="DA0000"/>
              </a:solidFill>
            </a:endParaRPr>
          </a:p>
        </p:txBody>
      </p:sp>
      <p:sp>
        <p:nvSpPr>
          <p:cNvPr id="13" name="Прямоугольник 17"/>
          <p:cNvSpPr/>
          <p:nvPr userDrawn="1"/>
        </p:nvSpPr>
        <p:spPr>
          <a:xfrm flipH="1" flipV="1">
            <a:off x="-11630" y="3309114"/>
            <a:ext cx="3096388" cy="1344510"/>
          </a:xfrm>
          <a:custGeom>
            <a:avLst/>
            <a:gdLst>
              <a:gd name="connsiteX0" fmla="*/ 0 w 6372225"/>
              <a:gd name="connsiteY0" fmla="*/ 0 h 1332148"/>
              <a:gd name="connsiteX1" fmla="*/ 6372225 w 6372225"/>
              <a:gd name="connsiteY1" fmla="*/ 0 h 1332148"/>
              <a:gd name="connsiteX2" fmla="*/ 6372225 w 6372225"/>
              <a:gd name="connsiteY2" fmla="*/ 1332148 h 1332148"/>
              <a:gd name="connsiteX3" fmla="*/ 0 w 6372225"/>
              <a:gd name="connsiteY3" fmla="*/ 1332148 h 1332148"/>
              <a:gd name="connsiteX4" fmla="*/ 0 w 6372225"/>
              <a:gd name="connsiteY4" fmla="*/ 0 h 1332148"/>
              <a:gd name="connsiteX0" fmla="*/ 1127464 w 7499689"/>
              <a:gd name="connsiteY0" fmla="*/ 0 h 1341026"/>
              <a:gd name="connsiteX1" fmla="*/ 7499689 w 7499689"/>
              <a:gd name="connsiteY1" fmla="*/ 0 h 1341026"/>
              <a:gd name="connsiteX2" fmla="*/ 7499689 w 7499689"/>
              <a:gd name="connsiteY2" fmla="*/ 1332148 h 1341026"/>
              <a:gd name="connsiteX3" fmla="*/ 0 w 7499689"/>
              <a:gd name="connsiteY3" fmla="*/ 1341026 h 1341026"/>
              <a:gd name="connsiteX4" fmla="*/ 1127464 w 7499689"/>
              <a:gd name="connsiteY4" fmla="*/ 0 h 1341026"/>
              <a:gd name="connsiteX0" fmla="*/ 1127464 w 7499689"/>
              <a:gd name="connsiteY0" fmla="*/ 0 h 1341026"/>
              <a:gd name="connsiteX1" fmla="*/ 7499689 w 7499689"/>
              <a:gd name="connsiteY1" fmla="*/ 0 h 1341026"/>
              <a:gd name="connsiteX2" fmla="*/ 1880540 w 7499689"/>
              <a:gd name="connsiteY2" fmla="*/ 1340006 h 1341026"/>
              <a:gd name="connsiteX3" fmla="*/ 0 w 7499689"/>
              <a:gd name="connsiteY3" fmla="*/ 1341026 h 1341026"/>
              <a:gd name="connsiteX4" fmla="*/ 1127464 w 7499689"/>
              <a:gd name="connsiteY4" fmla="*/ 0 h 1341026"/>
              <a:gd name="connsiteX0" fmla="*/ 1127464 w 1884469"/>
              <a:gd name="connsiteY0" fmla="*/ 3929 h 1344955"/>
              <a:gd name="connsiteX1" fmla="*/ 1884469 w 1884469"/>
              <a:gd name="connsiteY1" fmla="*/ 0 h 1344955"/>
              <a:gd name="connsiteX2" fmla="*/ 1880540 w 1884469"/>
              <a:gd name="connsiteY2" fmla="*/ 1343935 h 1344955"/>
              <a:gd name="connsiteX3" fmla="*/ 0 w 1884469"/>
              <a:gd name="connsiteY3" fmla="*/ 1344955 h 1344955"/>
              <a:gd name="connsiteX4" fmla="*/ 1127464 w 1884469"/>
              <a:gd name="connsiteY4" fmla="*/ 3929 h 1344955"/>
              <a:gd name="connsiteX0" fmla="*/ 1127464 w 1889952"/>
              <a:gd name="connsiteY0" fmla="*/ 3929 h 1344955"/>
              <a:gd name="connsiteX1" fmla="*/ 1884469 w 1889952"/>
              <a:gd name="connsiteY1" fmla="*/ 0 h 1344955"/>
              <a:gd name="connsiteX2" fmla="*/ 1889806 w 1889952"/>
              <a:gd name="connsiteY2" fmla="*/ 1342391 h 1344955"/>
              <a:gd name="connsiteX3" fmla="*/ 0 w 1889952"/>
              <a:gd name="connsiteY3" fmla="*/ 1344955 h 1344955"/>
              <a:gd name="connsiteX4" fmla="*/ 1127464 w 1889952"/>
              <a:gd name="connsiteY4" fmla="*/ 3929 h 1344955"/>
              <a:gd name="connsiteX0" fmla="*/ 1127464 w 1890646"/>
              <a:gd name="connsiteY0" fmla="*/ 3929 h 1344955"/>
              <a:gd name="connsiteX1" fmla="*/ 1890646 w 1890646"/>
              <a:gd name="connsiteY1" fmla="*/ 0 h 1344955"/>
              <a:gd name="connsiteX2" fmla="*/ 1889806 w 1890646"/>
              <a:gd name="connsiteY2" fmla="*/ 1342391 h 1344955"/>
              <a:gd name="connsiteX3" fmla="*/ 0 w 1890646"/>
              <a:gd name="connsiteY3" fmla="*/ 1344955 h 1344955"/>
              <a:gd name="connsiteX4" fmla="*/ 1127464 w 1890646"/>
              <a:gd name="connsiteY4" fmla="*/ 3929 h 1344955"/>
              <a:gd name="connsiteX0" fmla="*/ 1127464 w 1890646"/>
              <a:gd name="connsiteY0" fmla="*/ 3929 h 1356317"/>
              <a:gd name="connsiteX1" fmla="*/ 1890646 w 1890646"/>
              <a:gd name="connsiteY1" fmla="*/ 0 h 1356317"/>
              <a:gd name="connsiteX2" fmla="*/ 1109977 w 1890646"/>
              <a:gd name="connsiteY2" fmla="*/ 1356317 h 1356317"/>
              <a:gd name="connsiteX3" fmla="*/ 0 w 1890646"/>
              <a:gd name="connsiteY3" fmla="*/ 1344955 h 1356317"/>
              <a:gd name="connsiteX4" fmla="*/ 1127464 w 1890646"/>
              <a:gd name="connsiteY4" fmla="*/ 3929 h 1356317"/>
              <a:gd name="connsiteX0" fmla="*/ 1127464 w 1127464"/>
              <a:gd name="connsiteY0" fmla="*/ 3929 h 1356317"/>
              <a:gd name="connsiteX1" fmla="*/ 1117780 w 1127464"/>
              <a:gd name="connsiteY1" fmla="*/ 0 h 1356317"/>
              <a:gd name="connsiteX2" fmla="*/ 1109977 w 1127464"/>
              <a:gd name="connsiteY2" fmla="*/ 1356317 h 1356317"/>
              <a:gd name="connsiteX3" fmla="*/ 0 w 1127464"/>
              <a:gd name="connsiteY3" fmla="*/ 1344955 h 1356317"/>
              <a:gd name="connsiteX4" fmla="*/ 1127464 w 1127464"/>
              <a:gd name="connsiteY4" fmla="*/ 3929 h 1356317"/>
              <a:gd name="connsiteX0" fmla="*/ 545034 w 1117793"/>
              <a:gd name="connsiteY0" fmla="*/ 50 h 1378210"/>
              <a:gd name="connsiteX1" fmla="*/ 1117780 w 1117793"/>
              <a:gd name="connsiteY1" fmla="*/ 21893 h 1378210"/>
              <a:gd name="connsiteX2" fmla="*/ 1109977 w 1117793"/>
              <a:gd name="connsiteY2" fmla="*/ 1378210 h 1378210"/>
              <a:gd name="connsiteX3" fmla="*/ 0 w 1117793"/>
              <a:gd name="connsiteY3" fmla="*/ 1366848 h 1378210"/>
              <a:gd name="connsiteX4" fmla="*/ 545034 w 1117793"/>
              <a:gd name="connsiteY4" fmla="*/ 50 h 1378210"/>
              <a:gd name="connsiteX0" fmla="*/ 545034 w 1117793"/>
              <a:gd name="connsiteY0" fmla="*/ 174018 h 1552178"/>
              <a:gd name="connsiteX1" fmla="*/ 1117780 w 1117793"/>
              <a:gd name="connsiteY1" fmla="*/ 0 h 1552178"/>
              <a:gd name="connsiteX2" fmla="*/ 1109977 w 1117793"/>
              <a:gd name="connsiteY2" fmla="*/ 1552178 h 1552178"/>
              <a:gd name="connsiteX3" fmla="*/ 0 w 1117793"/>
              <a:gd name="connsiteY3" fmla="*/ 1540816 h 1552178"/>
              <a:gd name="connsiteX4" fmla="*/ 545034 w 1117793"/>
              <a:gd name="connsiteY4" fmla="*/ 174018 h 1552178"/>
              <a:gd name="connsiteX0" fmla="*/ 606885 w 1117795"/>
              <a:gd name="connsiteY0" fmla="*/ 9082 h 1552178"/>
              <a:gd name="connsiteX1" fmla="*/ 1117780 w 1117795"/>
              <a:gd name="connsiteY1" fmla="*/ 0 h 1552178"/>
              <a:gd name="connsiteX2" fmla="*/ 1109977 w 1117795"/>
              <a:gd name="connsiteY2" fmla="*/ 1552178 h 1552178"/>
              <a:gd name="connsiteX3" fmla="*/ 0 w 1117795"/>
              <a:gd name="connsiteY3" fmla="*/ 1540816 h 1552178"/>
              <a:gd name="connsiteX4" fmla="*/ 606885 w 1117795"/>
              <a:gd name="connsiteY4" fmla="*/ 9082 h 1552178"/>
              <a:gd name="connsiteX0" fmla="*/ 617194 w 1117795"/>
              <a:gd name="connsiteY0" fmla="*/ 63 h 1568930"/>
              <a:gd name="connsiteX1" fmla="*/ 1117780 w 1117795"/>
              <a:gd name="connsiteY1" fmla="*/ 16752 h 1568930"/>
              <a:gd name="connsiteX2" fmla="*/ 1109977 w 1117795"/>
              <a:gd name="connsiteY2" fmla="*/ 1568930 h 1568930"/>
              <a:gd name="connsiteX3" fmla="*/ 0 w 1117795"/>
              <a:gd name="connsiteY3" fmla="*/ 1557568 h 1568930"/>
              <a:gd name="connsiteX4" fmla="*/ 617194 w 1117795"/>
              <a:gd name="connsiteY4" fmla="*/ 63 h 1568930"/>
              <a:gd name="connsiteX0" fmla="*/ 612040 w 1117795"/>
              <a:gd name="connsiteY0" fmla="*/ 277 h 1553681"/>
              <a:gd name="connsiteX1" fmla="*/ 1117780 w 1117795"/>
              <a:gd name="connsiteY1" fmla="*/ 1503 h 1553681"/>
              <a:gd name="connsiteX2" fmla="*/ 1109977 w 1117795"/>
              <a:gd name="connsiteY2" fmla="*/ 1553681 h 1553681"/>
              <a:gd name="connsiteX3" fmla="*/ 0 w 1117795"/>
              <a:gd name="connsiteY3" fmla="*/ 1542319 h 1553681"/>
              <a:gd name="connsiteX4" fmla="*/ 612040 w 1117795"/>
              <a:gd name="connsiteY4" fmla="*/ 277 h 1553681"/>
              <a:gd name="connsiteX0" fmla="*/ 612040 w 1125555"/>
              <a:gd name="connsiteY0" fmla="*/ 277 h 1553681"/>
              <a:gd name="connsiteX1" fmla="*/ 1117780 w 1125555"/>
              <a:gd name="connsiteY1" fmla="*/ 1503 h 1553681"/>
              <a:gd name="connsiteX2" fmla="*/ 1125440 w 1125555"/>
              <a:gd name="connsiteY2" fmla="*/ 1553681 h 1553681"/>
              <a:gd name="connsiteX3" fmla="*/ 0 w 1125555"/>
              <a:gd name="connsiteY3" fmla="*/ 1542319 h 1553681"/>
              <a:gd name="connsiteX4" fmla="*/ 612040 w 1125555"/>
              <a:gd name="connsiteY4" fmla="*/ 277 h 1553681"/>
              <a:gd name="connsiteX0" fmla="*/ 617194 w 1130709"/>
              <a:gd name="connsiteY0" fmla="*/ 277 h 1553681"/>
              <a:gd name="connsiteX1" fmla="*/ 1122934 w 1130709"/>
              <a:gd name="connsiteY1" fmla="*/ 1503 h 1553681"/>
              <a:gd name="connsiteX2" fmla="*/ 1130594 w 1130709"/>
              <a:gd name="connsiteY2" fmla="*/ 1553681 h 1553681"/>
              <a:gd name="connsiteX3" fmla="*/ 0 w 1130709"/>
              <a:gd name="connsiteY3" fmla="*/ 1547473 h 1553681"/>
              <a:gd name="connsiteX4" fmla="*/ 617194 w 1130709"/>
              <a:gd name="connsiteY4" fmla="*/ 277 h 1553681"/>
              <a:gd name="connsiteX0" fmla="*/ 617194 w 1130709"/>
              <a:gd name="connsiteY0" fmla="*/ 277 h 1547473"/>
              <a:gd name="connsiteX1" fmla="*/ 1122934 w 1130709"/>
              <a:gd name="connsiteY1" fmla="*/ 1503 h 1547473"/>
              <a:gd name="connsiteX2" fmla="*/ 1130594 w 1130709"/>
              <a:gd name="connsiteY2" fmla="*/ 1543372 h 1547473"/>
              <a:gd name="connsiteX3" fmla="*/ 0 w 1130709"/>
              <a:gd name="connsiteY3" fmla="*/ 1547473 h 1547473"/>
              <a:gd name="connsiteX4" fmla="*/ 617194 w 1130709"/>
              <a:gd name="connsiteY4" fmla="*/ 277 h 1547473"/>
              <a:gd name="connsiteX0" fmla="*/ 225471 w 1130709"/>
              <a:gd name="connsiteY0" fmla="*/ 962618 h 1545970"/>
              <a:gd name="connsiteX1" fmla="*/ 1122934 w 1130709"/>
              <a:gd name="connsiteY1" fmla="*/ 0 h 1545970"/>
              <a:gd name="connsiteX2" fmla="*/ 1130594 w 1130709"/>
              <a:gd name="connsiteY2" fmla="*/ 1541869 h 1545970"/>
              <a:gd name="connsiteX3" fmla="*/ 0 w 1130709"/>
              <a:gd name="connsiteY3" fmla="*/ 1545970 h 1545970"/>
              <a:gd name="connsiteX4" fmla="*/ 225471 w 1130709"/>
              <a:gd name="connsiteY4" fmla="*/ 962618 h 1545970"/>
              <a:gd name="connsiteX0" fmla="*/ 225471 w 1130810"/>
              <a:gd name="connsiteY0" fmla="*/ 14236 h 597588"/>
              <a:gd name="connsiteX1" fmla="*/ 1128089 w 1130810"/>
              <a:gd name="connsiteY1" fmla="*/ 0 h 597588"/>
              <a:gd name="connsiteX2" fmla="*/ 1130594 w 1130810"/>
              <a:gd name="connsiteY2" fmla="*/ 593487 h 597588"/>
              <a:gd name="connsiteX3" fmla="*/ 0 w 1130810"/>
              <a:gd name="connsiteY3" fmla="*/ 597588 h 597588"/>
              <a:gd name="connsiteX4" fmla="*/ 225471 w 1130810"/>
              <a:gd name="connsiteY4" fmla="*/ 14236 h 597588"/>
              <a:gd name="connsiteX0" fmla="*/ 225471 w 1130810"/>
              <a:gd name="connsiteY0" fmla="*/ 131 h 583483"/>
              <a:gd name="connsiteX1" fmla="*/ 1128089 w 1130810"/>
              <a:gd name="connsiteY1" fmla="*/ 6512 h 583483"/>
              <a:gd name="connsiteX2" fmla="*/ 1130594 w 1130810"/>
              <a:gd name="connsiteY2" fmla="*/ 579382 h 583483"/>
              <a:gd name="connsiteX3" fmla="*/ 0 w 1130810"/>
              <a:gd name="connsiteY3" fmla="*/ 583483 h 583483"/>
              <a:gd name="connsiteX4" fmla="*/ 225471 w 1130810"/>
              <a:gd name="connsiteY4" fmla="*/ 131 h 583483"/>
              <a:gd name="connsiteX0" fmla="*/ 225471 w 1130810"/>
              <a:gd name="connsiteY0" fmla="*/ 9082 h 592434"/>
              <a:gd name="connsiteX1" fmla="*/ 1128089 w 1130810"/>
              <a:gd name="connsiteY1" fmla="*/ 0 h 592434"/>
              <a:gd name="connsiteX2" fmla="*/ 1130594 w 1130810"/>
              <a:gd name="connsiteY2" fmla="*/ 588333 h 592434"/>
              <a:gd name="connsiteX3" fmla="*/ 0 w 1130810"/>
              <a:gd name="connsiteY3" fmla="*/ 592434 h 592434"/>
              <a:gd name="connsiteX4" fmla="*/ 225471 w 1130810"/>
              <a:gd name="connsiteY4" fmla="*/ 9082 h 592434"/>
              <a:gd name="connsiteX0" fmla="*/ 225471 w 1130810"/>
              <a:gd name="connsiteY0" fmla="*/ 206 h 583558"/>
              <a:gd name="connsiteX1" fmla="*/ 1128089 w 1130810"/>
              <a:gd name="connsiteY1" fmla="*/ 3030 h 583558"/>
              <a:gd name="connsiteX2" fmla="*/ 1130594 w 1130810"/>
              <a:gd name="connsiteY2" fmla="*/ 579457 h 583558"/>
              <a:gd name="connsiteX3" fmla="*/ 0 w 1130810"/>
              <a:gd name="connsiteY3" fmla="*/ 583558 h 583558"/>
              <a:gd name="connsiteX4" fmla="*/ 225471 w 1130810"/>
              <a:gd name="connsiteY4" fmla="*/ 206 h 583558"/>
              <a:gd name="connsiteX0" fmla="*/ 225471 w 1128097"/>
              <a:gd name="connsiteY0" fmla="*/ 206 h 583558"/>
              <a:gd name="connsiteX1" fmla="*/ 1128089 w 1128097"/>
              <a:gd name="connsiteY1" fmla="*/ 3030 h 583558"/>
              <a:gd name="connsiteX2" fmla="*/ 1007585 w 1128097"/>
              <a:gd name="connsiteY2" fmla="*/ 581778 h 583558"/>
              <a:gd name="connsiteX3" fmla="*/ 0 w 1128097"/>
              <a:gd name="connsiteY3" fmla="*/ 583558 h 583558"/>
              <a:gd name="connsiteX4" fmla="*/ 225471 w 1128097"/>
              <a:gd name="connsiteY4" fmla="*/ 206 h 583558"/>
              <a:gd name="connsiteX0" fmla="*/ 225471 w 1007943"/>
              <a:gd name="connsiteY0" fmla="*/ 206 h 583558"/>
              <a:gd name="connsiteX1" fmla="*/ 1007401 w 1007943"/>
              <a:gd name="connsiteY1" fmla="*/ 3030 h 583558"/>
              <a:gd name="connsiteX2" fmla="*/ 1007585 w 1007943"/>
              <a:gd name="connsiteY2" fmla="*/ 581778 h 583558"/>
              <a:gd name="connsiteX3" fmla="*/ 0 w 1007943"/>
              <a:gd name="connsiteY3" fmla="*/ 583558 h 583558"/>
              <a:gd name="connsiteX4" fmla="*/ 225471 w 1007943"/>
              <a:gd name="connsiteY4" fmla="*/ 206 h 5835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7943" h="583558">
                <a:moveTo>
                  <a:pt x="225471" y="206"/>
                </a:moveTo>
                <a:cubicBezTo>
                  <a:pt x="222243" y="-1104"/>
                  <a:pt x="1010629" y="4340"/>
                  <a:pt x="1007401" y="3030"/>
                </a:cubicBezTo>
                <a:cubicBezTo>
                  <a:pt x="1006091" y="451008"/>
                  <a:pt x="1008895" y="133800"/>
                  <a:pt x="1007585" y="581778"/>
                </a:cubicBezTo>
                <a:lnTo>
                  <a:pt x="0" y="583558"/>
                </a:lnTo>
                <a:lnTo>
                  <a:pt x="225471" y="206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srgbClr val="DA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78960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25.xml"/><Relationship Id="rId18" Type="http://schemas.openxmlformats.org/officeDocument/2006/relationships/slideLayout" Target="../slideLayouts/slideLayout30.xml"/><Relationship Id="rId26" Type="http://schemas.openxmlformats.org/officeDocument/2006/relationships/slideLayout" Target="../slideLayouts/slideLayout38.xml"/><Relationship Id="rId3" Type="http://schemas.openxmlformats.org/officeDocument/2006/relationships/slideLayout" Target="../slideLayouts/slideLayout15.xml"/><Relationship Id="rId21" Type="http://schemas.openxmlformats.org/officeDocument/2006/relationships/slideLayout" Target="../slideLayouts/slideLayout33.xml"/><Relationship Id="rId34" Type="http://schemas.openxmlformats.org/officeDocument/2006/relationships/theme" Target="../theme/theme2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slideLayout" Target="../slideLayouts/slideLayout29.xml"/><Relationship Id="rId25" Type="http://schemas.openxmlformats.org/officeDocument/2006/relationships/slideLayout" Target="../slideLayouts/slideLayout37.xml"/><Relationship Id="rId33" Type="http://schemas.openxmlformats.org/officeDocument/2006/relationships/slideLayout" Target="../slideLayouts/slideLayout45.xml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20" Type="http://schemas.openxmlformats.org/officeDocument/2006/relationships/slideLayout" Target="../slideLayouts/slideLayout32.xml"/><Relationship Id="rId29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24" Type="http://schemas.openxmlformats.org/officeDocument/2006/relationships/slideLayout" Target="../slideLayouts/slideLayout36.xml"/><Relationship Id="rId32" Type="http://schemas.openxmlformats.org/officeDocument/2006/relationships/slideLayout" Target="../slideLayouts/slideLayout44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23" Type="http://schemas.openxmlformats.org/officeDocument/2006/relationships/slideLayout" Target="../slideLayouts/slideLayout35.xml"/><Relationship Id="rId28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22.xml"/><Relationship Id="rId19" Type="http://schemas.openxmlformats.org/officeDocument/2006/relationships/slideLayout" Target="../slideLayouts/slideLayout31.xml"/><Relationship Id="rId31" Type="http://schemas.openxmlformats.org/officeDocument/2006/relationships/slideLayout" Target="../slideLayouts/slideLayout43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Relationship Id="rId22" Type="http://schemas.openxmlformats.org/officeDocument/2006/relationships/slideLayout" Target="../slideLayouts/slideLayout34.xml"/><Relationship Id="rId27" Type="http://schemas.openxmlformats.org/officeDocument/2006/relationships/slideLayout" Target="../slideLayouts/slideLayout39.xml"/><Relationship Id="rId30" Type="http://schemas.openxmlformats.org/officeDocument/2006/relationships/slideLayout" Target="../slideLayouts/slideLayout42.xml"/><Relationship Id="rId35" Type="http://schemas.openxmlformats.org/officeDocument/2006/relationships/image" Target="../media/image2.png"/><Relationship Id="rId8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48.xml"/><Relationship Id="rId7" Type="http://schemas.openxmlformats.org/officeDocument/2006/relationships/theme" Target="../theme/theme3.xml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5" Type="http://schemas.openxmlformats.org/officeDocument/2006/relationships/slideLayout" Target="../slideLayouts/slideLayout50.xml"/><Relationship Id="rId4" Type="http://schemas.openxmlformats.org/officeDocument/2006/relationships/slideLayout" Target="../slideLayouts/slideLayout49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9.xml"/><Relationship Id="rId13" Type="http://schemas.openxmlformats.org/officeDocument/2006/relationships/slideLayout" Target="../slideLayouts/slideLayout64.xml"/><Relationship Id="rId18" Type="http://schemas.openxmlformats.org/officeDocument/2006/relationships/slideLayout" Target="../slideLayouts/slideLayout69.xml"/><Relationship Id="rId3" Type="http://schemas.openxmlformats.org/officeDocument/2006/relationships/slideLayout" Target="../slideLayouts/slideLayout54.xml"/><Relationship Id="rId21" Type="http://schemas.openxmlformats.org/officeDocument/2006/relationships/image" Target="../media/image2.png"/><Relationship Id="rId7" Type="http://schemas.openxmlformats.org/officeDocument/2006/relationships/slideLayout" Target="../slideLayouts/slideLayout58.xml"/><Relationship Id="rId12" Type="http://schemas.openxmlformats.org/officeDocument/2006/relationships/slideLayout" Target="../slideLayouts/slideLayout63.xml"/><Relationship Id="rId17" Type="http://schemas.openxmlformats.org/officeDocument/2006/relationships/slideLayout" Target="../slideLayouts/slideLayout68.xml"/><Relationship Id="rId2" Type="http://schemas.openxmlformats.org/officeDocument/2006/relationships/slideLayout" Target="../slideLayouts/slideLayout53.xml"/><Relationship Id="rId16" Type="http://schemas.openxmlformats.org/officeDocument/2006/relationships/slideLayout" Target="../slideLayouts/slideLayout67.xml"/><Relationship Id="rId20" Type="http://schemas.openxmlformats.org/officeDocument/2006/relationships/theme" Target="../theme/theme4.xml"/><Relationship Id="rId1" Type="http://schemas.openxmlformats.org/officeDocument/2006/relationships/slideLayout" Target="../slideLayouts/slideLayout52.xml"/><Relationship Id="rId6" Type="http://schemas.openxmlformats.org/officeDocument/2006/relationships/slideLayout" Target="../slideLayouts/slideLayout57.xml"/><Relationship Id="rId11" Type="http://schemas.openxmlformats.org/officeDocument/2006/relationships/slideLayout" Target="../slideLayouts/slideLayout62.xml"/><Relationship Id="rId5" Type="http://schemas.openxmlformats.org/officeDocument/2006/relationships/slideLayout" Target="../slideLayouts/slideLayout56.xml"/><Relationship Id="rId15" Type="http://schemas.openxmlformats.org/officeDocument/2006/relationships/slideLayout" Target="../slideLayouts/slideLayout66.xml"/><Relationship Id="rId10" Type="http://schemas.openxmlformats.org/officeDocument/2006/relationships/slideLayout" Target="../slideLayouts/slideLayout61.xml"/><Relationship Id="rId19" Type="http://schemas.openxmlformats.org/officeDocument/2006/relationships/slideLayout" Target="../slideLayouts/slideLayout70.xml"/><Relationship Id="rId4" Type="http://schemas.openxmlformats.org/officeDocument/2006/relationships/slideLayout" Target="../slideLayouts/slideLayout55.xml"/><Relationship Id="rId9" Type="http://schemas.openxmlformats.org/officeDocument/2006/relationships/slideLayout" Target="../slideLayouts/slideLayout60.xml"/><Relationship Id="rId14" Type="http://schemas.openxmlformats.org/officeDocument/2006/relationships/slideLayout" Target="../slideLayouts/slideLayout65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8.xml"/><Relationship Id="rId13" Type="http://schemas.openxmlformats.org/officeDocument/2006/relationships/slideLayout" Target="../slideLayouts/slideLayout83.xml"/><Relationship Id="rId3" Type="http://schemas.openxmlformats.org/officeDocument/2006/relationships/slideLayout" Target="../slideLayouts/slideLayout73.xml"/><Relationship Id="rId7" Type="http://schemas.openxmlformats.org/officeDocument/2006/relationships/slideLayout" Target="../slideLayouts/slideLayout77.xml"/><Relationship Id="rId12" Type="http://schemas.openxmlformats.org/officeDocument/2006/relationships/slideLayout" Target="../slideLayouts/slideLayout82.xml"/><Relationship Id="rId2" Type="http://schemas.openxmlformats.org/officeDocument/2006/relationships/slideLayout" Target="../slideLayouts/slideLayout72.xml"/><Relationship Id="rId16" Type="http://schemas.openxmlformats.org/officeDocument/2006/relationships/theme" Target="../theme/theme5.xml"/><Relationship Id="rId1" Type="http://schemas.openxmlformats.org/officeDocument/2006/relationships/slideLayout" Target="../slideLayouts/slideLayout71.xml"/><Relationship Id="rId6" Type="http://schemas.openxmlformats.org/officeDocument/2006/relationships/slideLayout" Target="../slideLayouts/slideLayout76.xml"/><Relationship Id="rId11" Type="http://schemas.openxmlformats.org/officeDocument/2006/relationships/slideLayout" Target="../slideLayouts/slideLayout81.xml"/><Relationship Id="rId5" Type="http://schemas.openxmlformats.org/officeDocument/2006/relationships/slideLayout" Target="../slideLayouts/slideLayout75.xml"/><Relationship Id="rId15" Type="http://schemas.openxmlformats.org/officeDocument/2006/relationships/slideLayout" Target="../slideLayouts/slideLayout85.xml"/><Relationship Id="rId10" Type="http://schemas.openxmlformats.org/officeDocument/2006/relationships/slideLayout" Target="../slideLayouts/slideLayout80.xml"/><Relationship Id="rId4" Type="http://schemas.openxmlformats.org/officeDocument/2006/relationships/slideLayout" Target="../slideLayouts/slideLayout74.xml"/><Relationship Id="rId9" Type="http://schemas.openxmlformats.org/officeDocument/2006/relationships/slideLayout" Target="../slideLayouts/slideLayout79.xml"/><Relationship Id="rId14" Type="http://schemas.openxmlformats.org/officeDocument/2006/relationships/slideLayout" Target="../slideLayouts/slideLayout8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/>
          <p:nvPr userDrawn="1"/>
        </p:nvSpPr>
        <p:spPr>
          <a:xfrm>
            <a:off x="1" y="192658"/>
            <a:ext cx="479171" cy="958342"/>
          </a:xfrm>
          <a:custGeom>
            <a:avLst/>
            <a:gdLst>
              <a:gd name="connsiteX0" fmla="*/ 0 w 479171"/>
              <a:gd name="connsiteY0" fmla="*/ 0 h 958342"/>
              <a:gd name="connsiteX1" fmla="*/ 479171 w 479171"/>
              <a:gd name="connsiteY1" fmla="*/ 479171 h 958342"/>
              <a:gd name="connsiteX2" fmla="*/ 0 w 479171"/>
              <a:gd name="connsiteY2" fmla="*/ 958342 h 9583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79171" h="958342">
                <a:moveTo>
                  <a:pt x="0" y="0"/>
                </a:moveTo>
                <a:lnTo>
                  <a:pt x="479171" y="479171"/>
                </a:lnTo>
                <a:lnTo>
                  <a:pt x="0" y="958342"/>
                </a:lnTo>
                <a:close/>
              </a:path>
            </a:pathLst>
          </a:custGeom>
          <a:solidFill>
            <a:srgbClr val="8E23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Полилиния 7"/>
          <p:cNvSpPr/>
          <p:nvPr userDrawn="1"/>
        </p:nvSpPr>
        <p:spPr>
          <a:xfrm flipH="1" flipV="1">
            <a:off x="9503742" y="3054350"/>
            <a:ext cx="2688258" cy="3803650"/>
          </a:xfrm>
          <a:custGeom>
            <a:avLst/>
            <a:gdLst>
              <a:gd name="connsiteX0" fmla="*/ 0 w 3295649"/>
              <a:gd name="connsiteY0" fmla="*/ 0 h 4663056"/>
              <a:gd name="connsiteX1" fmla="*/ 1928242 w 3295649"/>
              <a:gd name="connsiteY1" fmla="*/ 0 h 4663056"/>
              <a:gd name="connsiteX2" fmla="*/ 3295649 w 3295649"/>
              <a:gd name="connsiteY2" fmla="*/ 1367407 h 4663056"/>
              <a:gd name="connsiteX3" fmla="*/ 0 w 3295649"/>
              <a:gd name="connsiteY3" fmla="*/ 4663056 h 4663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95649" h="4663056">
                <a:moveTo>
                  <a:pt x="0" y="0"/>
                </a:moveTo>
                <a:lnTo>
                  <a:pt x="1928242" y="0"/>
                </a:lnTo>
                <a:lnTo>
                  <a:pt x="3295649" y="1367407"/>
                </a:lnTo>
                <a:lnTo>
                  <a:pt x="0" y="4663056"/>
                </a:lnTo>
                <a:close/>
              </a:path>
            </a:pathLst>
          </a:custGeom>
          <a:solidFill>
            <a:schemeClr val="bg1">
              <a:lumMod val="75000"/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271B8981-9825-4027-9CDB-758632A7C1BF}"/>
              </a:ext>
            </a:extLst>
          </p:cNvPr>
          <p:cNvPicPr>
            <a:picLocks noChangeAspect="1"/>
          </p:cNvPicPr>
          <p:nvPr userDrawn="1"/>
        </p:nvPicPr>
        <p:blipFill>
          <a:blip r:embed="rId1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9802" y="150462"/>
            <a:ext cx="1563431" cy="270122"/>
          </a:xfrm>
          <a:prstGeom prst="rect">
            <a:avLst/>
          </a:prstGeom>
        </p:spPr>
      </p:pic>
      <p:sp>
        <p:nvSpPr>
          <p:cNvPr id="5" name="Прямоугольник 4"/>
          <p:cNvSpPr/>
          <p:nvPr userDrawn="1"/>
        </p:nvSpPr>
        <p:spPr bwMode="auto">
          <a:xfrm rot="2700000">
            <a:off x="11799448" y="6577688"/>
            <a:ext cx="107476" cy="106599"/>
          </a:xfrm>
          <a:prstGeom prst="rect">
            <a:avLst/>
          </a:prstGeom>
          <a:solidFill>
            <a:srgbClr val="8C27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534"/>
          </a:p>
        </p:txBody>
      </p:sp>
      <p:sp>
        <p:nvSpPr>
          <p:cNvPr id="6" name="Holder 6"/>
          <p:cNvSpPr txBox="1">
            <a:spLocks/>
          </p:cNvSpPr>
          <p:nvPr userDrawn="1"/>
        </p:nvSpPr>
        <p:spPr bwMode="auto">
          <a:xfrm>
            <a:off x="8894425" y="6307764"/>
            <a:ext cx="2773855" cy="341987"/>
          </a:xfrm>
          <a:prstGeom prst="rect">
            <a:avLst/>
          </a:prstGeom>
        </p:spPr>
        <p:txBody>
          <a:bodyPr lIns="0" tIns="0" rIns="0" bIns="0" anchor="ctr"/>
          <a:lstStyle>
            <a:defPPr>
              <a:defRPr lang="ru-RU"/>
            </a:defPPr>
            <a:lvl1pPr marL="0" algn="r" defTabSz="914400" rtl="0" eaLnBrk="1" latinLnBrk="0" hangingPunct="1"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6F15528-21DE-4FAA-801E-634DDDAF4B2B}" type="slidenum">
              <a:rPr lang="ru-RU" sz="1187" b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pPr/>
              <a:t>‹#›</a:t>
            </a:fld>
            <a:endParaRPr lang="ru-RU" sz="1187" b="0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10" name="Прямая соединительная линия 9"/>
          <p:cNvCxnSpPr/>
          <p:nvPr userDrawn="1"/>
        </p:nvCxnSpPr>
        <p:spPr bwMode="auto">
          <a:xfrm flipH="1">
            <a:off x="10218812" y="6629071"/>
            <a:ext cx="1449468" cy="0"/>
          </a:xfrm>
          <a:prstGeom prst="line">
            <a:avLst/>
          </a:prstGeom>
          <a:noFill/>
          <a:ln w="9525" cap="flat">
            <a:solidFill>
              <a:schemeClr val="bg1">
                <a:lumMod val="75000"/>
              </a:schemeClr>
            </a:solidFill>
            <a:prstDash val="solid"/>
            <a:miter lim="400000"/>
          </a:ln>
        </p:spPr>
        <p:style>
          <a:lnRef idx="0">
            <a:srgbClr val="000000"/>
          </a:lnRef>
          <a:fillRef idx="0">
            <a:srgbClr val="000000"/>
          </a:fillRef>
          <a:effectRef idx="0">
            <a:srgbClr val="000000"/>
          </a:effectRef>
          <a:fontRef idx="none"/>
        </p:style>
      </p:cxnSp>
    </p:spTree>
    <p:extLst>
      <p:ext uri="{BB962C8B-B14F-4D97-AF65-F5344CB8AC3E}">
        <p14:creationId xmlns:p14="http://schemas.microsoft.com/office/powerpoint/2010/main" val="10878071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 userDrawn="1"/>
        </p:nvSpPr>
        <p:spPr>
          <a:xfrm rot="2700000">
            <a:off x="11928804" y="6594804"/>
            <a:ext cx="107763" cy="107763"/>
          </a:xfrm>
          <a:prstGeom prst="rect">
            <a:avLst/>
          </a:prstGeom>
          <a:solidFill>
            <a:srgbClr val="8C27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7" name="Прямая соединительная линия 6"/>
          <p:cNvCxnSpPr/>
          <p:nvPr userDrawn="1"/>
        </p:nvCxnSpPr>
        <p:spPr>
          <a:xfrm flipH="1">
            <a:off x="10058400" y="6629400"/>
            <a:ext cx="1728963" cy="13993"/>
          </a:xfrm>
          <a:prstGeom prst="line">
            <a:avLst/>
          </a:prstGeom>
          <a:ln>
            <a:solidFill>
              <a:srgbClr val="9D9D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Рисунок 8"/>
          <p:cNvPicPr>
            <a:picLocks noChangeAspect="1"/>
          </p:cNvPicPr>
          <p:nvPr userDrawn="1"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4600" y="228600"/>
            <a:ext cx="1846967" cy="304800"/>
          </a:xfrm>
          <a:prstGeom prst="rect">
            <a:avLst/>
          </a:prstGeom>
        </p:spPr>
      </p:pic>
      <p:sp>
        <p:nvSpPr>
          <p:cNvPr id="10" name="Прямоугольник 9"/>
          <p:cNvSpPr/>
          <p:nvPr userDrawn="1"/>
        </p:nvSpPr>
        <p:spPr>
          <a:xfrm>
            <a:off x="533400" y="381000"/>
            <a:ext cx="152400" cy="685800"/>
          </a:xfrm>
          <a:prstGeom prst="rect">
            <a:avLst/>
          </a:prstGeom>
          <a:solidFill>
            <a:srgbClr val="8C27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Holder 6"/>
          <p:cNvSpPr txBox="1">
            <a:spLocks/>
          </p:cNvSpPr>
          <p:nvPr userDrawn="1"/>
        </p:nvSpPr>
        <p:spPr>
          <a:xfrm>
            <a:off x="8991600" y="6324600"/>
            <a:ext cx="2804160" cy="342900"/>
          </a:xfrm>
          <a:prstGeom prst="rect">
            <a:avLst/>
          </a:prstGeom>
        </p:spPr>
        <p:txBody>
          <a:bodyPr lIns="0" tIns="0" rIns="0" bIns="0" anchor="ctr"/>
          <a:lstStyle>
            <a:defPPr>
              <a:defRPr lang="ru-RU"/>
            </a:defPPr>
            <a:lvl1pPr marL="0" algn="r" defTabSz="914400" rtl="0" eaLnBrk="1" latinLnBrk="0" hangingPunct="1"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6F15528-21DE-4FAA-801E-634DDDAF4B2B}" type="slidenum">
              <a:rPr lang="ru-RU" sz="120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pPr/>
              <a:t>‹#›</a:t>
            </a:fld>
            <a:endParaRPr lang="ru-RU" sz="1200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45792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750" r:id="rId8"/>
    <p:sldLayoutId id="2147483670" r:id="rId9"/>
    <p:sldLayoutId id="2147483671" r:id="rId10"/>
    <p:sldLayoutId id="2147483672" r:id="rId11"/>
    <p:sldLayoutId id="2147483673" r:id="rId12"/>
    <p:sldLayoutId id="2147483674" r:id="rId13"/>
    <p:sldLayoutId id="2147483675" r:id="rId14"/>
    <p:sldLayoutId id="2147483676" r:id="rId15"/>
    <p:sldLayoutId id="2147483677" r:id="rId16"/>
    <p:sldLayoutId id="2147483678" r:id="rId17"/>
    <p:sldLayoutId id="2147483679" r:id="rId18"/>
    <p:sldLayoutId id="2147483680" r:id="rId19"/>
    <p:sldLayoutId id="2147483681" r:id="rId20"/>
    <p:sldLayoutId id="2147483682" r:id="rId21"/>
    <p:sldLayoutId id="2147483683" r:id="rId22"/>
    <p:sldLayoutId id="2147483684" r:id="rId23"/>
    <p:sldLayoutId id="2147483685" r:id="rId24"/>
    <p:sldLayoutId id="2147483686" r:id="rId25"/>
    <p:sldLayoutId id="2147483687" r:id="rId26"/>
    <p:sldLayoutId id="2147483688" r:id="rId27"/>
    <p:sldLayoutId id="2147483689" r:id="rId28"/>
    <p:sldLayoutId id="2147483690" r:id="rId29"/>
    <p:sldLayoutId id="2147483691" r:id="rId30"/>
    <p:sldLayoutId id="2147483692" r:id="rId31"/>
    <p:sldLayoutId id="2147483694" r:id="rId32"/>
    <p:sldLayoutId id="2147483695" r:id="rId3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kern="1200">
          <a:solidFill>
            <a:srgbClr val="0080C8"/>
          </a:solidFill>
          <a:latin typeface="Tahoma Bold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Tahoma Bold"/>
          <a:ea typeface="Tahoma" panose="020B0604030504040204" pitchFamily="34" charset="0"/>
          <a:cs typeface="Tahoma" panose="020B060403050404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Tahoma Bold"/>
          <a:ea typeface="Tahoma" panose="020B0604030504040204" pitchFamily="34" charset="0"/>
          <a:cs typeface="Tahoma" panose="020B060403050404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Tahoma Bold"/>
          <a:ea typeface="Tahoma" panose="020B0604030504040204" pitchFamily="34" charset="0"/>
          <a:cs typeface="Tahoma" panose="020B060403050404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Tahoma Bold"/>
          <a:ea typeface="Tahoma" panose="020B0604030504040204" pitchFamily="34" charset="0"/>
          <a:cs typeface="Tahoma" panose="020B060403050404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Tahoma Bold"/>
          <a:ea typeface="Tahoma" panose="020B0604030504040204" pitchFamily="34" charset="0"/>
          <a:cs typeface="Tahoma" panose="020B060403050404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 userDrawn="1"/>
        </p:nvSpPr>
        <p:spPr bwMode="auto">
          <a:xfrm>
            <a:off x="527636" y="379986"/>
            <a:ext cx="128857" cy="604753"/>
          </a:xfrm>
          <a:prstGeom prst="rect">
            <a:avLst/>
          </a:prstGeom>
          <a:solidFill>
            <a:srgbClr val="8C27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534"/>
          </a:p>
        </p:txBody>
      </p:sp>
      <p:sp>
        <p:nvSpPr>
          <p:cNvPr id="8" name="Прямоугольник 7"/>
          <p:cNvSpPr/>
          <p:nvPr userDrawn="1"/>
        </p:nvSpPr>
        <p:spPr bwMode="auto">
          <a:xfrm rot="2700000">
            <a:off x="11799448" y="6577688"/>
            <a:ext cx="107476" cy="106599"/>
          </a:xfrm>
          <a:prstGeom prst="rect">
            <a:avLst/>
          </a:prstGeom>
          <a:solidFill>
            <a:srgbClr val="8C27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534"/>
          </a:p>
        </p:txBody>
      </p:sp>
      <p:pic>
        <p:nvPicPr>
          <p:cNvPr id="9" name="Рисунок 8"/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025073" y="227992"/>
            <a:ext cx="1827007" cy="303989"/>
          </a:xfrm>
          <a:prstGeom prst="rect">
            <a:avLst/>
          </a:prstGeom>
        </p:spPr>
      </p:pic>
      <p:sp>
        <p:nvSpPr>
          <p:cNvPr id="10" name="Holder 6"/>
          <p:cNvSpPr txBox="1">
            <a:spLocks/>
          </p:cNvSpPr>
          <p:nvPr userDrawn="1"/>
        </p:nvSpPr>
        <p:spPr bwMode="auto">
          <a:xfrm>
            <a:off x="8894425" y="6307764"/>
            <a:ext cx="2773855" cy="341987"/>
          </a:xfrm>
          <a:prstGeom prst="rect">
            <a:avLst/>
          </a:prstGeom>
        </p:spPr>
        <p:txBody>
          <a:bodyPr lIns="0" tIns="0" rIns="0" bIns="0" anchor="ctr"/>
          <a:lstStyle>
            <a:defPPr>
              <a:defRPr lang="ru-RU"/>
            </a:defPPr>
            <a:lvl1pPr marL="0" algn="r" defTabSz="914400" rtl="0" eaLnBrk="1" latinLnBrk="0" hangingPunct="1"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6F15528-21DE-4FAA-801E-634DDDAF4B2B}" type="slidenum">
              <a:rPr lang="ru-RU" sz="1187" b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pPr/>
              <a:t>‹#›</a:t>
            </a:fld>
            <a:endParaRPr lang="ru-RU" sz="1187" b="0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11" name="Прямая соединительная линия 10"/>
          <p:cNvCxnSpPr/>
          <p:nvPr userDrawn="1"/>
        </p:nvCxnSpPr>
        <p:spPr bwMode="auto">
          <a:xfrm flipH="1">
            <a:off x="10218812" y="6629071"/>
            <a:ext cx="1449468" cy="0"/>
          </a:xfrm>
          <a:prstGeom prst="line">
            <a:avLst/>
          </a:prstGeom>
          <a:noFill/>
          <a:ln w="9525" cap="flat">
            <a:solidFill>
              <a:schemeClr val="bg1">
                <a:lumMod val="75000"/>
              </a:schemeClr>
            </a:solidFill>
            <a:prstDash val="solid"/>
            <a:miter lim="400000"/>
          </a:ln>
        </p:spPr>
        <p:style>
          <a:lnRef idx="0">
            <a:srgbClr val="000000"/>
          </a:lnRef>
          <a:fillRef idx="0">
            <a:srgbClr val="000000"/>
          </a:fillRef>
          <a:effectRef idx="0">
            <a:srgbClr val="000000"/>
          </a:effectRef>
          <a:fontRef idx="none"/>
        </p:style>
      </p:cxnSp>
    </p:spTree>
    <p:extLst>
      <p:ext uri="{BB962C8B-B14F-4D97-AF65-F5344CB8AC3E}">
        <p14:creationId xmlns:p14="http://schemas.microsoft.com/office/powerpoint/2010/main" val="38485037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709" r:id="rId2"/>
    <p:sldLayoutId id="2147483710" r:id="rId3"/>
    <p:sldLayoutId id="2147483711" r:id="rId4"/>
    <p:sldLayoutId id="2147483712" r:id="rId5"/>
    <p:sldLayoutId id="2147483713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smtClean="0"/>
              <a:t>10/8/2024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B4AC1F6-39A9-ED37-8B2F-634AA6A868D3}"/>
              </a:ext>
            </a:extLst>
          </p:cNvPr>
          <p:cNvPicPr>
            <a:picLocks noChangeAspect="1"/>
          </p:cNvPicPr>
          <p:nvPr userDrawn="1"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4602" y="228600"/>
            <a:ext cx="1846967" cy="304800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1310A1DE-96FC-7698-4BEC-74752885B25E}"/>
              </a:ext>
            </a:extLst>
          </p:cNvPr>
          <p:cNvSpPr/>
          <p:nvPr userDrawn="1"/>
        </p:nvSpPr>
        <p:spPr>
          <a:xfrm rot="2700000">
            <a:off x="11928807" y="6594806"/>
            <a:ext cx="107763" cy="107763"/>
          </a:xfrm>
          <a:prstGeom prst="rect">
            <a:avLst/>
          </a:prstGeom>
          <a:solidFill>
            <a:srgbClr val="8C27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/>
          </a:p>
        </p:txBody>
      </p:sp>
      <p:cxnSp>
        <p:nvCxnSpPr>
          <p:cNvPr id="9" name="Прямая соединительная линия 8">
            <a:extLst>
              <a:ext uri="{FF2B5EF4-FFF2-40B4-BE49-F238E27FC236}">
                <a16:creationId xmlns:a16="http://schemas.microsoft.com/office/drawing/2014/main" id="{F95EC12C-C46C-1F04-DE92-A64512FC8646}"/>
              </a:ext>
            </a:extLst>
          </p:cNvPr>
          <p:cNvCxnSpPr/>
          <p:nvPr userDrawn="1"/>
        </p:nvCxnSpPr>
        <p:spPr>
          <a:xfrm flipH="1">
            <a:off x="10058401" y="6629403"/>
            <a:ext cx="1728963" cy="13993"/>
          </a:xfrm>
          <a:prstGeom prst="line">
            <a:avLst/>
          </a:prstGeom>
          <a:ln>
            <a:solidFill>
              <a:srgbClr val="9D9D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Holder 6">
            <a:extLst>
              <a:ext uri="{FF2B5EF4-FFF2-40B4-BE49-F238E27FC236}">
                <a16:creationId xmlns:a16="http://schemas.microsoft.com/office/drawing/2014/main" id="{44C0BF6A-D02C-F756-06CF-9B3D1218EBD5}"/>
              </a:ext>
            </a:extLst>
          </p:cNvPr>
          <p:cNvSpPr txBox="1">
            <a:spLocks/>
          </p:cNvSpPr>
          <p:nvPr userDrawn="1"/>
        </p:nvSpPr>
        <p:spPr>
          <a:xfrm>
            <a:off x="8991600" y="6324600"/>
            <a:ext cx="2804160" cy="342900"/>
          </a:xfrm>
          <a:prstGeom prst="rect">
            <a:avLst/>
          </a:prstGeom>
        </p:spPr>
        <p:txBody>
          <a:bodyPr lIns="0" tIns="0" rIns="0" bIns="0" anchor="ctr"/>
          <a:lstStyle>
            <a:defPPr>
              <a:defRPr lang="ru-RU"/>
            </a:defPPr>
            <a:lvl1pPr marL="0" algn="r" defTabSz="914400" rtl="0" eaLnBrk="1" latinLnBrk="0" hangingPunct="1"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6F15528-21DE-4FAA-801E-634DDDAF4B2B}" type="slidenum">
              <a:rPr lang="ru-RU" sz="120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pPr/>
              <a:t>‹#›</a:t>
            </a:fld>
            <a:endParaRPr lang="ru-RU" sz="1200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grpSp>
        <p:nvGrpSpPr>
          <p:cNvPr id="11" name="Group 2">
            <a:extLst>
              <a:ext uri="{FF2B5EF4-FFF2-40B4-BE49-F238E27FC236}">
                <a16:creationId xmlns:a16="http://schemas.microsoft.com/office/drawing/2014/main" id="{D6C20E80-2F0C-E422-8E9A-F00FF1EA7C2B}"/>
              </a:ext>
            </a:extLst>
          </p:cNvPr>
          <p:cNvGrpSpPr/>
          <p:nvPr userDrawn="1"/>
        </p:nvGrpSpPr>
        <p:grpSpPr>
          <a:xfrm>
            <a:off x="533400" y="344263"/>
            <a:ext cx="152400" cy="683079"/>
            <a:chOff x="0" y="0"/>
            <a:chExt cx="60207" cy="269858"/>
          </a:xfrm>
        </p:grpSpPr>
        <p:sp>
          <p:nvSpPr>
            <p:cNvPr id="12" name="Freeform 3">
              <a:extLst>
                <a:ext uri="{FF2B5EF4-FFF2-40B4-BE49-F238E27FC236}">
                  <a16:creationId xmlns:a16="http://schemas.microsoft.com/office/drawing/2014/main" id="{A96CEB74-D166-AB0B-355A-835211D56F94}"/>
                </a:ext>
              </a:extLst>
            </p:cNvPr>
            <p:cNvSpPr/>
            <p:nvPr/>
          </p:nvSpPr>
          <p:spPr>
            <a:xfrm>
              <a:off x="0" y="0"/>
              <a:ext cx="60207" cy="269858"/>
            </a:xfrm>
            <a:custGeom>
              <a:avLst/>
              <a:gdLst/>
              <a:ahLst/>
              <a:cxnLst/>
              <a:rect l="l" t="t" r="r" b="b"/>
              <a:pathLst>
                <a:path w="60207" h="269858">
                  <a:moveTo>
                    <a:pt x="0" y="0"/>
                  </a:moveTo>
                  <a:lnTo>
                    <a:pt x="60207" y="0"/>
                  </a:lnTo>
                  <a:lnTo>
                    <a:pt x="60207" y="269858"/>
                  </a:lnTo>
                  <a:lnTo>
                    <a:pt x="0" y="269858"/>
                  </a:lnTo>
                  <a:close/>
                </a:path>
              </a:pathLst>
            </a:custGeom>
            <a:solidFill>
              <a:srgbClr val="8C271A"/>
            </a:solidFill>
          </p:spPr>
        </p:sp>
        <p:sp>
          <p:nvSpPr>
            <p:cNvPr id="13" name="TextBox 4">
              <a:extLst>
                <a:ext uri="{FF2B5EF4-FFF2-40B4-BE49-F238E27FC236}">
                  <a16:creationId xmlns:a16="http://schemas.microsoft.com/office/drawing/2014/main" id="{A4EE8EC7-AE7A-73CE-EC8B-7C3529258973}"/>
                </a:ext>
              </a:extLst>
            </p:cNvPr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>
                <a:lnSpc>
                  <a:spcPts val="2333"/>
                </a:lnSpc>
              </a:pPr>
              <a:endParaRPr sz="1200" b="1">
                <a:latin typeface="Segoe UI" panose="020B0502040204020203" pitchFamily="34" charset="0"/>
                <a:cs typeface="Segoe UI" panose="020B0502040204020203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284319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  <p:sldLayoutId id="2147483726" r:id="rId12"/>
    <p:sldLayoutId id="2147483727" r:id="rId13"/>
    <p:sldLayoutId id="2147483728" r:id="rId14"/>
    <p:sldLayoutId id="2147483729" r:id="rId15"/>
    <p:sldLayoutId id="2147483730" r:id="rId16"/>
    <p:sldLayoutId id="2147483731" r:id="rId17"/>
    <p:sldLayoutId id="2147483732" r:id="rId18"/>
    <p:sldLayoutId id="2147483733" r:id="rId1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Текст заголовка"/>
          <p:cNvSpPr txBox="1">
            <a:spLocks noGrp="1"/>
          </p:cNvSpPr>
          <p:nvPr>
            <p:ph type="title"/>
          </p:nvPr>
        </p:nvSpPr>
        <p:spPr bwMode="auto">
          <a:xfrm>
            <a:off x="844550" y="177800"/>
            <a:ext cx="10502900" cy="1143000"/>
          </a:xfrm>
          <a:prstGeom prst="rect">
            <a:avLst/>
          </a:prstGeom>
          <a:ln w="12700">
            <a:miter lim="400000"/>
          </a:ln>
        </p:spPr>
        <p:txBody>
          <a:bodyPr lIns="50800" tIns="50800" rIns="50800" bIns="50800" anchor="ctr">
            <a:normAutofit/>
          </a:bodyPr>
          <a:lstStyle/>
          <a:p>
            <a:pPr>
              <a:defRPr/>
            </a:pPr>
            <a:r>
              <a:t>Текст заголовка</a:t>
            </a:r>
          </a:p>
        </p:txBody>
      </p:sp>
      <p:sp>
        <p:nvSpPr>
          <p:cNvPr id="3" name="Уровень текста 1…"/>
          <p:cNvSpPr txBox="1">
            <a:spLocks noGrp="1"/>
          </p:cNvSpPr>
          <p:nvPr>
            <p:ph type="body" idx="1"/>
          </p:nvPr>
        </p:nvSpPr>
        <p:spPr bwMode="auto">
          <a:xfrm>
            <a:off x="844550" y="1574800"/>
            <a:ext cx="10502900" cy="4648200"/>
          </a:xfrm>
          <a:prstGeom prst="rect">
            <a:avLst/>
          </a:prstGeom>
          <a:ln w="12700">
            <a:miter lim="400000"/>
          </a:ln>
        </p:spPr>
        <p:txBody>
          <a:bodyPr lIns="50800" tIns="50800" rIns="50800" bIns="50800" anchor="ctr">
            <a:normAutofit/>
          </a:bodyPr>
          <a:lstStyle/>
          <a:p>
            <a:pPr>
              <a:defRPr/>
            </a:pPr>
            <a:r>
              <a:t>Уровень текста 1</a:t>
            </a:r>
          </a:p>
          <a:p>
            <a:pPr lvl="1">
              <a:defRPr/>
            </a:pPr>
            <a:r>
              <a:t>Уровень текста 2</a:t>
            </a:r>
          </a:p>
          <a:p>
            <a:pPr lvl="2">
              <a:defRPr/>
            </a:pPr>
            <a:r>
              <a:t>Уровень текста 3</a:t>
            </a:r>
          </a:p>
          <a:p>
            <a:pPr lvl="3">
              <a:defRPr/>
            </a:pPr>
            <a:r>
              <a:t>Уровень текста 4</a:t>
            </a:r>
          </a:p>
          <a:p>
            <a:pPr lvl="4">
              <a:defRPr/>
            </a:pPr>
            <a:r>
              <a:t>Уровень текста 5</a:t>
            </a:r>
          </a:p>
        </p:txBody>
      </p:sp>
      <p:sp>
        <p:nvSpPr>
          <p:cNvPr id="4" name="Номер слайда"/>
          <p:cNvSpPr txBox="1">
            <a:spLocks noGrp="1"/>
          </p:cNvSpPr>
          <p:nvPr>
            <p:ph type="sldNum" sz="quarter" idx="2"/>
          </p:nvPr>
        </p:nvSpPr>
        <p:spPr bwMode="auto">
          <a:xfrm>
            <a:off x="5979516" y="6540500"/>
            <a:ext cx="296556" cy="287258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1200" b="0">
                <a:latin typeface="Helvetica Neue Light"/>
                <a:ea typeface="Helvetica Neue Light"/>
                <a:cs typeface="Helvetica Neue Light"/>
              </a:defRPr>
            </a:lvl1pPr>
          </a:lstStyle>
          <a:p>
            <a:pPr>
              <a:defRPr/>
            </a:pPr>
            <a:fld id="{86CB4B4D-7CA3-9044-876B-883B54F8677D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115205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5" r:id="rId1"/>
    <p:sldLayoutId id="2147483736" r:id="rId2"/>
    <p:sldLayoutId id="2147483737" r:id="rId3"/>
    <p:sldLayoutId id="2147483738" r:id="rId4"/>
    <p:sldLayoutId id="2147483739" r:id="rId5"/>
    <p:sldLayoutId id="2147483740" r:id="rId6"/>
    <p:sldLayoutId id="2147483741" r:id="rId7"/>
    <p:sldLayoutId id="2147483742" r:id="rId8"/>
    <p:sldLayoutId id="2147483743" r:id="rId9"/>
    <p:sldLayoutId id="2147483744" r:id="rId10"/>
    <p:sldLayoutId id="2147483745" r:id="rId11"/>
    <p:sldLayoutId id="2147483746" r:id="rId12"/>
    <p:sldLayoutId id="2147483747" r:id="rId13"/>
    <p:sldLayoutId id="2147483748" r:id="rId14"/>
    <p:sldLayoutId id="2147483749" r:id="rId15"/>
  </p:sldLayoutIdLst>
  <p:txStyles>
    <p:titleStyle>
      <a:lvl1pPr marL="0" marR="0" indent="0" algn="ctr" defTabSz="41275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5600" b="0" i="0" u="none" strike="noStrike" cap="none" spc="0">
          <a:solidFill>
            <a:srgbClr val="000000"/>
          </a:solidFill>
          <a:latin typeface="+mn-lt"/>
          <a:ea typeface="+mn-ea"/>
          <a:cs typeface="+mn-cs"/>
        </a:defRPr>
      </a:lvl1pPr>
      <a:lvl2pPr marL="0" marR="0" indent="228600" algn="ctr" defTabSz="41275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5600" b="0" i="0" u="none" strike="noStrike" cap="none" spc="0">
          <a:solidFill>
            <a:srgbClr val="000000"/>
          </a:solidFill>
          <a:latin typeface="+mn-lt"/>
          <a:ea typeface="+mn-ea"/>
          <a:cs typeface="+mn-cs"/>
        </a:defRPr>
      </a:lvl2pPr>
      <a:lvl3pPr marL="0" marR="0" indent="457200" algn="ctr" defTabSz="41275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5600" b="0" i="0" u="none" strike="noStrike" cap="none" spc="0">
          <a:solidFill>
            <a:srgbClr val="000000"/>
          </a:solidFill>
          <a:latin typeface="+mn-lt"/>
          <a:ea typeface="+mn-ea"/>
          <a:cs typeface="+mn-cs"/>
        </a:defRPr>
      </a:lvl3pPr>
      <a:lvl4pPr marL="0" marR="0" indent="685800" algn="ctr" defTabSz="41275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5600" b="0" i="0" u="none" strike="noStrike" cap="none" spc="0">
          <a:solidFill>
            <a:srgbClr val="000000"/>
          </a:solidFill>
          <a:latin typeface="+mn-lt"/>
          <a:ea typeface="+mn-ea"/>
          <a:cs typeface="+mn-cs"/>
        </a:defRPr>
      </a:lvl4pPr>
      <a:lvl5pPr marL="0" marR="0" indent="914400" algn="ctr" defTabSz="41275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5600" b="0" i="0" u="none" strike="noStrike" cap="none" spc="0">
          <a:solidFill>
            <a:srgbClr val="000000"/>
          </a:solidFill>
          <a:latin typeface="+mn-lt"/>
          <a:ea typeface="+mn-ea"/>
          <a:cs typeface="+mn-cs"/>
        </a:defRPr>
      </a:lvl5pPr>
      <a:lvl6pPr marL="0" marR="0" indent="1143000" algn="ctr" defTabSz="41275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5600" b="0" i="0" u="none" strike="noStrike" cap="none" spc="0">
          <a:solidFill>
            <a:srgbClr val="000000"/>
          </a:solidFill>
          <a:latin typeface="+mn-lt"/>
          <a:ea typeface="+mn-ea"/>
          <a:cs typeface="+mn-cs"/>
        </a:defRPr>
      </a:lvl6pPr>
      <a:lvl7pPr marL="0" marR="0" indent="1371600" algn="ctr" defTabSz="41275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5600" b="0" i="0" u="none" strike="noStrike" cap="none" spc="0">
          <a:solidFill>
            <a:srgbClr val="000000"/>
          </a:solidFill>
          <a:latin typeface="+mn-lt"/>
          <a:ea typeface="+mn-ea"/>
          <a:cs typeface="+mn-cs"/>
        </a:defRPr>
      </a:lvl7pPr>
      <a:lvl8pPr marL="0" marR="0" indent="1600200" algn="ctr" defTabSz="41275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5600" b="0" i="0" u="none" strike="noStrike" cap="none" spc="0">
          <a:solidFill>
            <a:srgbClr val="000000"/>
          </a:solidFill>
          <a:latin typeface="+mn-lt"/>
          <a:ea typeface="+mn-ea"/>
          <a:cs typeface="+mn-cs"/>
        </a:defRPr>
      </a:lvl8pPr>
      <a:lvl9pPr marL="0" marR="0" indent="1828800" algn="ctr" defTabSz="41275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5600" b="0" i="0" u="none" strike="noStrike" cap="none" spc="0">
          <a:solidFill>
            <a:srgbClr val="000000"/>
          </a:solidFill>
          <a:latin typeface="+mn-lt"/>
          <a:ea typeface="+mn-ea"/>
          <a:cs typeface="+mn-cs"/>
        </a:defRPr>
      </a:lvl9pPr>
    </p:titleStyle>
    <p:bodyStyle>
      <a:lvl1pPr marL="317500" marR="0" indent="-317500" algn="l" defTabSz="412750">
        <a:lnSpc>
          <a:spcPct val="100000"/>
        </a:lnSpc>
        <a:spcBef>
          <a:spcPts val="2950"/>
        </a:spcBef>
        <a:spcAft>
          <a:spcPts val="0"/>
        </a:spcAft>
        <a:buClrTx/>
        <a:buSzPct val="125000"/>
        <a:buFontTx/>
        <a:buChar char="•"/>
        <a:defRPr sz="2600" b="0" i="0" u="none" strike="noStrike" cap="none" spc="0">
          <a:solidFill>
            <a:srgbClr val="000000"/>
          </a:solidFill>
          <a:latin typeface="Helvetica Neue"/>
          <a:ea typeface="Helvetica Neue"/>
          <a:cs typeface="Helvetica Neue"/>
        </a:defRPr>
      </a:lvl1pPr>
      <a:lvl2pPr marL="635000" marR="0" indent="-317500" algn="l" defTabSz="412750">
        <a:lnSpc>
          <a:spcPct val="100000"/>
        </a:lnSpc>
        <a:spcBef>
          <a:spcPts val="2950"/>
        </a:spcBef>
        <a:spcAft>
          <a:spcPts val="0"/>
        </a:spcAft>
        <a:buClrTx/>
        <a:buSzPct val="125000"/>
        <a:buFontTx/>
        <a:buChar char="•"/>
        <a:defRPr sz="2600" b="0" i="0" u="none" strike="noStrike" cap="none" spc="0">
          <a:solidFill>
            <a:srgbClr val="000000"/>
          </a:solidFill>
          <a:latin typeface="Helvetica Neue"/>
          <a:ea typeface="Helvetica Neue"/>
          <a:cs typeface="Helvetica Neue"/>
        </a:defRPr>
      </a:lvl2pPr>
      <a:lvl3pPr marL="952500" marR="0" indent="-317500" algn="l" defTabSz="412750">
        <a:lnSpc>
          <a:spcPct val="100000"/>
        </a:lnSpc>
        <a:spcBef>
          <a:spcPts val="2950"/>
        </a:spcBef>
        <a:spcAft>
          <a:spcPts val="0"/>
        </a:spcAft>
        <a:buClrTx/>
        <a:buSzPct val="125000"/>
        <a:buFontTx/>
        <a:buChar char="•"/>
        <a:defRPr sz="2600" b="0" i="0" u="none" strike="noStrike" cap="none" spc="0">
          <a:solidFill>
            <a:srgbClr val="000000"/>
          </a:solidFill>
          <a:latin typeface="Helvetica Neue"/>
          <a:ea typeface="Helvetica Neue"/>
          <a:cs typeface="Helvetica Neue"/>
        </a:defRPr>
      </a:lvl3pPr>
      <a:lvl4pPr marL="1270000" marR="0" indent="-317500" algn="l" defTabSz="412750">
        <a:lnSpc>
          <a:spcPct val="100000"/>
        </a:lnSpc>
        <a:spcBef>
          <a:spcPts val="2950"/>
        </a:spcBef>
        <a:spcAft>
          <a:spcPts val="0"/>
        </a:spcAft>
        <a:buClrTx/>
        <a:buSzPct val="125000"/>
        <a:buFontTx/>
        <a:buChar char="•"/>
        <a:defRPr sz="2600" b="0" i="0" u="none" strike="noStrike" cap="none" spc="0">
          <a:solidFill>
            <a:srgbClr val="000000"/>
          </a:solidFill>
          <a:latin typeface="Helvetica Neue"/>
          <a:ea typeface="Helvetica Neue"/>
          <a:cs typeface="Helvetica Neue"/>
        </a:defRPr>
      </a:lvl4pPr>
      <a:lvl5pPr marL="1587500" marR="0" indent="-317500" algn="l" defTabSz="412750">
        <a:lnSpc>
          <a:spcPct val="100000"/>
        </a:lnSpc>
        <a:spcBef>
          <a:spcPts val="2950"/>
        </a:spcBef>
        <a:spcAft>
          <a:spcPts val="0"/>
        </a:spcAft>
        <a:buClrTx/>
        <a:buSzPct val="125000"/>
        <a:buFontTx/>
        <a:buChar char="•"/>
        <a:defRPr sz="2600" b="0" i="0" u="none" strike="noStrike" cap="none" spc="0">
          <a:solidFill>
            <a:srgbClr val="000000"/>
          </a:solidFill>
          <a:latin typeface="Helvetica Neue"/>
          <a:ea typeface="Helvetica Neue"/>
          <a:cs typeface="Helvetica Neue"/>
        </a:defRPr>
      </a:lvl5pPr>
      <a:lvl6pPr marL="1905000" marR="0" indent="-317500" algn="l" defTabSz="412750">
        <a:lnSpc>
          <a:spcPct val="100000"/>
        </a:lnSpc>
        <a:spcBef>
          <a:spcPts val="2950"/>
        </a:spcBef>
        <a:spcAft>
          <a:spcPts val="0"/>
        </a:spcAft>
        <a:buClrTx/>
        <a:buSzPct val="125000"/>
        <a:buFontTx/>
        <a:buChar char="•"/>
        <a:defRPr sz="2600" b="0" i="0" u="none" strike="noStrike" cap="none" spc="0">
          <a:solidFill>
            <a:srgbClr val="000000"/>
          </a:solidFill>
          <a:latin typeface="Helvetica Neue"/>
          <a:ea typeface="Helvetica Neue"/>
          <a:cs typeface="Helvetica Neue"/>
        </a:defRPr>
      </a:lvl6pPr>
      <a:lvl7pPr marL="2222500" marR="0" indent="-317500" algn="l" defTabSz="412750">
        <a:lnSpc>
          <a:spcPct val="100000"/>
        </a:lnSpc>
        <a:spcBef>
          <a:spcPts val="2950"/>
        </a:spcBef>
        <a:spcAft>
          <a:spcPts val="0"/>
        </a:spcAft>
        <a:buClrTx/>
        <a:buSzPct val="125000"/>
        <a:buFontTx/>
        <a:buChar char="•"/>
        <a:defRPr sz="2600" b="0" i="0" u="none" strike="noStrike" cap="none" spc="0">
          <a:solidFill>
            <a:srgbClr val="000000"/>
          </a:solidFill>
          <a:latin typeface="Helvetica Neue"/>
          <a:ea typeface="Helvetica Neue"/>
          <a:cs typeface="Helvetica Neue"/>
        </a:defRPr>
      </a:lvl7pPr>
      <a:lvl8pPr marL="2540000" marR="0" indent="-317500" algn="l" defTabSz="412750">
        <a:lnSpc>
          <a:spcPct val="100000"/>
        </a:lnSpc>
        <a:spcBef>
          <a:spcPts val="2950"/>
        </a:spcBef>
        <a:spcAft>
          <a:spcPts val="0"/>
        </a:spcAft>
        <a:buClrTx/>
        <a:buSzPct val="125000"/>
        <a:buFontTx/>
        <a:buChar char="•"/>
        <a:defRPr sz="2600" b="0" i="0" u="none" strike="noStrike" cap="none" spc="0">
          <a:solidFill>
            <a:srgbClr val="000000"/>
          </a:solidFill>
          <a:latin typeface="Helvetica Neue"/>
          <a:ea typeface="Helvetica Neue"/>
          <a:cs typeface="Helvetica Neue"/>
        </a:defRPr>
      </a:lvl8pPr>
      <a:lvl9pPr marL="2857500" marR="0" indent="-317500" algn="l" defTabSz="412750">
        <a:lnSpc>
          <a:spcPct val="100000"/>
        </a:lnSpc>
        <a:spcBef>
          <a:spcPts val="2950"/>
        </a:spcBef>
        <a:spcAft>
          <a:spcPts val="0"/>
        </a:spcAft>
        <a:buClrTx/>
        <a:buSzPct val="125000"/>
        <a:buFontTx/>
        <a:buChar char="•"/>
        <a:defRPr sz="2600" b="0" i="0" u="none" strike="noStrike" cap="none" spc="0">
          <a:solidFill>
            <a:srgbClr val="000000"/>
          </a:solidFill>
          <a:latin typeface="Helvetica Neue"/>
          <a:ea typeface="Helvetica Neue"/>
          <a:cs typeface="Helvetica Neue"/>
        </a:defRPr>
      </a:lvl9pPr>
    </p:bodyStyle>
    <p:otherStyle>
      <a:lvl1pPr marL="0" marR="0" indent="0" algn="ctr" defTabSz="41275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1200" b="0" i="0" u="none" strike="noStrike" cap="none" spc="0">
          <a:solidFill>
            <a:schemeClr val="tx1"/>
          </a:solidFill>
          <a:latin typeface="+mn-lt"/>
          <a:ea typeface="+mn-ea"/>
          <a:cs typeface="+mn-cs"/>
        </a:defRPr>
      </a:lvl1pPr>
      <a:lvl2pPr marL="0" marR="0" indent="228600" algn="ctr" defTabSz="41275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1200" b="0" i="0" u="none" strike="noStrike" cap="none" spc="0">
          <a:solidFill>
            <a:schemeClr val="tx1"/>
          </a:solidFill>
          <a:latin typeface="+mn-lt"/>
          <a:ea typeface="+mn-ea"/>
          <a:cs typeface="+mn-cs"/>
        </a:defRPr>
      </a:lvl2pPr>
      <a:lvl3pPr marL="0" marR="0" indent="457200" algn="ctr" defTabSz="41275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1200" b="0" i="0" u="none" strike="noStrike" cap="none" spc="0">
          <a:solidFill>
            <a:schemeClr val="tx1"/>
          </a:solidFill>
          <a:latin typeface="+mn-lt"/>
          <a:ea typeface="+mn-ea"/>
          <a:cs typeface="+mn-cs"/>
        </a:defRPr>
      </a:lvl3pPr>
      <a:lvl4pPr marL="0" marR="0" indent="685800" algn="ctr" defTabSz="41275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1200" b="0" i="0" u="none" strike="noStrike" cap="none" spc="0">
          <a:solidFill>
            <a:schemeClr val="tx1"/>
          </a:solidFill>
          <a:latin typeface="+mn-lt"/>
          <a:ea typeface="+mn-ea"/>
          <a:cs typeface="+mn-cs"/>
        </a:defRPr>
      </a:lvl4pPr>
      <a:lvl5pPr marL="0" marR="0" indent="914400" algn="ctr" defTabSz="41275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1200" b="0" i="0" u="none" strike="noStrike" cap="none" spc="0">
          <a:solidFill>
            <a:schemeClr val="tx1"/>
          </a:solidFill>
          <a:latin typeface="+mn-lt"/>
          <a:ea typeface="+mn-ea"/>
          <a:cs typeface="+mn-cs"/>
        </a:defRPr>
      </a:lvl5pPr>
      <a:lvl6pPr marL="0" marR="0" indent="1143000" algn="ctr" defTabSz="41275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1200" b="0" i="0" u="none" strike="noStrike" cap="none" spc="0">
          <a:solidFill>
            <a:schemeClr val="tx1"/>
          </a:solidFill>
          <a:latin typeface="+mn-lt"/>
          <a:ea typeface="+mn-ea"/>
          <a:cs typeface="+mn-cs"/>
        </a:defRPr>
      </a:lvl6pPr>
      <a:lvl7pPr marL="0" marR="0" indent="1371600" algn="ctr" defTabSz="41275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1200" b="0" i="0" u="none" strike="noStrike" cap="none" spc="0">
          <a:solidFill>
            <a:schemeClr val="tx1"/>
          </a:solidFill>
          <a:latin typeface="+mn-lt"/>
          <a:ea typeface="+mn-ea"/>
          <a:cs typeface="+mn-cs"/>
        </a:defRPr>
      </a:lvl7pPr>
      <a:lvl8pPr marL="0" marR="0" indent="1600200" algn="ctr" defTabSz="41275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1200" b="0" i="0" u="none" strike="noStrike" cap="none" spc="0">
          <a:solidFill>
            <a:schemeClr val="tx1"/>
          </a:solidFill>
          <a:latin typeface="+mn-lt"/>
          <a:ea typeface="+mn-ea"/>
          <a:cs typeface="+mn-cs"/>
        </a:defRPr>
      </a:lvl8pPr>
      <a:lvl9pPr marL="0" marR="0" indent="1828800" algn="ctr" defTabSz="41275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1200" b="0" i="0" u="none" strike="noStrike" cap="none" spc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3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image" Target="../media/image44.png"/><Relationship Id="rId18" Type="http://schemas.openxmlformats.org/officeDocument/2006/relationships/image" Target="../media/image49.png"/><Relationship Id="rId3" Type="http://schemas.openxmlformats.org/officeDocument/2006/relationships/image" Target="../media/image34.png"/><Relationship Id="rId21" Type="http://schemas.openxmlformats.org/officeDocument/2006/relationships/image" Target="../media/image52.png"/><Relationship Id="rId7" Type="http://schemas.openxmlformats.org/officeDocument/2006/relationships/image" Target="../media/image38.png"/><Relationship Id="rId12" Type="http://schemas.openxmlformats.org/officeDocument/2006/relationships/image" Target="../media/image43.png"/><Relationship Id="rId17" Type="http://schemas.openxmlformats.org/officeDocument/2006/relationships/image" Target="../media/image48.png"/><Relationship Id="rId2" Type="http://schemas.openxmlformats.org/officeDocument/2006/relationships/image" Target="../media/image33.png"/><Relationship Id="rId16" Type="http://schemas.openxmlformats.org/officeDocument/2006/relationships/image" Target="../media/image47.png"/><Relationship Id="rId20" Type="http://schemas.openxmlformats.org/officeDocument/2006/relationships/image" Target="../media/image51.png"/><Relationship Id="rId1" Type="http://schemas.openxmlformats.org/officeDocument/2006/relationships/slideLayout" Target="../slideLayouts/slideLayout58.xml"/><Relationship Id="rId6" Type="http://schemas.openxmlformats.org/officeDocument/2006/relationships/image" Target="../media/image37.png"/><Relationship Id="rId11" Type="http://schemas.openxmlformats.org/officeDocument/2006/relationships/image" Target="../media/image42.png"/><Relationship Id="rId24" Type="http://schemas.openxmlformats.org/officeDocument/2006/relationships/image" Target="../media/image55.png"/><Relationship Id="rId5" Type="http://schemas.openxmlformats.org/officeDocument/2006/relationships/image" Target="../media/image36.png"/><Relationship Id="rId15" Type="http://schemas.openxmlformats.org/officeDocument/2006/relationships/image" Target="../media/image46.png"/><Relationship Id="rId23" Type="http://schemas.openxmlformats.org/officeDocument/2006/relationships/image" Target="../media/image54.png"/><Relationship Id="rId10" Type="http://schemas.openxmlformats.org/officeDocument/2006/relationships/image" Target="../media/image41.png"/><Relationship Id="rId19" Type="http://schemas.openxmlformats.org/officeDocument/2006/relationships/image" Target="../media/image50.png"/><Relationship Id="rId4" Type="http://schemas.openxmlformats.org/officeDocument/2006/relationships/image" Target="../media/image35.png"/><Relationship Id="rId9" Type="http://schemas.openxmlformats.org/officeDocument/2006/relationships/image" Target="../media/image40.png"/><Relationship Id="rId14" Type="http://schemas.openxmlformats.org/officeDocument/2006/relationships/image" Target="../media/image45.png"/><Relationship Id="rId22" Type="http://schemas.openxmlformats.org/officeDocument/2006/relationships/image" Target="../media/image5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mexcellence.com/" TargetMode="External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6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6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6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png"/><Relationship Id="rId3" Type="http://schemas.openxmlformats.org/officeDocument/2006/relationships/image" Target="../media/image68.jpg"/><Relationship Id="rId7" Type="http://schemas.openxmlformats.org/officeDocument/2006/relationships/hyperlink" Target="https://t.me/megkutuzov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7.xml"/><Relationship Id="rId6" Type="http://schemas.openxmlformats.org/officeDocument/2006/relationships/image" Target="../media/image71.png"/><Relationship Id="rId5" Type="http://schemas.openxmlformats.org/officeDocument/2006/relationships/image" Target="../media/image70.jpg"/><Relationship Id="rId4" Type="http://schemas.openxmlformats.org/officeDocument/2006/relationships/image" Target="../media/image69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/>
          <p:cNvSpPr txBox="1"/>
          <p:nvPr/>
        </p:nvSpPr>
        <p:spPr>
          <a:xfrm>
            <a:off x="588127" y="3694591"/>
            <a:ext cx="523735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Бенчмарки для управления крупными и мегапроектами</a:t>
            </a:r>
          </a:p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ПМБенчмарк</a:t>
            </a:r>
            <a:r>
              <a:rPr kumimoji="0" lang="ru-RU" sz="28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 1.0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Segoe UI" panose="020B0502040204020203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21867" y="5722491"/>
            <a:ext cx="3607681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Александр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Кутузов, </a:t>
            </a: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8C271A"/>
                </a:solidFill>
                <a:effectLst/>
                <a:uLnTx/>
                <a:uFillTx/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PME</a:t>
            </a:r>
            <a: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/>
            </a:r>
            <a:b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lang="ru-RU" sz="1000" dirty="0">
                <a:solidFill>
                  <a:prstClr val="black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Старший вице-президент </a:t>
            </a:r>
            <a:r>
              <a:rPr kumimoji="0" lang="ru-RU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компании PM </a:t>
            </a:r>
            <a:r>
              <a:rPr kumimoji="0" lang="ru-RU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Excellence</a:t>
            </a:r>
            <a:endParaRPr kumimoji="0" lang="ru-RU" sz="1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01779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id="{D0F93DC5-C4ED-BA68-67DB-A66331A87275}"/>
              </a:ext>
            </a:extLst>
          </p:cNvPr>
          <p:cNvSpPr txBox="1"/>
          <p:nvPr/>
        </p:nvSpPr>
        <p:spPr>
          <a:xfrm>
            <a:off x="826120" y="2143332"/>
            <a:ext cx="107302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Что мы делаем ?</a:t>
            </a:r>
          </a:p>
        </p:txBody>
      </p:sp>
      <p:sp>
        <p:nvSpPr>
          <p:cNvPr id="23" name="Прямоугольник: скругленные углы 22">
            <a:extLst>
              <a:ext uri="{FF2B5EF4-FFF2-40B4-BE49-F238E27FC236}">
                <a16:creationId xmlns:a16="http://schemas.microsoft.com/office/drawing/2014/main" id="{0DF4BA97-947F-6865-F175-4AF243D987CF}"/>
              </a:ext>
            </a:extLst>
          </p:cNvPr>
          <p:cNvSpPr/>
          <p:nvPr/>
        </p:nvSpPr>
        <p:spPr>
          <a:xfrm>
            <a:off x="2126825" y="1980409"/>
            <a:ext cx="2570716" cy="785346"/>
          </a:xfrm>
          <a:prstGeom prst="roundRect">
            <a:avLst>
              <a:gd name="adj" fmla="val 4584"/>
            </a:avLst>
          </a:prstGeom>
          <a:noFill/>
          <a:ln w="19050">
            <a:solidFill>
              <a:srgbClr val="8C271A"/>
            </a:solidFill>
            <a:prstDash val="sys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26" name="Прямая соединительная линия 25">
            <a:extLst>
              <a:ext uri="{FF2B5EF4-FFF2-40B4-BE49-F238E27FC236}">
                <a16:creationId xmlns:a16="http://schemas.microsoft.com/office/drawing/2014/main" id="{F590EEB4-A8F1-FCA4-772D-95FFD20AC75B}"/>
              </a:ext>
            </a:extLst>
          </p:cNvPr>
          <p:cNvCxnSpPr>
            <a:cxnSpLocks/>
          </p:cNvCxnSpPr>
          <p:nvPr/>
        </p:nvCxnSpPr>
        <p:spPr>
          <a:xfrm>
            <a:off x="0" y="3144727"/>
            <a:ext cx="12192000" cy="0"/>
          </a:xfrm>
          <a:prstGeom prst="line">
            <a:avLst/>
          </a:prstGeom>
          <a:ln w="19050">
            <a:solidFill>
              <a:srgbClr val="8C271A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Стрелка: вправо 27">
            <a:extLst>
              <a:ext uri="{FF2B5EF4-FFF2-40B4-BE49-F238E27FC236}">
                <a16:creationId xmlns:a16="http://schemas.microsoft.com/office/drawing/2014/main" id="{EC59EBBC-3545-10EE-513B-F27CFBA95FBC}"/>
              </a:ext>
            </a:extLst>
          </p:cNvPr>
          <p:cNvSpPr/>
          <p:nvPr/>
        </p:nvSpPr>
        <p:spPr>
          <a:xfrm rot="5400000">
            <a:off x="3036259" y="2785283"/>
            <a:ext cx="310051" cy="384234"/>
          </a:xfrm>
          <a:prstGeom prst="rightArrow">
            <a:avLst>
              <a:gd name="adj1" fmla="val 50000"/>
              <a:gd name="adj2" fmla="val 62161"/>
            </a:avLst>
          </a:prstGeom>
          <a:solidFill>
            <a:srgbClr val="8C271A"/>
          </a:solidFill>
          <a:ln w="1905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825676" y="314654"/>
            <a:ext cx="942250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8C271A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PM EXCELLENCE – PMC-ПОДРЯДЧИК,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оказывающий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сервисы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управления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крупными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и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мегапроектами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 (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нефтегазовая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,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нефтехимическая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,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строительная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,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горнорудная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промышленность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,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инфраструктура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,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энергетика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,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морские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 и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речные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порты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,,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бюджеты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 10-100+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млрд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рублей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).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209366" y="1236887"/>
            <a:ext cx="24975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MD" sz="1800" b="1" i="0" u="none" strike="noStrike" kern="1200" cap="none" spc="0" normalizeH="0" baseline="0" noProof="0" dirty="0">
                <a:ln>
                  <a:noFill/>
                </a:ln>
                <a:solidFill>
                  <a:srgbClr val="8C271A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"ЧЕРНЫЙ ЯЩИК"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8C271A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Segoe UI" panose="020B0502040204020203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219458" y="1252452"/>
            <a:ext cx="24975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MD" sz="1800" b="1" i="0" u="none" strike="noStrike" kern="1200" cap="none" spc="0" normalizeH="0" baseline="0" noProof="0" dirty="0">
                <a:ln>
                  <a:noFill/>
                </a:ln>
                <a:solidFill>
                  <a:srgbClr val="8C271A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«НУЖНЫ ЛЮДИ"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8C271A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Segoe UI" panose="020B0502040204020203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561637" y="1237206"/>
            <a:ext cx="24975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MD" sz="1800" b="1" i="0" u="none" strike="noStrike" kern="1200" cap="none" spc="0" normalizeH="0" baseline="0" noProof="0" dirty="0">
                <a:ln>
                  <a:noFill/>
                </a:ln>
                <a:solidFill>
                  <a:srgbClr val="8C271A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«ГОРЯТ СРОКИ"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8C271A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Segoe UI" panose="020B0502040204020203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19092" y="1302626"/>
            <a:ext cx="112242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Проблемы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заказчика</a:t>
            </a:r>
            <a:endParaRPr kumimoji="0" lang="en-US" sz="13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Segoe UI" panose="020B0502040204020203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209366" y="1507535"/>
            <a:ext cx="262533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Нет прозрачной картины по проекту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219458" y="1513614"/>
            <a:ext cx="305590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Не хватает специалистов или компетенций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561637" y="1507534"/>
            <a:ext cx="259032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Проект идет с отставанием от плана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209366" y="2023285"/>
            <a:ext cx="19312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srgbClr val="686F81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Независимая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srgbClr val="686F81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Экспертиза проекта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srgbClr val="686F81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Segoe UI" panose="020B0502040204020203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219458" y="2012203"/>
            <a:ext cx="19989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srgbClr val="686F81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Поддержка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srgbClr val="686F81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Управления проекта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srgbClr val="686F81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Segoe UI" panose="020B0502040204020203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8561637" y="2002307"/>
            <a:ext cx="25154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srgbClr val="686F81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Обеспечение уверенности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srgbClr val="686F81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в достижении результата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srgbClr val="686F81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Segoe UI" panose="020B0502040204020203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209366" y="2493016"/>
            <a:ext cx="11705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PM Check-Up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219458" y="2501455"/>
            <a:ext cx="105952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PM Support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561637" y="2501497"/>
            <a:ext cx="119936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PM Assurance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900763" y="1890340"/>
            <a:ext cx="1050063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>
            <a:off x="4958499" y="1252452"/>
            <a:ext cx="0" cy="1569865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>
            <a:off x="8363147" y="1227270"/>
            <a:ext cx="0" cy="1569865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>
            <a:off x="2012265" y="1302626"/>
            <a:ext cx="0" cy="1569865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825676" y="3350895"/>
            <a:ext cx="16193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MD" sz="1800" b="1" i="0" u="none" strike="noStrike" kern="1200" cap="none" spc="0" normalizeH="0" baseline="0" noProof="0" dirty="0">
                <a:ln>
                  <a:noFill/>
                </a:ln>
                <a:solidFill>
                  <a:srgbClr val="8C271A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РЕЗУЛЬТАТЫ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8C271A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Segoe UI" panose="020B0502040204020203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825676" y="3691315"/>
            <a:ext cx="207986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MD" sz="1200" b="0" i="0" u="none" strike="noStrike" kern="1200" cap="none" spc="0" normalizeH="0" baseline="0" noProof="0" dirty="0">
                <a:ln>
                  <a:noFill/>
                </a:ln>
                <a:solidFill>
                  <a:srgbClr val="8C271A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Дадим ответы на вопросы: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8C271A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Segoe UI" panose="020B0502040204020203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393372" y="4174307"/>
            <a:ext cx="277465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MD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Реальный статус исполнения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Segoe UI" panose="020B0502040204020203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393372" y="4640899"/>
            <a:ext cx="304989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MD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Прогноз и сценарии реализации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Segoe UI" panose="020B0502040204020203" pitchFamily="34" charset="0"/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1393372" y="5194764"/>
            <a:ext cx="212301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Какая нужна команда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Segoe UI" panose="020B0502040204020203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393372" y="5676745"/>
            <a:ext cx="246413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MD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Основные риски проекта 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Segoe UI" panose="020B0502040204020203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393372" y="6158726"/>
            <a:ext cx="266290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MD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План ближайших действий 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Segoe UI" panose="020B0502040204020203" pitchFamily="34" charset="0"/>
            </a:endParaRPr>
          </a:p>
        </p:txBody>
      </p:sp>
      <p:pic>
        <p:nvPicPr>
          <p:cNvPr id="38" name="Рисунок 3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7961" y="4106858"/>
            <a:ext cx="447963" cy="430222"/>
          </a:xfrm>
          <a:prstGeom prst="rect">
            <a:avLst/>
          </a:prstGeom>
        </p:spPr>
      </p:pic>
      <p:pic>
        <p:nvPicPr>
          <p:cNvPr id="39" name="Рисунок 3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6914" y="4617262"/>
            <a:ext cx="510057" cy="456834"/>
          </a:xfrm>
          <a:prstGeom prst="rect">
            <a:avLst/>
          </a:prstGeom>
        </p:spPr>
      </p:pic>
      <p:pic>
        <p:nvPicPr>
          <p:cNvPr id="40" name="Рисунок 3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2520" y="5133214"/>
            <a:ext cx="558845" cy="470139"/>
          </a:xfrm>
          <a:prstGeom prst="rect">
            <a:avLst/>
          </a:prstGeom>
        </p:spPr>
      </p:pic>
      <p:pic>
        <p:nvPicPr>
          <p:cNvPr id="41" name="Рисунок 4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6955" y="5604434"/>
            <a:ext cx="549974" cy="452398"/>
          </a:xfrm>
          <a:prstGeom prst="rect">
            <a:avLst/>
          </a:prstGeom>
        </p:spPr>
      </p:pic>
      <p:pic>
        <p:nvPicPr>
          <p:cNvPr id="42" name="Рисунок 4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0261" y="6057585"/>
            <a:ext cx="523363" cy="510057"/>
          </a:xfrm>
          <a:prstGeom prst="rect">
            <a:avLst/>
          </a:prstGeom>
        </p:spPr>
      </p:pic>
      <p:sp>
        <p:nvSpPr>
          <p:cNvPr id="43" name="TextBox 42"/>
          <p:cNvSpPr txBox="1"/>
          <p:nvPr/>
        </p:nvSpPr>
        <p:spPr>
          <a:xfrm>
            <a:off x="5780472" y="3640772"/>
            <a:ext cx="1244338" cy="5593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MD" sz="4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1-3</a:t>
            </a:r>
          </a:p>
          <a:p>
            <a:pPr marL="0" marR="0" lvl="0" indent="0" algn="l" defTabSz="4572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MD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месяца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Segoe UI" panose="020B0502040204020203" pitchFamily="34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7566644" y="3640772"/>
            <a:ext cx="1537948" cy="5593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MD" sz="4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3-15</a:t>
            </a:r>
          </a:p>
          <a:p>
            <a:pPr marL="0" marR="0" lvl="0" indent="0" algn="l" defTabSz="4572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MD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млн рублей 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9701541" y="3377208"/>
            <a:ext cx="216945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Отчет по результатам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независимой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экспертизы</a:t>
            </a:r>
            <a:endParaRPr kumimoji="0" lang="ru-MD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Segoe UI" panose="020B0502040204020203" pitchFamily="34" charset="0"/>
            </a:endParaRPr>
          </a:p>
        </p:txBody>
      </p:sp>
      <p:pic>
        <p:nvPicPr>
          <p:cNvPr id="46" name="Рисунок 4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12104" y="3348541"/>
            <a:ext cx="631733" cy="706054"/>
          </a:xfrm>
          <a:prstGeom prst="rect">
            <a:avLst/>
          </a:prstGeom>
        </p:spPr>
      </p:pic>
      <p:pic>
        <p:nvPicPr>
          <p:cNvPr id="47" name="Рисунок 4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041926" y="3348541"/>
            <a:ext cx="580637" cy="696764"/>
          </a:xfrm>
          <a:prstGeom prst="rect">
            <a:avLst/>
          </a:prstGeom>
        </p:spPr>
      </p:pic>
      <p:pic>
        <p:nvPicPr>
          <p:cNvPr id="48" name="Рисунок 4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213806" y="3348541"/>
            <a:ext cx="487735" cy="645668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5246913" y="4355921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MD" sz="1800" b="1" i="0" u="none" strike="noStrike" kern="1200" cap="none" spc="0" normalizeH="0" baseline="0" noProof="0" dirty="0">
                <a:ln>
                  <a:noFill/>
                </a:ln>
                <a:solidFill>
                  <a:srgbClr val="8C271A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ОПЫТ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8C271A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Segoe UI" panose="020B0502040204020203" pitchFamily="34" charset="0"/>
            </a:endParaRPr>
          </a:p>
        </p:txBody>
      </p:sp>
      <p:cxnSp>
        <p:nvCxnSpPr>
          <p:cNvPr id="51" name="Прямая соединительная линия 50"/>
          <p:cNvCxnSpPr/>
          <p:nvPr/>
        </p:nvCxnSpPr>
        <p:spPr>
          <a:xfrm>
            <a:off x="4980472" y="3377208"/>
            <a:ext cx="0" cy="323977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единительная линия 52"/>
          <p:cNvCxnSpPr/>
          <p:nvPr/>
        </p:nvCxnSpPr>
        <p:spPr>
          <a:xfrm>
            <a:off x="4980472" y="4264094"/>
            <a:ext cx="6890524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5" name="Рисунок 54"/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4520" y="4767029"/>
            <a:ext cx="673473" cy="634767"/>
          </a:xfrm>
          <a:prstGeom prst="rect">
            <a:avLst/>
          </a:prstGeom>
        </p:spPr>
      </p:pic>
      <p:pic>
        <p:nvPicPr>
          <p:cNvPr id="56" name="Рисунок 55"/>
          <p:cNvPicPr>
            <a:picLocks noChangeAspect="1"/>
          </p:cNvPicPr>
          <p:nvPr/>
        </p:nvPicPr>
        <p:blipFill>
          <a:blip r:embed="rId1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0117" y="4933123"/>
            <a:ext cx="861694" cy="302579"/>
          </a:xfrm>
          <a:prstGeom prst="rect">
            <a:avLst/>
          </a:prstGeom>
        </p:spPr>
      </p:pic>
      <p:pic>
        <p:nvPicPr>
          <p:cNvPr id="57" name="Рисунок 56"/>
          <p:cNvPicPr>
            <a:picLocks noChangeAspect="1"/>
          </p:cNvPicPr>
          <p:nvPr/>
        </p:nvPicPr>
        <p:blipFill>
          <a:blip r:embed="rId1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1549" y="4885639"/>
            <a:ext cx="722811" cy="397546"/>
          </a:xfrm>
          <a:prstGeom prst="rect">
            <a:avLst/>
          </a:prstGeom>
        </p:spPr>
      </p:pic>
      <p:pic>
        <p:nvPicPr>
          <p:cNvPr id="62" name="Рисунок 61"/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0383" y="6150216"/>
            <a:ext cx="541746" cy="259688"/>
          </a:xfrm>
          <a:prstGeom prst="rect">
            <a:avLst/>
          </a:prstGeom>
        </p:spPr>
      </p:pic>
      <p:pic>
        <p:nvPicPr>
          <p:cNvPr id="64" name="Рисунок 63"/>
          <p:cNvPicPr>
            <a:picLocks noChangeAspect="1"/>
          </p:cNvPicPr>
          <p:nvPr/>
        </p:nvPicPr>
        <p:blipFill>
          <a:blip r:embed="rId1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8973" y="5559636"/>
            <a:ext cx="715843" cy="294702"/>
          </a:xfrm>
          <a:prstGeom prst="rect">
            <a:avLst/>
          </a:prstGeom>
        </p:spPr>
      </p:pic>
      <p:pic>
        <p:nvPicPr>
          <p:cNvPr id="65" name="Рисунок 64"/>
          <p:cNvPicPr>
            <a:picLocks noChangeAspect="1"/>
          </p:cNvPicPr>
          <p:nvPr/>
        </p:nvPicPr>
        <p:blipFill>
          <a:blip r:embed="rId1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1057" y="5009863"/>
            <a:ext cx="791674" cy="149099"/>
          </a:xfrm>
          <a:prstGeom prst="rect">
            <a:avLst/>
          </a:prstGeom>
        </p:spPr>
      </p:pic>
      <p:pic>
        <p:nvPicPr>
          <p:cNvPr id="66" name="Рисунок 65"/>
          <p:cNvPicPr>
            <a:picLocks noChangeAspect="1"/>
          </p:cNvPicPr>
          <p:nvPr/>
        </p:nvPicPr>
        <p:blipFill>
          <a:blip r:embed="rId1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3897" y="5572792"/>
            <a:ext cx="754134" cy="268390"/>
          </a:xfrm>
          <a:prstGeom prst="rect">
            <a:avLst/>
          </a:prstGeom>
        </p:spPr>
      </p:pic>
      <p:pic>
        <p:nvPicPr>
          <p:cNvPr id="67" name="Рисунок 66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3054" y="6036809"/>
            <a:ext cx="462821" cy="461185"/>
          </a:xfrm>
          <a:prstGeom prst="rect">
            <a:avLst/>
          </a:prstGeom>
        </p:spPr>
      </p:pic>
      <p:pic>
        <p:nvPicPr>
          <p:cNvPr id="68" name="Рисунок 67"/>
          <p:cNvPicPr>
            <a:picLocks noChangeAspect="1"/>
          </p:cNvPicPr>
          <p:nvPr/>
        </p:nvPicPr>
        <p:blipFill>
          <a:blip r:embed="rId1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5077" y="6183285"/>
            <a:ext cx="611774" cy="193550"/>
          </a:xfrm>
          <a:prstGeom prst="rect">
            <a:avLst/>
          </a:prstGeom>
        </p:spPr>
      </p:pic>
      <p:pic>
        <p:nvPicPr>
          <p:cNvPr id="69" name="Рисунок 68"/>
          <p:cNvPicPr>
            <a:picLocks noChangeAspect="1"/>
          </p:cNvPicPr>
          <p:nvPr/>
        </p:nvPicPr>
        <p:blipFill>
          <a:blip r:embed="rId1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0918" y="6188148"/>
            <a:ext cx="711953" cy="183824"/>
          </a:xfrm>
          <a:prstGeom prst="rect">
            <a:avLst/>
          </a:prstGeom>
        </p:spPr>
      </p:pic>
      <p:pic>
        <p:nvPicPr>
          <p:cNvPr id="70" name="Рисунок 69"/>
          <p:cNvPicPr>
            <a:picLocks noChangeAspect="1"/>
          </p:cNvPicPr>
          <p:nvPr/>
        </p:nvPicPr>
        <p:blipFill>
          <a:blip r:embed="rId2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1646" y="5587842"/>
            <a:ext cx="545636" cy="238290"/>
          </a:xfrm>
          <a:prstGeom prst="rect">
            <a:avLst/>
          </a:prstGeom>
        </p:spPr>
      </p:pic>
      <p:pic>
        <p:nvPicPr>
          <p:cNvPr id="71" name="Рисунок 70"/>
          <p:cNvPicPr>
            <a:picLocks noChangeAspect="1"/>
          </p:cNvPicPr>
          <p:nvPr/>
        </p:nvPicPr>
        <p:blipFill>
          <a:blip r:embed="rId2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0164" y="6112284"/>
            <a:ext cx="405580" cy="335552"/>
          </a:xfrm>
          <a:prstGeom prst="rect">
            <a:avLst/>
          </a:prstGeom>
        </p:spPr>
      </p:pic>
      <p:pic>
        <p:nvPicPr>
          <p:cNvPr id="72" name="Рисунок 71"/>
          <p:cNvPicPr>
            <a:picLocks noChangeAspect="1"/>
          </p:cNvPicPr>
          <p:nvPr/>
        </p:nvPicPr>
        <p:blipFill>
          <a:blip r:embed="rId2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9237" y="5577021"/>
            <a:ext cx="687435" cy="259932"/>
          </a:xfrm>
          <a:prstGeom prst="rect">
            <a:avLst/>
          </a:prstGeom>
        </p:spPr>
      </p:pic>
      <p:pic>
        <p:nvPicPr>
          <p:cNvPr id="73" name="Рисунок 72"/>
          <p:cNvPicPr>
            <a:picLocks noChangeAspect="1"/>
          </p:cNvPicPr>
          <p:nvPr/>
        </p:nvPicPr>
        <p:blipFill>
          <a:blip r:embed="rId2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8590" y="5548281"/>
            <a:ext cx="425333" cy="317413"/>
          </a:xfrm>
          <a:prstGeom prst="rect">
            <a:avLst/>
          </a:prstGeom>
        </p:spPr>
      </p:pic>
      <p:pic>
        <p:nvPicPr>
          <p:cNvPr id="74" name="Рисунок 73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6490564" y="4895203"/>
            <a:ext cx="750986" cy="378419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653"/>
          <a:stretch/>
        </p:blipFill>
        <p:spPr>
          <a:xfrm flipH="1">
            <a:off x="-1" y="0"/>
            <a:ext cx="12191999" cy="6858000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0" y="0"/>
            <a:ext cx="12191998" cy="6858000"/>
          </a:xfrm>
          <a:prstGeom prst="rect">
            <a:avLst/>
          </a:prstGeom>
          <a:gradFill>
            <a:gsLst>
              <a:gs pos="67000">
                <a:srgbClr val="FFFFFF">
                  <a:alpha val="71000"/>
                </a:srgbClr>
              </a:gs>
              <a:gs pos="38000">
                <a:srgbClr val="FFFFFF"/>
              </a:gs>
              <a:gs pos="100000">
                <a:schemeClr val="bg1">
                  <a:alpha val="13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50" dirty="0"/>
          </a:p>
        </p:txBody>
      </p:sp>
      <p:sp>
        <p:nvSpPr>
          <p:cNvPr id="15" name="Полилиния 14"/>
          <p:cNvSpPr/>
          <p:nvPr/>
        </p:nvSpPr>
        <p:spPr>
          <a:xfrm flipH="1" flipV="1">
            <a:off x="9503740" y="3054350"/>
            <a:ext cx="2688258" cy="3803650"/>
          </a:xfrm>
          <a:custGeom>
            <a:avLst/>
            <a:gdLst>
              <a:gd name="connsiteX0" fmla="*/ 0 w 3295649"/>
              <a:gd name="connsiteY0" fmla="*/ 0 h 4663056"/>
              <a:gd name="connsiteX1" fmla="*/ 1928242 w 3295649"/>
              <a:gd name="connsiteY1" fmla="*/ 0 h 4663056"/>
              <a:gd name="connsiteX2" fmla="*/ 3295649 w 3295649"/>
              <a:gd name="connsiteY2" fmla="*/ 1367407 h 4663056"/>
              <a:gd name="connsiteX3" fmla="*/ 0 w 3295649"/>
              <a:gd name="connsiteY3" fmla="*/ 4663056 h 4663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95649" h="4663056">
                <a:moveTo>
                  <a:pt x="0" y="0"/>
                </a:moveTo>
                <a:lnTo>
                  <a:pt x="1928242" y="0"/>
                </a:lnTo>
                <a:lnTo>
                  <a:pt x="3295649" y="1367407"/>
                </a:lnTo>
                <a:lnTo>
                  <a:pt x="0" y="4663056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Полилиния 13"/>
          <p:cNvSpPr/>
          <p:nvPr/>
        </p:nvSpPr>
        <p:spPr>
          <a:xfrm>
            <a:off x="0" y="0"/>
            <a:ext cx="2688258" cy="3803650"/>
          </a:xfrm>
          <a:custGeom>
            <a:avLst/>
            <a:gdLst>
              <a:gd name="connsiteX0" fmla="*/ 0 w 3295649"/>
              <a:gd name="connsiteY0" fmla="*/ 0 h 4663056"/>
              <a:gd name="connsiteX1" fmla="*/ 1928242 w 3295649"/>
              <a:gd name="connsiteY1" fmla="*/ 0 h 4663056"/>
              <a:gd name="connsiteX2" fmla="*/ 3295649 w 3295649"/>
              <a:gd name="connsiteY2" fmla="*/ 1367407 h 4663056"/>
              <a:gd name="connsiteX3" fmla="*/ 0 w 3295649"/>
              <a:gd name="connsiteY3" fmla="*/ 4663056 h 4663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95649" h="4663056">
                <a:moveTo>
                  <a:pt x="0" y="0"/>
                </a:moveTo>
                <a:lnTo>
                  <a:pt x="1928242" y="0"/>
                </a:lnTo>
                <a:lnTo>
                  <a:pt x="3295649" y="1367407"/>
                </a:lnTo>
                <a:lnTo>
                  <a:pt x="0" y="4663056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Полилиния 15"/>
          <p:cNvSpPr/>
          <p:nvPr/>
        </p:nvSpPr>
        <p:spPr>
          <a:xfrm>
            <a:off x="10231258" y="4344598"/>
            <a:ext cx="1064058" cy="1505549"/>
          </a:xfrm>
          <a:custGeom>
            <a:avLst/>
            <a:gdLst>
              <a:gd name="connsiteX0" fmla="*/ 0 w 3295649"/>
              <a:gd name="connsiteY0" fmla="*/ 0 h 4663056"/>
              <a:gd name="connsiteX1" fmla="*/ 1928242 w 3295649"/>
              <a:gd name="connsiteY1" fmla="*/ 0 h 4663056"/>
              <a:gd name="connsiteX2" fmla="*/ 3295649 w 3295649"/>
              <a:gd name="connsiteY2" fmla="*/ 1367407 h 4663056"/>
              <a:gd name="connsiteX3" fmla="*/ 0 w 3295649"/>
              <a:gd name="connsiteY3" fmla="*/ 4663056 h 4663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95649" h="4663056">
                <a:moveTo>
                  <a:pt x="0" y="0"/>
                </a:moveTo>
                <a:lnTo>
                  <a:pt x="1928242" y="0"/>
                </a:lnTo>
                <a:lnTo>
                  <a:pt x="3295649" y="1367407"/>
                </a:lnTo>
                <a:lnTo>
                  <a:pt x="0" y="4663056"/>
                </a:lnTo>
                <a:close/>
              </a:path>
            </a:pathLst>
          </a:custGeom>
          <a:solidFill>
            <a:srgbClr val="8E23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Полилиния 16"/>
          <p:cNvSpPr/>
          <p:nvPr/>
        </p:nvSpPr>
        <p:spPr>
          <a:xfrm flipH="1" flipV="1">
            <a:off x="795310" y="996950"/>
            <a:ext cx="1064058" cy="1505549"/>
          </a:xfrm>
          <a:custGeom>
            <a:avLst/>
            <a:gdLst>
              <a:gd name="connsiteX0" fmla="*/ 0 w 3295649"/>
              <a:gd name="connsiteY0" fmla="*/ 0 h 4663056"/>
              <a:gd name="connsiteX1" fmla="*/ 1928242 w 3295649"/>
              <a:gd name="connsiteY1" fmla="*/ 0 h 4663056"/>
              <a:gd name="connsiteX2" fmla="*/ 3295649 w 3295649"/>
              <a:gd name="connsiteY2" fmla="*/ 1367407 h 4663056"/>
              <a:gd name="connsiteX3" fmla="*/ 0 w 3295649"/>
              <a:gd name="connsiteY3" fmla="*/ 4663056 h 4663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95649" h="4663056">
                <a:moveTo>
                  <a:pt x="0" y="0"/>
                </a:moveTo>
                <a:lnTo>
                  <a:pt x="1928242" y="0"/>
                </a:lnTo>
                <a:lnTo>
                  <a:pt x="3295649" y="1367407"/>
                </a:lnTo>
                <a:lnTo>
                  <a:pt x="0" y="4663056"/>
                </a:lnTo>
                <a:close/>
              </a:path>
            </a:pathLst>
          </a:custGeom>
          <a:solidFill>
            <a:srgbClr val="8E23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1F1D840C-18BB-4B0B-A0FF-33E33C3300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7115" y="2647230"/>
            <a:ext cx="6288927" cy="108657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4D52768-0CB4-D381-C7AE-33EC80203D23}"/>
              </a:ext>
            </a:extLst>
          </p:cNvPr>
          <p:cNvSpPr txBox="1"/>
          <p:nvPr/>
        </p:nvSpPr>
        <p:spPr>
          <a:xfrm>
            <a:off x="6827805" y="3680835"/>
            <a:ext cx="437321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solidFill>
                  <a:srgbClr val="646363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Версия 1.0 от 01.06.2024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17" y="5304800"/>
            <a:ext cx="1325805" cy="1325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42625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" name="Рисунок 136">
            <a:extLst>
              <a:ext uri="{FF2B5EF4-FFF2-40B4-BE49-F238E27FC236}">
                <a16:creationId xmlns:a16="http://schemas.microsoft.com/office/drawing/2014/main" id="{A441BF6F-3800-4633-92E8-B973CCBD4D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7249" y="1826983"/>
            <a:ext cx="3504047" cy="355424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814797" y="547127"/>
            <a:ext cx="89072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8E231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ПМ Бенчмарк версия</a:t>
            </a:r>
            <a:r>
              <a:rPr lang="en-US" b="1" dirty="0">
                <a:solidFill>
                  <a:srgbClr val="8E231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1</a:t>
            </a:r>
            <a:r>
              <a:rPr lang="ru-RU" b="1" dirty="0">
                <a:solidFill>
                  <a:srgbClr val="8E231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.0</a:t>
            </a:r>
            <a:r>
              <a:rPr lang="en-US" b="1" dirty="0">
                <a:solidFill>
                  <a:srgbClr val="8E231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:</a:t>
            </a:r>
            <a:endParaRPr lang="ru-RU" b="1" dirty="0">
              <a:solidFill>
                <a:srgbClr val="8E231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13" name="Прямая со стрелкой 12">
            <a:extLst>
              <a:ext uri="{FF2B5EF4-FFF2-40B4-BE49-F238E27FC236}">
                <a16:creationId xmlns:a16="http://schemas.microsoft.com/office/drawing/2014/main" id="{C7C147B7-A7F3-4FD6-977B-82B966E51719}"/>
              </a:ext>
            </a:extLst>
          </p:cNvPr>
          <p:cNvCxnSpPr>
            <a:cxnSpLocks/>
          </p:cNvCxnSpPr>
          <p:nvPr/>
        </p:nvCxnSpPr>
        <p:spPr>
          <a:xfrm>
            <a:off x="7561322" y="4314493"/>
            <a:ext cx="1855927" cy="18621"/>
          </a:xfrm>
          <a:prstGeom prst="straightConnector1">
            <a:avLst/>
          </a:prstGeom>
          <a:ln w="6350">
            <a:solidFill>
              <a:schemeClr val="bg1">
                <a:lumMod val="50000"/>
              </a:schemeClr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2EF75C4E-AF7E-4CC5-81DF-2DBD9DDFA6C2}"/>
              </a:ext>
            </a:extLst>
          </p:cNvPr>
          <p:cNvSpPr txBox="1"/>
          <p:nvPr/>
        </p:nvSpPr>
        <p:spPr>
          <a:xfrm>
            <a:off x="10492014" y="3871445"/>
            <a:ext cx="1248531" cy="510778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200" dirty="0">
                <a:latin typeface="Segoe UI" panose="020B0502040204020203" pitchFamily="34" charset="0"/>
                <a:cs typeface="Segoe UI" panose="020B0502040204020203" pitchFamily="34" charset="0"/>
              </a:rPr>
              <a:t>Медианные значения</a:t>
            </a:r>
          </a:p>
        </p:txBody>
      </p:sp>
      <p:cxnSp>
        <p:nvCxnSpPr>
          <p:cNvPr id="22" name="Прямая со стрелкой 21">
            <a:extLst>
              <a:ext uri="{FF2B5EF4-FFF2-40B4-BE49-F238E27FC236}">
                <a16:creationId xmlns:a16="http://schemas.microsoft.com/office/drawing/2014/main" id="{55D7592D-99FD-4947-B8B4-F5BF3AD898AB}"/>
              </a:ext>
            </a:extLst>
          </p:cNvPr>
          <p:cNvCxnSpPr>
            <a:cxnSpLocks/>
          </p:cNvCxnSpPr>
          <p:nvPr/>
        </p:nvCxnSpPr>
        <p:spPr>
          <a:xfrm flipH="1">
            <a:off x="9757878" y="4140672"/>
            <a:ext cx="734136" cy="396028"/>
          </a:xfrm>
          <a:prstGeom prst="straightConnector1">
            <a:avLst/>
          </a:prstGeom>
          <a:ln w="6350">
            <a:solidFill>
              <a:schemeClr val="bg1">
                <a:lumMod val="50000"/>
              </a:schemeClr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9" name="TextBox 38">
            <a:extLst>
              <a:ext uri="{FF2B5EF4-FFF2-40B4-BE49-F238E27FC236}">
                <a16:creationId xmlns:a16="http://schemas.microsoft.com/office/drawing/2014/main" id="{D9D588F5-3C51-42EC-ADF8-B77B7543B8E7}"/>
              </a:ext>
            </a:extLst>
          </p:cNvPr>
          <p:cNvSpPr txBox="1"/>
          <p:nvPr/>
        </p:nvSpPr>
        <p:spPr>
          <a:xfrm>
            <a:off x="6184172" y="1832495"/>
            <a:ext cx="1610113" cy="510778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200" dirty="0">
                <a:latin typeface="Segoe UI" panose="020B0502040204020203" pitchFamily="34" charset="0"/>
                <a:cs typeface="Segoe UI" panose="020B0502040204020203" pitchFamily="34" charset="0"/>
              </a:rPr>
              <a:t>Верхние и нижние границы выбросов</a:t>
            </a:r>
          </a:p>
        </p:txBody>
      </p:sp>
      <p:cxnSp>
        <p:nvCxnSpPr>
          <p:cNvPr id="44" name="Прямая со стрелкой 43">
            <a:extLst>
              <a:ext uri="{FF2B5EF4-FFF2-40B4-BE49-F238E27FC236}">
                <a16:creationId xmlns:a16="http://schemas.microsoft.com/office/drawing/2014/main" id="{2B275BBB-987A-4D4C-AB36-BA661650F6F4}"/>
              </a:ext>
            </a:extLst>
          </p:cNvPr>
          <p:cNvCxnSpPr>
            <a:cxnSpLocks/>
          </p:cNvCxnSpPr>
          <p:nvPr/>
        </p:nvCxnSpPr>
        <p:spPr>
          <a:xfrm flipV="1">
            <a:off x="7193475" y="4536702"/>
            <a:ext cx="1214574" cy="860428"/>
          </a:xfrm>
          <a:prstGeom prst="straightConnector1">
            <a:avLst/>
          </a:prstGeom>
          <a:ln w="6350">
            <a:solidFill>
              <a:schemeClr val="bg1">
                <a:lumMod val="50000"/>
              </a:schemeClr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8" name="TextBox 47">
            <a:extLst>
              <a:ext uri="{FF2B5EF4-FFF2-40B4-BE49-F238E27FC236}">
                <a16:creationId xmlns:a16="http://schemas.microsoft.com/office/drawing/2014/main" id="{0E399832-A330-4667-B4EF-1A4470BB6D26}"/>
              </a:ext>
            </a:extLst>
          </p:cNvPr>
          <p:cNvSpPr txBox="1"/>
          <p:nvPr/>
        </p:nvSpPr>
        <p:spPr>
          <a:xfrm>
            <a:off x="6265340" y="5397132"/>
            <a:ext cx="2048187" cy="715089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200" dirty="0">
                <a:latin typeface="Segoe UI" panose="020B0502040204020203" pitchFamily="34" charset="0"/>
                <a:cs typeface="Segoe UI" panose="020B0502040204020203" pitchFamily="34" charset="0"/>
              </a:rPr>
              <a:t>Верхний квантиль </a:t>
            </a:r>
            <a:endParaRPr lang="en-US" sz="1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ru-RU" sz="1200" dirty="0">
                <a:latin typeface="Segoe UI" panose="020B0502040204020203" pitchFamily="34" charset="0"/>
                <a:cs typeface="Segoe UI" panose="020B0502040204020203" pitchFamily="34" charset="0"/>
              </a:rPr>
              <a:t>(75% оценок экспертов ниже квантиля)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A586A1DD-974E-45D4-A1E1-4DBA2DBA43DD}"/>
              </a:ext>
            </a:extLst>
          </p:cNvPr>
          <p:cNvSpPr txBox="1"/>
          <p:nvPr/>
        </p:nvSpPr>
        <p:spPr>
          <a:xfrm>
            <a:off x="8732524" y="5397131"/>
            <a:ext cx="2262947" cy="715089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200" dirty="0">
                <a:latin typeface="Segoe UI" panose="020B0502040204020203" pitchFamily="34" charset="0"/>
                <a:cs typeface="Segoe UI" panose="020B0502040204020203" pitchFamily="34" charset="0"/>
              </a:rPr>
              <a:t>Нижний квантиль </a:t>
            </a:r>
            <a:endParaRPr lang="en-US" sz="1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ru-RU" sz="1200" dirty="0">
                <a:latin typeface="Segoe UI" panose="020B0502040204020203" pitchFamily="34" charset="0"/>
                <a:cs typeface="Segoe UI" panose="020B0502040204020203" pitchFamily="34" charset="0"/>
              </a:rPr>
              <a:t>(25% оценок экспертов </a:t>
            </a:r>
            <a:endParaRPr lang="en-US" sz="1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ru-RU" sz="1200" dirty="0">
                <a:latin typeface="Segoe UI" panose="020B0502040204020203" pitchFamily="34" charset="0"/>
                <a:cs typeface="Segoe UI" panose="020B0502040204020203" pitchFamily="34" charset="0"/>
              </a:rPr>
              <a:t>ниже квантиля)</a:t>
            </a:r>
          </a:p>
        </p:txBody>
      </p:sp>
      <p:cxnSp>
        <p:nvCxnSpPr>
          <p:cNvPr id="50" name="Прямая со стрелкой 49">
            <a:extLst>
              <a:ext uri="{FF2B5EF4-FFF2-40B4-BE49-F238E27FC236}">
                <a16:creationId xmlns:a16="http://schemas.microsoft.com/office/drawing/2014/main" id="{E2519154-8160-42AF-82BE-BB21F7E2954D}"/>
              </a:ext>
            </a:extLst>
          </p:cNvPr>
          <p:cNvCxnSpPr>
            <a:cxnSpLocks/>
            <a:stCxn id="49" idx="0"/>
          </p:cNvCxnSpPr>
          <p:nvPr/>
        </p:nvCxnSpPr>
        <p:spPr>
          <a:xfrm flipH="1" flipV="1">
            <a:off x="8805758" y="4955335"/>
            <a:ext cx="1058238" cy="441794"/>
          </a:xfrm>
          <a:prstGeom prst="straightConnector1">
            <a:avLst/>
          </a:prstGeom>
          <a:ln w="6350">
            <a:solidFill>
              <a:schemeClr val="bg1">
                <a:lumMod val="50000"/>
              </a:schemeClr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4" name="Прямая со стрелкой 53">
            <a:extLst>
              <a:ext uri="{FF2B5EF4-FFF2-40B4-BE49-F238E27FC236}">
                <a16:creationId xmlns:a16="http://schemas.microsoft.com/office/drawing/2014/main" id="{C32E9EA8-E170-4098-A03D-3C35B65EE86A}"/>
              </a:ext>
            </a:extLst>
          </p:cNvPr>
          <p:cNvCxnSpPr>
            <a:cxnSpLocks/>
          </p:cNvCxnSpPr>
          <p:nvPr/>
        </p:nvCxnSpPr>
        <p:spPr>
          <a:xfrm>
            <a:off x="7410258" y="2367668"/>
            <a:ext cx="1659149" cy="2297956"/>
          </a:xfrm>
          <a:prstGeom prst="straightConnector1">
            <a:avLst/>
          </a:prstGeom>
          <a:ln w="6350">
            <a:solidFill>
              <a:schemeClr val="bg1">
                <a:lumMod val="50000"/>
              </a:schemeClr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8" name="Прямая со стрелкой 57">
            <a:extLst>
              <a:ext uri="{FF2B5EF4-FFF2-40B4-BE49-F238E27FC236}">
                <a16:creationId xmlns:a16="http://schemas.microsoft.com/office/drawing/2014/main" id="{DD0350D5-6105-4093-BC4C-08A5CE2B1B73}"/>
              </a:ext>
            </a:extLst>
          </p:cNvPr>
          <p:cNvCxnSpPr>
            <a:cxnSpLocks/>
          </p:cNvCxnSpPr>
          <p:nvPr/>
        </p:nvCxnSpPr>
        <p:spPr>
          <a:xfrm>
            <a:off x="7410258" y="2358170"/>
            <a:ext cx="1615557" cy="764266"/>
          </a:xfrm>
          <a:prstGeom prst="straightConnector1">
            <a:avLst/>
          </a:prstGeom>
          <a:ln w="6350">
            <a:solidFill>
              <a:schemeClr val="bg1">
                <a:lumMod val="50000"/>
              </a:schemeClr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0" name="TextBox 69">
            <a:extLst>
              <a:ext uri="{FF2B5EF4-FFF2-40B4-BE49-F238E27FC236}">
                <a16:creationId xmlns:a16="http://schemas.microsoft.com/office/drawing/2014/main" id="{F1851E48-4940-4BFE-954F-F7AD58669C9C}"/>
              </a:ext>
            </a:extLst>
          </p:cNvPr>
          <p:cNvSpPr txBox="1"/>
          <p:nvPr/>
        </p:nvSpPr>
        <p:spPr>
          <a:xfrm>
            <a:off x="6417592" y="4050978"/>
            <a:ext cx="1143728" cy="510778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200" dirty="0">
                <a:latin typeface="Segoe UI" panose="020B0502040204020203" pitchFamily="34" charset="0"/>
                <a:cs typeface="Segoe UI" panose="020B0502040204020203" pitchFamily="34" charset="0"/>
              </a:rPr>
              <a:t>Средние значения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48E16E3-D9A3-4D39-9959-A1FF0D70159B}"/>
              </a:ext>
            </a:extLst>
          </p:cNvPr>
          <p:cNvSpPr txBox="1"/>
          <p:nvPr/>
        </p:nvSpPr>
        <p:spPr>
          <a:xfrm>
            <a:off x="8408049" y="1408390"/>
            <a:ext cx="9870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>
                    <a:lumMod val="85000"/>
                  </a:schemeClr>
                </a:solidFill>
                <a:latin typeface="Russo One" panose="02000503050000020004" pitchFamily="2" charset="0"/>
                <a:cs typeface="Segoe UI" panose="020B0502040204020203" pitchFamily="34" charset="0"/>
              </a:rPr>
              <a:t>5,29</a:t>
            </a:r>
            <a:endParaRPr lang="ru-RU" sz="2800" b="1" dirty="0">
              <a:solidFill>
                <a:schemeClr val="bg1">
                  <a:lumMod val="85000"/>
                </a:schemeClr>
              </a:solidFill>
              <a:latin typeface="Russo One" panose="02000503050000020004" pitchFamily="2" charset="0"/>
              <a:cs typeface="Segoe UI" panose="020B0502040204020203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91EA61C-C1AF-4CF3-BD38-4A6ECAE6FF1B}"/>
              </a:ext>
            </a:extLst>
          </p:cNvPr>
          <p:cNvSpPr txBox="1"/>
          <p:nvPr/>
        </p:nvSpPr>
        <p:spPr>
          <a:xfrm>
            <a:off x="9177304" y="1641371"/>
            <a:ext cx="9870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rgbClr val="616C7F"/>
                </a:solidFill>
                <a:latin typeface="Russo One" panose="02000503050000020004" pitchFamily="2" charset="0"/>
                <a:cs typeface="Segoe UI" panose="020B0502040204020203" pitchFamily="34" charset="0"/>
              </a:rPr>
              <a:t>3,73</a:t>
            </a:r>
            <a:endParaRPr lang="ru-RU" dirty="0">
              <a:solidFill>
                <a:srgbClr val="616C7F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2FE6644F-42C7-4E0E-92DC-C97EB3A5DE9E}"/>
              </a:ext>
            </a:extLst>
          </p:cNvPr>
          <p:cNvSpPr txBox="1"/>
          <p:nvPr/>
        </p:nvSpPr>
        <p:spPr>
          <a:xfrm>
            <a:off x="9177304" y="1339523"/>
            <a:ext cx="9870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rgbClr val="8E2311"/>
                </a:solidFill>
                <a:latin typeface="Russo One" panose="02000503050000020004" pitchFamily="2" charset="0"/>
                <a:cs typeface="Segoe UI" panose="020B0502040204020203" pitchFamily="34" charset="0"/>
              </a:rPr>
              <a:t>6,65</a:t>
            </a:r>
            <a:endParaRPr lang="ru-RU" sz="1600" b="1" dirty="0">
              <a:solidFill>
                <a:srgbClr val="8E2311"/>
              </a:solidFill>
              <a:latin typeface="Russo One" panose="02000503050000020004" pitchFamily="2" charset="0"/>
              <a:cs typeface="Segoe UI" panose="020B0502040204020203" pitchFamily="34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9823D11-CA92-4B71-9E02-820AA5D61897}"/>
              </a:ext>
            </a:extLst>
          </p:cNvPr>
          <p:cNvSpPr txBox="1"/>
          <p:nvPr/>
        </p:nvSpPr>
        <p:spPr>
          <a:xfrm>
            <a:off x="6239811" y="954883"/>
            <a:ext cx="1610113" cy="510778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200" dirty="0">
                <a:latin typeface="Segoe UI" panose="020B0502040204020203" pitchFamily="34" charset="0"/>
                <a:cs typeface="Segoe UI" panose="020B0502040204020203" pitchFamily="34" charset="0"/>
              </a:rPr>
              <a:t>Среднее значение среди всех оценок</a:t>
            </a:r>
          </a:p>
        </p:txBody>
      </p:sp>
      <p:cxnSp>
        <p:nvCxnSpPr>
          <p:cNvPr id="26" name="Прямая со стрелкой 25">
            <a:extLst>
              <a:ext uri="{FF2B5EF4-FFF2-40B4-BE49-F238E27FC236}">
                <a16:creationId xmlns:a16="http://schemas.microsoft.com/office/drawing/2014/main" id="{0D5B908D-2F17-4A99-9928-FE06D7231196}"/>
              </a:ext>
            </a:extLst>
          </p:cNvPr>
          <p:cNvCxnSpPr>
            <a:cxnSpLocks/>
            <a:endCxn id="21" idx="1"/>
          </p:cNvCxnSpPr>
          <p:nvPr/>
        </p:nvCxnSpPr>
        <p:spPr>
          <a:xfrm>
            <a:off x="7842087" y="1240448"/>
            <a:ext cx="565962" cy="429552"/>
          </a:xfrm>
          <a:prstGeom prst="straightConnector1">
            <a:avLst/>
          </a:prstGeom>
          <a:ln w="6350">
            <a:solidFill>
              <a:schemeClr val="bg1">
                <a:lumMod val="50000"/>
              </a:schemeClr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1AEB762D-0686-4AAE-802C-EF72976F0B72}"/>
              </a:ext>
            </a:extLst>
          </p:cNvPr>
          <p:cNvSpPr txBox="1"/>
          <p:nvPr/>
        </p:nvSpPr>
        <p:spPr>
          <a:xfrm>
            <a:off x="9791070" y="991328"/>
            <a:ext cx="1949475" cy="715089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200" dirty="0">
                <a:latin typeface="Segoe UI" panose="020B0502040204020203" pitchFamily="34" charset="0"/>
                <a:cs typeface="Segoe UI" panose="020B0502040204020203" pitchFamily="34" charset="0"/>
              </a:rPr>
              <a:t>Среднее значение среди максимальных оценок</a:t>
            </a:r>
          </a:p>
        </p:txBody>
      </p:sp>
      <p:cxnSp>
        <p:nvCxnSpPr>
          <p:cNvPr id="28" name="Прямая со стрелкой 27">
            <a:extLst>
              <a:ext uri="{FF2B5EF4-FFF2-40B4-BE49-F238E27FC236}">
                <a16:creationId xmlns:a16="http://schemas.microsoft.com/office/drawing/2014/main" id="{BF6E20F3-4F40-4685-B586-00CE469F8494}"/>
              </a:ext>
            </a:extLst>
          </p:cNvPr>
          <p:cNvCxnSpPr>
            <a:cxnSpLocks/>
          </p:cNvCxnSpPr>
          <p:nvPr/>
        </p:nvCxnSpPr>
        <p:spPr>
          <a:xfrm flipH="1">
            <a:off x="9448853" y="1240448"/>
            <a:ext cx="342219" cy="152400"/>
          </a:xfrm>
          <a:prstGeom prst="straightConnector1">
            <a:avLst/>
          </a:prstGeom>
          <a:ln w="6350">
            <a:solidFill>
              <a:schemeClr val="bg1">
                <a:lumMod val="50000"/>
              </a:schemeClr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2" name="TextBox 31">
            <a:extLst>
              <a:ext uri="{FF2B5EF4-FFF2-40B4-BE49-F238E27FC236}">
                <a16:creationId xmlns:a16="http://schemas.microsoft.com/office/drawing/2014/main" id="{1CA47D39-90C4-436A-866F-2732E433E9E2}"/>
              </a:ext>
            </a:extLst>
          </p:cNvPr>
          <p:cNvSpPr txBox="1"/>
          <p:nvPr/>
        </p:nvSpPr>
        <p:spPr>
          <a:xfrm>
            <a:off x="9792059" y="1838887"/>
            <a:ext cx="1949475" cy="715089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200" dirty="0">
                <a:latin typeface="Segoe UI" panose="020B0502040204020203" pitchFamily="34" charset="0"/>
                <a:cs typeface="Segoe UI" panose="020B0502040204020203" pitchFamily="34" charset="0"/>
              </a:rPr>
              <a:t>Среднее значение среди минимальных оценок</a:t>
            </a:r>
          </a:p>
        </p:txBody>
      </p:sp>
      <p:cxnSp>
        <p:nvCxnSpPr>
          <p:cNvPr id="35" name="Прямая со стрелкой 34">
            <a:extLst>
              <a:ext uri="{FF2B5EF4-FFF2-40B4-BE49-F238E27FC236}">
                <a16:creationId xmlns:a16="http://schemas.microsoft.com/office/drawing/2014/main" id="{5452B07F-134D-4FA3-B1DA-DBB9F4165E5A}"/>
              </a:ext>
            </a:extLst>
          </p:cNvPr>
          <p:cNvCxnSpPr>
            <a:cxnSpLocks/>
          </p:cNvCxnSpPr>
          <p:nvPr/>
        </p:nvCxnSpPr>
        <p:spPr>
          <a:xfrm flipH="1" flipV="1">
            <a:off x="9417247" y="1926602"/>
            <a:ext cx="325922" cy="140955"/>
          </a:xfrm>
          <a:prstGeom prst="straightConnector1">
            <a:avLst/>
          </a:prstGeom>
          <a:ln w="6350">
            <a:solidFill>
              <a:schemeClr val="bg1">
                <a:lumMod val="50000"/>
              </a:schemeClr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2C35C8B2-8B01-6150-FC85-FEB7A6CC38C3}"/>
              </a:ext>
            </a:extLst>
          </p:cNvPr>
          <p:cNvSpPr txBox="1"/>
          <p:nvPr/>
        </p:nvSpPr>
        <p:spPr>
          <a:xfrm>
            <a:off x="885242" y="1210272"/>
            <a:ext cx="5354569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rgbClr val="8E2311"/>
              </a:buClr>
              <a:buFont typeface="Wingdings" panose="05000000000000000000" pitchFamily="2" charset="2"/>
              <a:buChar char="§"/>
            </a:pPr>
            <a:r>
              <a:rPr lang="ru-RU" sz="1600" dirty="0">
                <a:latin typeface="Segoe UI" panose="020B0502040204020203" pitchFamily="34" charset="0"/>
                <a:cs typeface="Segoe UI" panose="020B0502040204020203" pitchFamily="34" charset="0"/>
              </a:rPr>
              <a:t>47 экспертов в управлении крупными и  мегапроектами, </a:t>
            </a:r>
            <a:r>
              <a:rPr lang="ru-RU" sz="1600" b="1" dirty="0">
                <a:latin typeface="Segoe UI" panose="020B0502040204020203" pitchFamily="34" charset="0"/>
                <a:cs typeface="Segoe UI" panose="020B0502040204020203" pitchFamily="34" charset="0"/>
              </a:rPr>
              <a:t>отобранные </a:t>
            </a:r>
            <a:r>
              <a:rPr lang="en-US" sz="1600" b="1" dirty="0">
                <a:latin typeface="Segoe UI" panose="020B0502040204020203" pitchFamily="34" charset="0"/>
                <a:cs typeface="Segoe UI" panose="020B0502040204020203" pitchFamily="34" charset="0"/>
              </a:rPr>
              <a:t>PM Excellence</a:t>
            </a:r>
          </a:p>
          <a:p>
            <a:pPr marL="285750" indent="-285750">
              <a:buClr>
                <a:srgbClr val="8E2311"/>
              </a:buClr>
              <a:buFont typeface="Wingdings" panose="05000000000000000000" pitchFamily="2" charset="2"/>
              <a:buChar char="§"/>
            </a:pPr>
            <a:endParaRPr lang="en-US" sz="16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285750" indent="-285750">
              <a:buClr>
                <a:srgbClr val="8E2311"/>
              </a:buClr>
              <a:buFont typeface="Wingdings" panose="05000000000000000000" pitchFamily="2" charset="2"/>
              <a:buChar char="§"/>
            </a:pPr>
            <a:r>
              <a:rPr lang="en-US" sz="1600" dirty="0">
                <a:latin typeface="Segoe UI" panose="020B0502040204020203" pitchFamily="34" charset="0"/>
                <a:cs typeface="Segoe UI" panose="020B0502040204020203" pitchFamily="34" charset="0"/>
              </a:rPr>
              <a:t>17 </a:t>
            </a:r>
            <a:r>
              <a:rPr lang="ru-RU" sz="1600" dirty="0">
                <a:latin typeface="Segoe UI" panose="020B0502040204020203" pitchFamily="34" charset="0"/>
                <a:cs typeface="Segoe UI" panose="020B0502040204020203" pitchFamily="34" charset="0"/>
              </a:rPr>
              <a:t>Бенчмарков по управлению проектами </a:t>
            </a:r>
            <a:r>
              <a:rPr lang="ru-RU" sz="1600" b="1" dirty="0">
                <a:latin typeface="Segoe UI" panose="020B0502040204020203" pitchFamily="34" charset="0"/>
                <a:cs typeface="Segoe UI" panose="020B0502040204020203" pitchFamily="34" charset="0"/>
              </a:rPr>
              <a:t>для Российского рынка</a:t>
            </a:r>
            <a:endParaRPr lang="en-US" sz="1600" b="1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285750" indent="-285750">
              <a:buClr>
                <a:srgbClr val="8E2311"/>
              </a:buClr>
              <a:buFont typeface="Wingdings" panose="05000000000000000000" pitchFamily="2" charset="2"/>
              <a:buChar char="§"/>
            </a:pPr>
            <a:endParaRPr lang="ru-RU" sz="16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285750" indent="-285750">
              <a:buClr>
                <a:srgbClr val="8E2311"/>
              </a:buClr>
              <a:buFont typeface="Wingdings" panose="05000000000000000000" pitchFamily="2" charset="2"/>
              <a:buChar char="§"/>
            </a:pPr>
            <a:r>
              <a:rPr lang="ru-RU" sz="1600" dirty="0">
                <a:latin typeface="Segoe UI" panose="020B0502040204020203" pitchFamily="34" charset="0"/>
                <a:cs typeface="Segoe UI" panose="020B0502040204020203" pitchFamily="34" charset="0"/>
              </a:rPr>
              <a:t>Ответ на вопрос </a:t>
            </a:r>
            <a:r>
              <a:rPr lang="ru-RU" sz="1600" b="1" dirty="0">
                <a:latin typeface="Segoe UI" panose="020B0502040204020203" pitchFamily="34" charset="0"/>
                <a:cs typeface="Segoe UI" panose="020B0502040204020203" pitchFamily="34" charset="0"/>
              </a:rPr>
              <a:t>как должно быть</a:t>
            </a:r>
            <a:r>
              <a:rPr lang="en-US" sz="1600" b="1" dirty="0">
                <a:latin typeface="Segoe UI" panose="020B0502040204020203" pitchFamily="34" charset="0"/>
                <a:cs typeface="Segoe UI" panose="020B0502040204020203" pitchFamily="34" charset="0"/>
              </a:rPr>
              <a:t>?</a:t>
            </a:r>
            <a:endParaRPr lang="ru-RU" sz="1600" b="1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285750" indent="-285750">
              <a:buClr>
                <a:srgbClr val="8E2311"/>
              </a:buClr>
              <a:buFont typeface="Wingdings" panose="05000000000000000000" pitchFamily="2" charset="2"/>
              <a:buChar char="§"/>
            </a:pPr>
            <a:endParaRPr lang="ru-RU" sz="16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285750" indent="-285750">
              <a:buClr>
                <a:srgbClr val="8E2311"/>
              </a:buClr>
              <a:buFont typeface="Wingdings" panose="05000000000000000000" pitchFamily="2" charset="2"/>
              <a:buChar char="§"/>
            </a:pPr>
            <a:r>
              <a:rPr lang="ru-RU" sz="1600" b="1" dirty="0">
                <a:latin typeface="Segoe UI" panose="020B0502040204020203" pitchFamily="34" charset="0"/>
                <a:cs typeface="Segoe UI" panose="020B0502040204020203" pitchFamily="34" charset="0"/>
              </a:rPr>
              <a:t>Каждые полгода</a:t>
            </a:r>
            <a:r>
              <a:rPr lang="ru-RU" sz="1600" dirty="0">
                <a:latin typeface="Segoe UI" panose="020B0502040204020203" pitchFamily="34" charset="0"/>
                <a:cs typeface="Segoe UI" panose="020B0502040204020203" pitchFamily="34" charset="0"/>
              </a:rPr>
              <a:t> – новые версии</a:t>
            </a:r>
            <a:r>
              <a:rPr lang="en-US" sz="1600" dirty="0">
                <a:latin typeface="Segoe UI" panose="020B0502040204020203" pitchFamily="34" charset="0"/>
                <a:cs typeface="Segoe UI" panose="020B0502040204020203" pitchFamily="34" charset="0"/>
              </a:rPr>
              <a:t>: </a:t>
            </a:r>
            <a:r>
              <a:rPr lang="ru-RU" sz="1600" dirty="0">
                <a:latin typeface="Segoe UI" panose="020B0502040204020203" pitchFamily="34" charset="0"/>
                <a:cs typeface="Segoe UI" panose="020B0502040204020203" pitchFamily="34" charset="0"/>
              </a:rPr>
              <a:t>расширяется количество экспертов и бенчмарков</a:t>
            </a:r>
          </a:p>
          <a:p>
            <a:pPr marL="285750" indent="-285750">
              <a:buClr>
                <a:srgbClr val="8E2311"/>
              </a:buClr>
              <a:buFont typeface="Wingdings" panose="05000000000000000000" pitchFamily="2" charset="2"/>
              <a:buChar char="§"/>
            </a:pPr>
            <a:endParaRPr lang="ru-RU" sz="16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285750" indent="-285750">
              <a:buClr>
                <a:srgbClr val="8E2311"/>
              </a:buClr>
              <a:buFont typeface="Wingdings" panose="05000000000000000000" pitchFamily="2" charset="2"/>
              <a:buChar char="§"/>
            </a:pPr>
            <a:r>
              <a:rPr lang="ru-RU" sz="1600" dirty="0">
                <a:latin typeface="Segoe UI" panose="020B0502040204020203" pitchFamily="34" charset="0"/>
                <a:cs typeface="Segoe UI" panose="020B0502040204020203" pitchFamily="34" charset="0"/>
              </a:rPr>
              <a:t>Экспертные оценки, </a:t>
            </a:r>
            <a:r>
              <a:rPr lang="ru-RU" sz="1600" b="1" dirty="0">
                <a:latin typeface="Segoe UI" panose="020B0502040204020203" pitchFamily="34" charset="0"/>
                <a:cs typeface="Segoe UI" panose="020B0502040204020203" pitchFamily="34" charset="0"/>
              </a:rPr>
              <a:t>метод </a:t>
            </a:r>
            <a:r>
              <a:rPr lang="ru-RU" sz="1600" b="1" dirty="0" err="1">
                <a:latin typeface="Segoe UI" panose="020B0502040204020203" pitchFamily="34" charset="0"/>
                <a:cs typeface="Segoe UI" panose="020B0502040204020203" pitchFamily="34" charset="0"/>
              </a:rPr>
              <a:t>Дельфи</a:t>
            </a:r>
            <a:endParaRPr lang="ru-RU" sz="1600" b="1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285750" indent="-285750">
              <a:buClr>
                <a:srgbClr val="8E2311"/>
              </a:buClr>
              <a:buFont typeface="Wingdings" panose="05000000000000000000" pitchFamily="2" charset="2"/>
              <a:buChar char="§"/>
            </a:pPr>
            <a:endParaRPr lang="ru-RU" sz="16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285750" indent="-285750">
              <a:buClr>
                <a:srgbClr val="8E2311"/>
              </a:buClr>
              <a:buFont typeface="Wingdings" panose="05000000000000000000" pitchFamily="2" charset="2"/>
              <a:buChar char="§"/>
            </a:pPr>
            <a:r>
              <a:rPr lang="ru-RU" sz="1600" b="1" dirty="0">
                <a:latin typeface="Segoe UI" panose="020B0502040204020203" pitchFamily="34" charset="0"/>
                <a:cs typeface="Segoe UI" panose="020B0502040204020203" pitchFamily="34" charset="0"/>
              </a:rPr>
              <a:t>Статистическая обработка </a:t>
            </a:r>
            <a:r>
              <a:rPr lang="ru-RU" sz="1600" dirty="0">
                <a:latin typeface="Segoe UI" panose="020B0502040204020203" pitchFamily="34" charset="0"/>
                <a:cs typeface="Segoe UI" panose="020B0502040204020203" pitchFamily="34" charset="0"/>
              </a:rPr>
              <a:t>результатов</a:t>
            </a:r>
            <a:endParaRPr lang="en-US" sz="16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285750" indent="-285750">
              <a:buClr>
                <a:srgbClr val="8E2311"/>
              </a:buClr>
              <a:buFont typeface="Wingdings" panose="05000000000000000000" pitchFamily="2" charset="2"/>
              <a:buChar char="§"/>
            </a:pPr>
            <a:endParaRPr lang="en-US" sz="16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285750" indent="-285750">
              <a:buClr>
                <a:srgbClr val="8E2311"/>
              </a:buClr>
              <a:buFont typeface="Wingdings" panose="05000000000000000000" pitchFamily="2" charset="2"/>
              <a:buChar char="§"/>
            </a:pPr>
            <a:r>
              <a:rPr lang="ru-RU" sz="1600" dirty="0">
                <a:latin typeface="Segoe UI" panose="020B0502040204020203" pitchFamily="34" charset="0"/>
                <a:cs typeface="Segoe UI" panose="020B0502040204020203" pitchFamily="34" charset="0"/>
              </a:rPr>
              <a:t>Распространяется </a:t>
            </a:r>
            <a:r>
              <a:rPr lang="ru-RU" sz="1600" b="1" dirty="0">
                <a:latin typeface="Segoe UI" panose="020B0502040204020203" pitchFamily="34" charset="0"/>
                <a:cs typeface="Segoe UI" panose="020B0502040204020203" pitchFamily="34" charset="0"/>
              </a:rPr>
              <a:t>свободно</a:t>
            </a:r>
            <a:r>
              <a:rPr lang="ru-RU" sz="1600" dirty="0">
                <a:latin typeface="Segoe UI" panose="020B0502040204020203" pitchFamily="34" charset="0"/>
                <a:cs typeface="Segoe UI" panose="020B0502040204020203" pitchFamily="34" charset="0"/>
              </a:rPr>
              <a:t>  на сайте </a:t>
            </a:r>
            <a:r>
              <a:rPr lang="en-US" sz="1600" dirty="0">
                <a:latin typeface="Segoe UI" panose="020B0502040204020203" pitchFamily="34" charset="0"/>
                <a:cs typeface="Segoe UI" panose="020B0502040204020203" pitchFamily="34" charset="0"/>
                <a:hlinkClick r:id="rId3"/>
              </a:rPr>
              <a:t>www.pmexcellence.com</a:t>
            </a:r>
            <a:endParaRPr lang="en-US" sz="16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285750" indent="-285750">
              <a:buClr>
                <a:srgbClr val="8E2311"/>
              </a:buClr>
              <a:buFont typeface="Wingdings" panose="05000000000000000000" pitchFamily="2" charset="2"/>
              <a:buChar char="§"/>
            </a:pPr>
            <a:endParaRPr lang="en-US" sz="16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285750" indent="-285750">
              <a:buClr>
                <a:srgbClr val="8E2311"/>
              </a:buClr>
              <a:buFont typeface="Wingdings" panose="05000000000000000000" pitchFamily="2" charset="2"/>
              <a:buChar char="§"/>
            </a:pPr>
            <a:r>
              <a:rPr lang="ru-RU" sz="1600" dirty="0">
                <a:latin typeface="Segoe UI" panose="020B0502040204020203" pitchFamily="34" charset="0"/>
                <a:cs typeface="Segoe UI" panose="020B0502040204020203" pitchFamily="34" charset="0"/>
              </a:rPr>
              <a:t>При использование </a:t>
            </a:r>
            <a:r>
              <a:rPr lang="ru-RU" sz="1600" b="1" dirty="0">
                <a:latin typeface="Segoe UI" panose="020B0502040204020203" pitchFamily="34" charset="0"/>
                <a:cs typeface="Segoe UI" panose="020B0502040204020203" pitchFamily="34" charset="0"/>
              </a:rPr>
              <a:t>обязательна ссылка </a:t>
            </a:r>
            <a:r>
              <a:rPr lang="ru-RU" sz="1600" dirty="0">
                <a:latin typeface="Segoe UI" panose="020B0502040204020203" pitchFamily="34" charset="0"/>
                <a:cs typeface="Segoe UI" panose="020B0502040204020203" pitchFamily="34" charset="0"/>
              </a:rPr>
              <a:t>на </a:t>
            </a:r>
            <a:r>
              <a:rPr lang="en-US" sz="1600" dirty="0" err="1">
                <a:latin typeface="Segoe UI" panose="020B0502040204020203" pitchFamily="34" charset="0"/>
                <a:cs typeface="Segoe UI" panose="020B0502040204020203" pitchFamily="34" charset="0"/>
              </a:rPr>
              <a:t>PMExcellence</a:t>
            </a:r>
            <a:endParaRPr lang="ru-RU" sz="16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285750" indent="-285750">
              <a:buClr>
                <a:srgbClr val="8E2311"/>
              </a:buClr>
              <a:buFont typeface="Wingdings" panose="05000000000000000000" pitchFamily="2" charset="2"/>
              <a:buChar char="§"/>
            </a:pPr>
            <a:endParaRPr lang="ru-RU" sz="16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285750" indent="-285750">
              <a:buClr>
                <a:srgbClr val="8E2311"/>
              </a:buClr>
              <a:buFont typeface="Wingdings" panose="05000000000000000000" pitchFamily="2" charset="2"/>
              <a:buChar char="§"/>
            </a:pPr>
            <a:endParaRPr lang="ru-RU" sz="16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285750" indent="-285750">
              <a:buClr>
                <a:srgbClr val="8E2311"/>
              </a:buClr>
              <a:buFont typeface="Wingdings" panose="05000000000000000000" pitchFamily="2" charset="2"/>
              <a:buChar char="§"/>
            </a:pPr>
            <a:endParaRPr lang="ru-RU" sz="16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285750" indent="-285750">
              <a:buClr>
                <a:srgbClr val="8E2311"/>
              </a:buClr>
              <a:buFont typeface="Wingdings" panose="05000000000000000000" pitchFamily="2" charset="2"/>
              <a:buChar char="§"/>
            </a:pPr>
            <a:endParaRPr lang="ru-RU" sz="16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46669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3" name="Диаграмма 192">
            <a:extLst>
              <a:ext uri="{FF2B5EF4-FFF2-40B4-BE49-F238E27FC236}">
                <a16:creationId xmlns:a16="http://schemas.microsoft.com/office/drawing/2014/main" id="{4C733376-6D34-41F0-9F1C-CE66E524088B}"/>
              </a:ext>
            </a:extLst>
          </p:cNvPr>
          <p:cNvPicPr>
            <a:picLocks noGrp="1" noRot="1" noChangeAspect="1" noMove="1" noResize="1" noEditPoints="1" noAdjustHandles="1" noChangeArrowheads="1" noChangeShapeType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04793" y="2061016"/>
            <a:ext cx="2929960" cy="2902275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829925" y="439311"/>
            <a:ext cx="681145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700" b="1" dirty="0">
                <a:solidFill>
                  <a:srgbClr val="8E231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Затраты на Управление проектом в % от бюджета проекта (З/п команды, ИСУП, внешние подрядчики и т.д.)</a:t>
            </a:r>
          </a:p>
        </p:txBody>
      </p:sp>
      <p:pic>
        <p:nvPicPr>
          <p:cNvPr id="23" name="Диаграмма 22">
            <a:extLst>
              <a:ext uri="{FF2B5EF4-FFF2-40B4-BE49-F238E27FC236}">
                <a16:creationId xmlns:a16="http://schemas.microsoft.com/office/drawing/2014/main" id="{59503EB5-E954-4896-879E-0681D7EAC6E6}"/>
              </a:ext>
            </a:extLst>
          </p:cNvPr>
          <p:cNvPicPr>
            <a:picLocks noGrp="1" noRot="1" noChangeAspect="1" noMove="1" noResize="1" noEditPoints="1" noAdjustHandles="1" noChangeArrowheads="1" noChangeShapeType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9151" y="2048718"/>
            <a:ext cx="2930400" cy="2902275"/>
          </a:xfrm>
          <a:prstGeom prst="rect">
            <a:avLst/>
          </a:prstGeom>
        </p:spPr>
      </p:pic>
      <p:pic>
        <p:nvPicPr>
          <p:cNvPr id="24" name="Диаграмма 23">
            <a:extLst>
              <a:ext uri="{FF2B5EF4-FFF2-40B4-BE49-F238E27FC236}">
                <a16:creationId xmlns:a16="http://schemas.microsoft.com/office/drawing/2014/main" id="{F5D10051-2ED0-4435-8C21-3E59CB810ED8}"/>
              </a:ext>
            </a:extLst>
          </p:cNvPr>
          <p:cNvPicPr>
            <a:picLocks noGrp="1" noRot="1" noChangeAspect="1" noMove="1" noResize="1" noEditPoints="1" noAdjustHandles="1" noChangeArrowheads="1" noChangeShapeType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97192" y="2051248"/>
            <a:ext cx="2929960" cy="29016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1E22FCA8-0C4D-4ECC-90B9-79375084B213}"/>
              </a:ext>
            </a:extLst>
          </p:cNvPr>
          <p:cNvSpPr txBox="1"/>
          <p:nvPr/>
        </p:nvSpPr>
        <p:spPr>
          <a:xfrm>
            <a:off x="1594357" y="3844046"/>
            <a:ext cx="58606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900" dirty="0"/>
              <a:t>3,73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46616749-26D1-4894-9AD9-3EC00D541431}"/>
              </a:ext>
            </a:extLst>
          </p:cNvPr>
          <p:cNvSpPr txBox="1"/>
          <p:nvPr/>
        </p:nvSpPr>
        <p:spPr>
          <a:xfrm>
            <a:off x="2016180" y="3000357"/>
            <a:ext cx="58606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900" dirty="0"/>
              <a:t>6,65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BA4FA137-BF43-4276-9126-E1986FC1F7D3}"/>
              </a:ext>
            </a:extLst>
          </p:cNvPr>
          <p:cNvSpPr txBox="1"/>
          <p:nvPr/>
        </p:nvSpPr>
        <p:spPr>
          <a:xfrm>
            <a:off x="2545080" y="3422201"/>
            <a:ext cx="41148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900" dirty="0"/>
              <a:t>5.29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03178765-7DC6-41A2-8777-32489FE84633}"/>
              </a:ext>
            </a:extLst>
          </p:cNvPr>
          <p:cNvSpPr txBox="1"/>
          <p:nvPr/>
        </p:nvSpPr>
        <p:spPr>
          <a:xfrm>
            <a:off x="5609863" y="3966521"/>
            <a:ext cx="58606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900" dirty="0"/>
              <a:t>2,45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1707FE4-178D-459B-90E0-48219988A59B}"/>
              </a:ext>
            </a:extLst>
          </p:cNvPr>
          <p:cNvSpPr txBox="1"/>
          <p:nvPr/>
        </p:nvSpPr>
        <p:spPr>
          <a:xfrm>
            <a:off x="6042132" y="3418924"/>
            <a:ext cx="58606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900" dirty="0"/>
              <a:t>4,25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DB959869-6B57-4DAB-B65B-781C99DD39B4}"/>
              </a:ext>
            </a:extLst>
          </p:cNvPr>
          <p:cNvSpPr txBox="1"/>
          <p:nvPr/>
        </p:nvSpPr>
        <p:spPr>
          <a:xfrm>
            <a:off x="6586884" y="3752756"/>
            <a:ext cx="58606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00" dirty="0"/>
              <a:t>3,35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ECBDFB78-4EA1-49B8-A09C-9C91E1D578F5}"/>
              </a:ext>
            </a:extLst>
          </p:cNvPr>
          <p:cNvSpPr txBox="1"/>
          <p:nvPr/>
        </p:nvSpPr>
        <p:spPr>
          <a:xfrm>
            <a:off x="9635767" y="4126607"/>
            <a:ext cx="58606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900" dirty="0"/>
              <a:t>1,39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D1652D1B-5247-4DBC-8EE1-29EC20902AB4}"/>
              </a:ext>
            </a:extLst>
          </p:cNvPr>
          <p:cNvSpPr txBox="1"/>
          <p:nvPr/>
        </p:nvSpPr>
        <p:spPr>
          <a:xfrm>
            <a:off x="10052076" y="3983588"/>
            <a:ext cx="58606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900" dirty="0"/>
              <a:t>2,55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F405D151-8EC7-43F0-84C4-9C80EC4E91AC}"/>
              </a:ext>
            </a:extLst>
          </p:cNvPr>
          <p:cNvSpPr txBox="1"/>
          <p:nvPr/>
        </p:nvSpPr>
        <p:spPr>
          <a:xfrm>
            <a:off x="10600380" y="4043770"/>
            <a:ext cx="58606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00" dirty="0"/>
              <a:t>1,97</a:t>
            </a:r>
          </a:p>
        </p:txBody>
      </p:sp>
      <p:graphicFrame>
        <p:nvGraphicFramePr>
          <p:cNvPr id="26" name="Таблица 14">
            <a:extLst>
              <a:ext uri="{FF2B5EF4-FFF2-40B4-BE49-F238E27FC236}">
                <a16:creationId xmlns:a16="http://schemas.microsoft.com/office/drawing/2014/main" id="{3A9547F8-3641-45BB-AD45-A1382B8CC91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0948151"/>
              </p:ext>
            </p:extLst>
          </p:nvPr>
        </p:nvGraphicFramePr>
        <p:xfrm>
          <a:off x="268114" y="4979309"/>
          <a:ext cx="3913594" cy="14173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4373">
                  <a:extLst>
                    <a:ext uri="{9D8B030D-6E8A-4147-A177-3AD203B41FA5}">
                      <a16:colId xmlns:a16="http://schemas.microsoft.com/office/drawing/2014/main" val="1849979472"/>
                    </a:ext>
                  </a:extLst>
                </a:gridCol>
                <a:gridCol w="707433">
                  <a:extLst>
                    <a:ext uri="{9D8B030D-6E8A-4147-A177-3AD203B41FA5}">
                      <a16:colId xmlns:a16="http://schemas.microsoft.com/office/drawing/2014/main" val="91609219"/>
                    </a:ext>
                  </a:extLst>
                </a:gridCol>
                <a:gridCol w="730252">
                  <a:extLst>
                    <a:ext uri="{9D8B030D-6E8A-4147-A177-3AD203B41FA5}">
                      <a16:colId xmlns:a16="http://schemas.microsoft.com/office/drawing/2014/main" val="788705255"/>
                    </a:ext>
                  </a:extLst>
                </a:gridCol>
                <a:gridCol w="821536">
                  <a:extLst>
                    <a:ext uri="{9D8B030D-6E8A-4147-A177-3AD203B41FA5}">
                      <a16:colId xmlns:a16="http://schemas.microsoft.com/office/drawing/2014/main" val="260084028"/>
                    </a:ext>
                  </a:extLst>
                </a:gridCol>
              </a:tblGrid>
              <a:tr h="283304">
                <a:tc>
                  <a:txBody>
                    <a:bodyPr/>
                    <a:lstStyle/>
                    <a:p>
                      <a:r>
                        <a:rPr lang="ru-RU" sz="1050" b="1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Мера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Минимально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Максимально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Среднее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503545332"/>
                  </a:ext>
                </a:extLst>
              </a:tr>
              <a:tr h="173130">
                <a:tc>
                  <a:txBody>
                    <a:bodyPr/>
                    <a:lstStyle/>
                    <a:p>
                      <a:r>
                        <a:rPr lang="ru-RU" sz="1050" b="1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Среднее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3,73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6,85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5,29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28500973"/>
                  </a:ext>
                </a:extLst>
              </a:tr>
              <a:tr h="173130">
                <a:tc>
                  <a:txBody>
                    <a:bodyPr/>
                    <a:lstStyle/>
                    <a:p>
                      <a:r>
                        <a:rPr lang="ru-RU" sz="1050" b="1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Медиана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2,5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6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4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27921533"/>
                  </a:ext>
                </a:extLst>
              </a:tr>
              <a:tr h="235573">
                <a:tc>
                  <a:txBody>
                    <a:bodyPr/>
                    <a:lstStyle/>
                    <a:p>
                      <a:r>
                        <a:rPr lang="ru-RU" sz="1050" b="1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Нижний квантиль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1,25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4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3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910593"/>
                  </a:ext>
                </a:extLst>
              </a:tr>
              <a:tr h="23557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Верхний квантиль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3,75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7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744653684"/>
                  </a:ext>
                </a:extLst>
              </a:tr>
            </a:tbl>
          </a:graphicData>
        </a:graphic>
      </p:graphicFrame>
      <p:graphicFrame>
        <p:nvGraphicFramePr>
          <p:cNvPr id="27" name="Таблица 14">
            <a:extLst>
              <a:ext uri="{FF2B5EF4-FFF2-40B4-BE49-F238E27FC236}">
                <a16:creationId xmlns:a16="http://schemas.microsoft.com/office/drawing/2014/main" id="{C61EA7FF-CFA0-48D2-A7C4-6E374C75BA8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7063591"/>
              </p:ext>
            </p:extLst>
          </p:nvPr>
        </p:nvGraphicFramePr>
        <p:xfrm>
          <a:off x="5467251" y="4951339"/>
          <a:ext cx="2243580" cy="143594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09855">
                  <a:extLst>
                    <a:ext uri="{9D8B030D-6E8A-4147-A177-3AD203B41FA5}">
                      <a16:colId xmlns:a16="http://schemas.microsoft.com/office/drawing/2014/main" val="91609219"/>
                    </a:ext>
                  </a:extLst>
                </a:gridCol>
                <a:gridCol w="734646">
                  <a:extLst>
                    <a:ext uri="{9D8B030D-6E8A-4147-A177-3AD203B41FA5}">
                      <a16:colId xmlns:a16="http://schemas.microsoft.com/office/drawing/2014/main" val="788705255"/>
                    </a:ext>
                  </a:extLst>
                </a:gridCol>
                <a:gridCol w="799079">
                  <a:extLst>
                    <a:ext uri="{9D8B030D-6E8A-4147-A177-3AD203B41FA5}">
                      <a16:colId xmlns:a16="http://schemas.microsoft.com/office/drawing/2014/main" val="260084028"/>
                    </a:ext>
                  </a:extLst>
                </a:gridCol>
              </a:tblGrid>
              <a:tr h="283304">
                <a:tc>
                  <a:txBody>
                    <a:bodyPr/>
                    <a:lstStyle/>
                    <a:p>
                      <a:pPr algn="ctr"/>
                      <a:r>
                        <a:rPr lang="ru-RU" sz="1050" b="1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Минимально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Максимально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Среднее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503545332"/>
                  </a:ext>
                </a:extLst>
              </a:tr>
              <a:tr h="173130"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2,45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4,45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3,35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28500973"/>
                  </a:ext>
                </a:extLst>
              </a:tr>
              <a:tr h="270081"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2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3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2,05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27921533"/>
                  </a:ext>
                </a:extLst>
              </a:tr>
              <a:tr h="235573"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2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2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910593"/>
                  </a:ext>
                </a:extLst>
              </a:tr>
              <a:tr h="235573"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3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7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4,5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744653684"/>
                  </a:ext>
                </a:extLst>
              </a:tr>
            </a:tbl>
          </a:graphicData>
        </a:graphic>
      </p:graphicFrame>
      <p:graphicFrame>
        <p:nvGraphicFramePr>
          <p:cNvPr id="38" name="Таблица 14">
            <a:extLst>
              <a:ext uri="{FF2B5EF4-FFF2-40B4-BE49-F238E27FC236}">
                <a16:creationId xmlns:a16="http://schemas.microsoft.com/office/drawing/2014/main" id="{D1CEA17A-7F23-4C76-B2D2-07E5C544DC7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2781908"/>
              </p:ext>
            </p:extLst>
          </p:nvPr>
        </p:nvGraphicFramePr>
        <p:xfrm>
          <a:off x="9336120" y="4949883"/>
          <a:ext cx="2243580" cy="14173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09855">
                  <a:extLst>
                    <a:ext uri="{9D8B030D-6E8A-4147-A177-3AD203B41FA5}">
                      <a16:colId xmlns:a16="http://schemas.microsoft.com/office/drawing/2014/main" val="91609219"/>
                    </a:ext>
                  </a:extLst>
                </a:gridCol>
                <a:gridCol w="734646">
                  <a:extLst>
                    <a:ext uri="{9D8B030D-6E8A-4147-A177-3AD203B41FA5}">
                      <a16:colId xmlns:a16="http://schemas.microsoft.com/office/drawing/2014/main" val="788705255"/>
                    </a:ext>
                  </a:extLst>
                </a:gridCol>
                <a:gridCol w="799079">
                  <a:extLst>
                    <a:ext uri="{9D8B030D-6E8A-4147-A177-3AD203B41FA5}">
                      <a16:colId xmlns:a16="http://schemas.microsoft.com/office/drawing/2014/main" val="260084028"/>
                    </a:ext>
                  </a:extLst>
                </a:gridCol>
              </a:tblGrid>
              <a:tr h="366827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b="1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Минимально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Максимально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b="1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Среднее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503545332"/>
                  </a:ext>
                </a:extLst>
              </a:tr>
              <a:tr h="173130"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1,39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2,55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1,97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28500973"/>
                  </a:ext>
                </a:extLst>
              </a:tr>
              <a:tr h="173130"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2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1,5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27921533"/>
                  </a:ext>
                </a:extLst>
              </a:tr>
              <a:tr h="235573"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0,5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0,75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910593"/>
                  </a:ext>
                </a:extLst>
              </a:tr>
              <a:tr h="152955"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2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3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2,5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744653684"/>
                  </a:ext>
                </a:extLst>
              </a:tr>
            </a:tbl>
          </a:graphicData>
        </a:graphic>
      </p:graphicFrame>
      <p:cxnSp>
        <p:nvCxnSpPr>
          <p:cNvPr id="39" name="Прямая соединительная линия 38">
            <a:extLst>
              <a:ext uri="{FF2B5EF4-FFF2-40B4-BE49-F238E27FC236}">
                <a16:creationId xmlns:a16="http://schemas.microsoft.com/office/drawing/2014/main" id="{0E611904-7DEA-41FC-B5F9-95D7285EAEC6}"/>
              </a:ext>
            </a:extLst>
          </p:cNvPr>
          <p:cNvCxnSpPr>
            <a:cxnSpLocks/>
          </p:cNvCxnSpPr>
          <p:nvPr/>
        </p:nvCxnSpPr>
        <p:spPr>
          <a:xfrm flipV="1">
            <a:off x="356616" y="5345780"/>
            <a:ext cx="11131013" cy="36667"/>
          </a:xfrm>
          <a:prstGeom prst="line">
            <a:avLst/>
          </a:prstGeom>
          <a:ln w="9525" cap="flat" cmpd="sng" algn="ctr">
            <a:solidFill>
              <a:schemeClr val="bg1">
                <a:lumMod val="50000"/>
              </a:schemeClr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>
            <a:extLst>
              <a:ext uri="{FF2B5EF4-FFF2-40B4-BE49-F238E27FC236}">
                <a16:creationId xmlns:a16="http://schemas.microsoft.com/office/drawing/2014/main" id="{4C709478-6D99-43DD-A6B0-022446E69C7D}"/>
              </a:ext>
            </a:extLst>
          </p:cNvPr>
          <p:cNvCxnSpPr>
            <a:cxnSpLocks/>
          </p:cNvCxnSpPr>
          <p:nvPr/>
        </p:nvCxnSpPr>
        <p:spPr>
          <a:xfrm flipV="1">
            <a:off x="356616" y="5608398"/>
            <a:ext cx="11131013" cy="36667"/>
          </a:xfrm>
          <a:prstGeom prst="line">
            <a:avLst/>
          </a:prstGeom>
          <a:ln w="9525" cap="flat" cmpd="sng" algn="ctr">
            <a:solidFill>
              <a:schemeClr val="bg1">
                <a:lumMod val="50000"/>
              </a:schemeClr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>
            <a:extLst>
              <a:ext uri="{FF2B5EF4-FFF2-40B4-BE49-F238E27FC236}">
                <a16:creationId xmlns:a16="http://schemas.microsoft.com/office/drawing/2014/main" id="{F1C29CBD-C003-4F9A-9C0F-AE395EFDCCC1}"/>
              </a:ext>
            </a:extLst>
          </p:cNvPr>
          <p:cNvCxnSpPr>
            <a:cxnSpLocks/>
          </p:cNvCxnSpPr>
          <p:nvPr/>
        </p:nvCxnSpPr>
        <p:spPr>
          <a:xfrm flipV="1">
            <a:off x="356615" y="5870770"/>
            <a:ext cx="11131013" cy="36667"/>
          </a:xfrm>
          <a:prstGeom prst="line">
            <a:avLst/>
          </a:prstGeom>
          <a:ln w="9525" cap="flat" cmpd="sng" algn="ctr">
            <a:solidFill>
              <a:schemeClr val="bg1">
                <a:lumMod val="50000"/>
              </a:schemeClr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42" name="Прямая соединительная линия 41">
            <a:extLst>
              <a:ext uri="{FF2B5EF4-FFF2-40B4-BE49-F238E27FC236}">
                <a16:creationId xmlns:a16="http://schemas.microsoft.com/office/drawing/2014/main" id="{EC8DFF38-6EA1-4A61-9269-7261E50A6DEF}"/>
              </a:ext>
            </a:extLst>
          </p:cNvPr>
          <p:cNvCxnSpPr>
            <a:cxnSpLocks/>
          </p:cNvCxnSpPr>
          <p:nvPr/>
        </p:nvCxnSpPr>
        <p:spPr>
          <a:xfrm flipV="1">
            <a:off x="356614" y="6141546"/>
            <a:ext cx="11131013" cy="36667"/>
          </a:xfrm>
          <a:prstGeom prst="line">
            <a:avLst/>
          </a:prstGeom>
          <a:ln w="9525" cap="flat" cmpd="sng" algn="ctr">
            <a:solidFill>
              <a:schemeClr val="bg1">
                <a:lumMod val="50000"/>
              </a:schemeClr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43" name="TextBox 42">
            <a:extLst>
              <a:ext uri="{FF2B5EF4-FFF2-40B4-BE49-F238E27FC236}">
                <a16:creationId xmlns:a16="http://schemas.microsoft.com/office/drawing/2014/main" id="{67171B13-AFEA-4F50-B36F-17DFEC0B59EC}"/>
              </a:ext>
            </a:extLst>
          </p:cNvPr>
          <p:cNvSpPr txBox="1"/>
          <p:nvPr/>
        </p:nvSpPr>
        <p:spPr>
          <a:xfrm>
            <a:off x="5578780" y="1445800"/>
            <a:ext cx="9870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usso One" panose="02000503050000020004" pitchFamily="2" charset="0"/>
                <a:cs typeface="Segoe UI" panose="020B0502040204020203" pitchFamily="34" charset="0"/>
              </a:rPr>
              <a:t>3,35</a:t>
            </a:r>
            <a:endParaRPr lang="ru-RU" sz="2800" b="1" dirty="0">
              <a:solidFill>
                <a:schemeClr val="tx1">
                  <a:lumMod val="95000"/>
                  <a:lumOff val="5000"/>
                </a:schemeClr>
              </a:solidFill>
              <a:latin typeface="Russo One" panose="02000503050000020004" pitchFamily="2" charset="0"/>
              <a:cs typeface="Segoe UI" panose="020B0502040204020203" pitchFamily="34" charset="0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A748BDD5-D5B0-4728-8A75-13F40119CA06}"/>
              </a:ext>
            </a:extLst>
          </p:cNvPr>
          <p:cNvSpPr txBox="1"/>
          <p:nvPr/>
        </p:nvSpPr>
        <p:spPr>
          <a:xfrm>
            <a:off x="10476680" y="1326371"/>
            <a:ext cx="9870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rgbClr val="8E2311"/>
                </a:solidFill>
                <a:latin typeface="Russo One" panose="02000503050000020004" pitchFamily="2" charset="0"/>
                <a:cs typeface="Segoe UI" panose="020B0502040204020203" pitchFamily="34" charset="0"/>
              </a:rPr>
              <a:t>2,55</a:t>
            </a:r>
            <a:endParaRPr lang="ru-RU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3CA9B63D-0E19-493E-BD77-4776E4D1B012}"/>
              </a:ext>
            </a:extLst>
          </p:cNvPr>
          <p:cNvSpPr txBox="1"/>
          <p:nvPr/>
        </p:nvSpPr>
        <p:spPr>
          <a:xfrm>
            <a:off x="9635767" y="1442584"/>
            <a:ext cx="9870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usso One" panose="02000503050000020004" pitchFamily="2" charset="0"/>
                <a:cs typeface="Segoe UI" panose="020B0502040204020203" pitchFamily="34" charset="0"/>
              </a:rPr>
              <a:t>1,97</a:t>
            </a:r>
            <a:endParaRPr lang="ru-RU" sz="2800" b="1" dirty="0">
              <a:solidFill>
                <a:schemeClr val="tx1">
                  <a:lumMod val="95000"/>
                  <a:lumOff val="5000"/>
                </a:schemeClr>
              </a:solidFill>
              <a:cs typeface="Segoe UI" panose="020B0502040204020203" pitchFamily="34" charset="0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366186BD-E63F-47E4-A940-2DAA5061AD68}"/>
              </a:ext>
            </a:extLst>
          </p:cNvPr>
          <p:cNvSpPr txBox="1"/>
          <p:nvPr/>
        </p:nvSpPr>
        <p:spPr>
          <a:xfrm>
            <a:off x="6419693" y="1356256"/>
            <a:ext cx="9870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rgbClr val="8E2311"/>
                </a:solidFill>
                <a:latin typeface="Russo One" panose="02000503050000020004" pitchFamily="2" charset="0"/>
                <a:cs typeface="Segoe UI" panose="020B0502040204020203" pitchFamily="34" charset="0"/>
              </a:rPr>
              <a:t>4,</a:t>
            </a:r>
            <a:r>
              <a:rPr lang="ru-RU" sz="1600" b="1" dirty="0">
                <a:solidFill>
                  <a:srgbClr val="8E2311"/>
                </a:solidFill>
                <a:latin typeface="Russo One" panose="02000503050000020004" pitchFamily="2" charset="0"/>
                <a:cs typeface="Segoe UI" panose="020B0502040204020203" pitchFamily="34" charset="0"/>
              </a:rPr>
              <a:t>2</a:t>
            </a:r>
            <a:r>
              <a:rPr lang="en-US" sz="1600" b="1" dirty="0">
                <a:solidFill>
                  <a:srgbClr val="8E2311"/>
                </a:solidFill>
                <a:latin typeface="Russo One" panose="02000503050000020004" pitchFamily="2" charset="0"/>
                <a:cs typeface="Segoe UI" panose="020B0502040204020203" pitchFamily="34" charset="0"/>
              </a:rPr>
              <a:t>5</a:t>
            </a:r>
            <a:endParaRPr lang="ru-RU" dirty="0"/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88F81AD1-CF7C-4472-BB13-5906B1CD8615}"/>
              </a:ext>
            </a:extLst>
          </p:cNvPr>
          <p:cNvSpPr txBox="1"/>
          <p:nvPr/>
        </p:nvSpPr>
        <p:spPr>
          <a:xfrm>
            <a:off x="10476680" y="1664762"/>
            <a:ext cx="9870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rgbClr val="616C7F"/>
                </a:solidFill>
                <a:latin typeface="Russo One" panose="02000503050000020004" pitchFamily="2" charset="0"/>
                <a:cs typeface="Segoe UI" panose="020B0502040204020203" pitchFamily="34" charset="0"/>
              </a:rPr>
              <a:t>1,39</a:t>
            </a:r>
            <a:endParaRPr lang="ru-RU" dirty="0"/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385BAB62-82FF-4A92-AA2E-E561B1DD2E43}"/>
              </a:ext>
            </a:extLst>
          </p:cNvPr>
          <p:cNvSpPr txBox="1"/>
          <p:nvPr/>
        </p:nvSpPr>
        <p:spPr>
          <a:xfrm>
            <a:off x="1615206" y="1430816"/>
            <a:ext cx="9870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usso One" panose="02000503050000020004" pitchFamily="2" charset="0"/>
                <a:cs typeface="Segoe UI" panose="020B0502040204020203" pitchFamily="34" charset="0"/>
              </a:rPr>
              <a:t>5,29</a:t>
            </a:r>
            <a:endParaRPr lang="ru-RU" sz="2800" b="1" dirty="0">
              <a:solidFill>
                <a:schemeClr val="tx1">
                  <a:lumMod val="95000"/>
                  <a:lumOff val="5000"/>
                </a:schemeClr>
              </a:solidFill>
              <a:cs typeface="Segoe UI" panose="020B0502040204020203" pitchFamily="34" charset="0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6F7BB5DF-A807-42E7-87C3-4CE263F376D6}"/>
              </a:ext>
            </a:extLst>
          </p:cNvPr>
          <p:cNvSpPr txBox="1"/>
          <p:nvPr/>
        </p:nvSpPr>
        <p:spPr>
          <a:xfrm>
            <a:off x="2384461" y="1664925"/>
            <a:ext cx="9870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rgbClr val="616C7F"/>
                </a:solidFill>
                <a:latin typeface="Russo One" panose="02000503050000020004" pitchFamily="2" charset="0"/>
                <a:cs typeface="Segoe UI" panose="020B0502040204020203" pitchFamily="34" charset="0"/>
              </a:rPr>
              <a:t>3,73</a:t>
            </a:r>
            <a:endParaRPr lang="ru-RU" dirty="0">
              <a:solidFill>
                <a:srgbClr val="616C7F"/>
              </a:solidFill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A9761E83-8AD9-4E15-9875-F415F9C91BE2}"/>
              </a:ext>
            </a:extLst>
          </p:cNvPr>
          <p:cNvSpPr txBox="1"/>
          <p:nvPr/>
        </p:nvSpPr>
        <p:spPr>
          <a:xfrm>
            <a:off x="2384461" y="1363077"/>
            <a:ext cx="9870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rgbClr val="8E2311"/>
                </a:solidFill>
                <a:latin typeface="Russo One" panose="02000503050000020004" pitchFamily="2" charset="0"/>
                <a:cs typeface="Segoe UI" panose="020B0502040204020203" pitchFamily="34" charset="0"/>
              </a:rPr>
              <a:t>6,85</a:t>
            </a:r>
            <a:endParaRPr lang="ru-RU" sz="1600" b="1" dirty="0">
              <a:solidFill>
                <a:srgbClr val="8E2311"/>
              </a:solidFill>
              <a:latin typeface="Russo One" panose="02000503050000020004" pitchFamily="2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05578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1134" y="408194"/>
            <a:ext cx="911368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700" b="1" dirty="0">
                <a:solidFill>
                  <a:srgbClr val="8E231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Зарплата руководителя проекта (без региональных надбавок, без учета компенсаций, премий, чистыми, от 5 лет опыта, в тыс. рублей)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46616749-26D1-4894-9AD9-3EC00D541431}"/>
              </a:ext>
            </a:extLst>
          </p:cNvPr>
          <p:cNvSpPr txBox="1"/>
          <p:nvPr/>
        </p:nvSpPr>
        <p:spPr>
          <a:xfrm>
            <a:off x="1679919" y="3043700"/>
            <a:ext cx="58606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900" dirty="0">
                <a:solidFill>
                  <a:schemeClr val="bg1"/>
                </a:solidFill>
              </a:rPr>
              <a:t>6,65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5634C79-D140-7ED3-BC23-61EA01D1C780}"/>
              </a:ext>
            </a:extLst>
          </p:cNvPr>
          <p:cNvSpPr txBox="1"/>
          <p:nvPr/>
        </p:nvSpPr>
        <p:spPr>
          <a:xfrm>
            <a:off x="1798567" y="3016838"/>
            <a:ext cx="58606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900" dirty="0">
                <a:solidFill>
                  <a:schemeClr val="bg1"/>
                </a:solidFill>
              </a:rPr>
              <a:t>17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551238D-9EB0-816F-0695-B395040A921D}"/>
              </a:ext>
            </a:extLst>
          </p:cNvPr>
          <p:cNvSpPr txBox="1"/>
          <p:nvPr/>
        </p:nvSpPr>
        <p:spPr>
          <a:xfrm>
            <a:off x="1794286" y="2977973"/>
            <a:ext cx="58606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900" dirty="0">
                <a:solidFill>
                  <a:schemeClr val="bg1"/>
                </a:solidFill>
              </a:rPr>
              <a:t>2919</a:t>
            </a:r>
          </a:p>
        </p:txBody>
      </p:sp>
      <p:pic>
        <p:nvPicPr>
          <p:cNvPr id="3" name="Диаграмма 2">
            <a:extLst>
              <a:ext uri="{FF2B5EF4-FFF2-40B4-BE49-F238E27FC236}">
                <a16:creationId xmlns:a16="http://schemas.microsoft.com/office/drawing/2014/main" id="{07FA5178-6E26-7607-3A80-B3AFBE1A6020}"/>
              </a:ext>
            </a:extLst>
          </p:cNvPr>
          <p:cNvPicPr>
            <a:picLocks noGrp="1" noRot="1" noChangeAspect="1" noMove="1" noResize="1" noEditPoints="1" noAdjustHandles="1" noChangeArrowheads="1" noChangeShapeType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231" y="2042462"/>
            <a:ext cx="3140243" cy="294616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8D12060-E7C2-6553-7B80-B626AE8E202E}"/>
              </a:ext>
            </a:extLst>
          </p:cNvPr>
          <p:cNvSpPr txBox="1"/>
          <p:nvPr/>
        </p:nvSpPr>
        <p:spPr>
          <a:xfrm>
            <a:off x="1567398" y="4108382"/>
            <a:ext cx="58606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900" dirty="0"/>
              <a:t>306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69D6579-D80B-F219-0B72-A7B4573F9375}"/>
              </a:ext>
            </a:extLst>
          </p:cNvPr>
          <p:cNvSpPr txBox="1"/>
          <p:nvPr/>
        </p:nvSpPr>
        <p:spPr>
          <a:xfrm>
            <a:off x="2023241" y="3859976"/>
            <a:ext cx="58606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900" dirty="0"/>
              <a:t>581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FB325F57-3663-EC73-CD30-5B57BFD5C1A8}"/>
              </a:ext>
            </a:extLst>
          </p:cNvPr>
          <p:cNvSpPr txBox="1"/>
          <p:nvPr/>
        </p:nvSpPr>
        <p:spPr>
          <a:xfrm>
            <a:off x="2466744" y="3984278"/>
            <a:ext cx="58606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900" dirty="0"/>
              <a:t>444</a:t>
            </a:r>
          </a:p>
        </p:txBody>
      </p:sp>
      <p:pic>
        <p:nvPicPr>
          <p:cNvPr id="47" name="Диаграмма 46">
            <a:extLst>
              <a:ext uri="{FF2B5EF4-FFF2-40B4-BE49-F238E27FC236}">
                <a16:creationId xmlns:a16="http://schemas.microsoft.com/office/drawing/2014/main" id="{127B4D29-702E-9904-28D4-5DEFF5BC4203}"/>
              </a:ext>
            </a:extLst>
          </p:cNvPr>
          <p:cNvPicPr>
            <a:picLocks noGrp="1" noRot="1" noChangeAspect="1" noMove="1" noResize="1" noEditPoints="1" noAdjustHandles="1" noChangeArrowheads="1" noChangeShapeType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98523" y="2057568"/>
            <a:ext cx="3055815" cy="2923249"/>
          </a:xfrm>
          <a:prstGeom prst="rect">
            <a:avLst/>
          </a:prstGeom>
        </p:spPr>
      </p:pic>
      <p:graphicFrame>
        <p:nvGraphicFramePr>
          <p:cNvPr id="55" name="Таблица 14">
            <a:extLst>
              <a:ext uri="{FF2B5EF4-FFF2-40B4-BE49-F238E27FC236}">
                <a16:creationId xmlns:a16="http://schemas.microsoft.com/office/drawing/2014/main" id="{1755C708-4FA2-41A4-98FF-D70252844C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1402027"/>
              </p:ext>
            </p:extLst>
          </p:nvPr>
        </p:nvGraphicFramePr>
        <p:xfrm>
          <a:off x="268114" y="4990884"/>
          <a:ext cx="3913594" cy="14173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4373">
                  <a:extLst>
                    <a:ext uri="{9D8B030D-6E8A-4147-A177-3AD203B41FA5}">
                      <a16:colId xmlns:a16="http://schemas.microsoft.com/office/drawing/2014/main" val="1849979472"/>
                    </a:ext>
                  </a:extLst>
                </a:gridCol>
                <a:gridCol w="707433">
                  <a:extLst>
                    <a:ext uri="{9D8B030D-6E8A-4147-A177-3AD203B41FA5}">
                      <a16:colId xmlns:a16="http://schemas.microsoft.com/office/drawing/2014/main" val="91609219"/>
                    </a:ext>
                  </a:extLst>
                </a:gridCol>
                <a:gridCol w="730252">
                  <a:extLst>
                    <a:ext uri="{9D8B030D-6E8A-4147-A177-3AD203B41FA5}">
                      <a16:colId xmlns:a16="http://schemas.microsoft.com/office/drawing/2014/main" val="788705255"/>
                    </a:ext>
                  </a:extLst>
                </a:gridCol>
                <a:gridCol w="821536">
                  <a:extLst>
                    <a:ext uri="{9D8B030D-6E8A-4147-A177-3AD203B41FA5}">
                      <a16:colId xmlns:a16="http://schemas.microsoft.com/office/drawing/2014/main" val="260084028"/>
                    </a:ext>
                  </a:extLst>
                </a:gridCol>
              </a:tblGrid>
              <a:tr h="283304">
                <a:tc>
                  <a:txBody>
                    <a:bodyPr/>
                    <a:lstStyle/>
                    <a:p>
                      <a:r>
                        <a:rPr lang="ru-RU" sz="1050" b="1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Мера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Минимально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Максимально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Среднее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503545332"/>
                  </a:ext>
                </a:extLst>
              </a:tr>
              <a:tr h="173130">
                <a:tc>
                  <a:txBody>
                    <a:bodyPr/>
                    <a:lstStyle/>
                    <a:p>
                      <a:r>
                        <a:rPr lang="ru-RU" sz="1050" b="1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Среднее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306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581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444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28500973"/>
                  </a:ext>
                </a:extLst>
              </a:tr>
              <a:tr h="173130">
                <a:tc>
                  <a:txBody>
                    <a:bodyPr/>
                    <a:lstStyle/>
                    <a:p>
                      <a:r>
                        <a:rPr lang="ru-RU" sz="1050" b="1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Медиана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300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500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400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27921533"/>
                  </a:ext>
                </a:extLst>
              </a:tr>
              <a:tr h="235573">
                <a:tc>
                  <a:txBody>
                    <a:bodyPr/>
                    <a:lstStyle/>
                    <a:p>
                      <a:r>
                        <a:rPr lang="ru-RU" sz="1050" b="1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Нижний квантиль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250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400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325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910593"/>
                  </a:ext>
                </a:extLst>
              </a:tr>
              <a:tr h="17676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Верхний квантиль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400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725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563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744653684"/>
                  </a:ext>
                </a:extLst>
              </a:tr>
            </a:tbl>
          </a:graphicData>
        </a:graphic>
      </p:graphicFrame>
      <p:graphicFrame>
        <p:nvGraphicFramePr>
          <p:cNvPr id="56" name="Таблица 14">
            <a:extLst>
              <a:ext uri="{FF2B5EF4-FFF2-40B4-BE49-F238E27FC236}">
                <a16:creationId xmlns:a16="http://schemas.microsoft.com/office/drawing/2014/main" id="{15519721-083B-484C-889B-F1490747AFC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2206989"/>
              </p:ext>
            </p:extLst>
          </p:nvPr>
        </p:nvGraphicFramePr>
        <p:xfrm>
          <a:off x="5467251" y="4962914"/>
          <a:ext cx="2243580" cy="143594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09855">
                  <a:extLst>
                    <a:ext uri="{9D8B030D-6E8A-4147-A177-3AD203B41FA5}">
                      <a16:colId xmlns:a16="http://schemas.microsoft.com/office/drawing/2014/main" val="91609219"/>
                    </a:ext>
                  </a:extLst>
                </a:gridCol>
                <a:gridCol w="734646">
                  <a:extLst>
                    <a:ext uri="{9D8B030D-6E8A-4147-A177-3AD203B41FA5}">
                      <a16:colId xmlns:a16="http://schemas.microsoft.com/office/drawing/2014/main" val="788705255"/>
                    </a:ext>
                  </a:extLst>
                </a:gridCol>
                <a:gridCol w="799079">
                  <a:extLst>
                    <a:ext uri="{9D8B030D-6E8A-4147-A177-3AD203B41FA5}">
                      <a16:colId xmlns:a16="http://schemas.microsoft.com/office/drawing/2014/main" val="260084028"/>
                    </a:ext>
                  </a:extLst>
                </a:gridCol>
              </a:tblGrid>
              <a:tr h="283304">
                <a:tc>
                  <a:txBody>
                    <a:bodyPr/>
                    <a:lstStyle/>
                    <a:p>
                      <a:pPr algn="ctr"/>
                      <a:r>
                        <a:rPr lang="ru-RU" sz="1050" b="1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Минимально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Максимально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Среднее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503545332"/>
                  </a:ext>
                </a:extLst>
              </a:tr>
              <a:tr h="173130"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503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886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695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28500973"/>
                  </a:ext>
                </a:extLst>
              </a:tr>
              <a:tr h="270081"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500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725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600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27921533"/>
                  </a:ext>
                </a:extLst>
              </a:tr>
              <a:tr h="235573"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338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570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466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910593"/>
                  </a:ext>
                </a:extLst>
              </a:tr>
              <a:tr h="235573"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600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1050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863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744653684"/>
                  </a:ext>
                </a:extLst>
              </a:tr>
            </a:tbl>
          </a:graphicData>
        </a:graphic>
      </p:graphicFrame>
      <p:graphicFrame>
        <p:nvGraphicFramePr>
          <p:cNvPr id="57" name="Таблица 14">
            <a:extLst>
              <a:ext uri="{FF2B5EF4-FFF2-40B4-BE49-F238E27FC236}">
                <a16:creationId xmlns:a16="http://schemas.microsoft.com/office/drawing/2014/main" id="{1CF19070-0236-4FC9-944E-B85C118E7BC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831113"/>
              </p:ext>
            </p:extLst>
          </p:nvPr>
        </p:nvGraphicFramePr>
        <p:xfrm>
          <a:off x="9336120" y="4961458"/>
          <a:ext cx="2243580" cy="14173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09855">
                  <a:extLst>
                    <a:ext uri="{9D8B030D-6E8A-4147-A177-3AD203B41FA5}">
                      <a16:colId xmlns:a16="http://schemas.microsoft.com/office/drawing/2014/main" val="91609219"/>
                    </a:ext>
                  </a:extLst>
                </a:gridCol>
                <a:gridCol w="734646">
                  <a:extLst>
                    <a:ext uri="{9D8B030D-6E8A-4147-A177-3AD203B41FA5}">
                      <a16:colId xmlns:a16="http://schemas.microsoft.com/office/drawing/2014/main" val="788705255"/>
                    </a:ext>
                  </a:extLst>
                </a:gridCol>
                <a:gridCol w="799079">
                  <a:extLst>
                    <a:ext uri="{9D8B030D-6E8A-4147-A177-3AD203B41FA5}">
                      <a16:colId xmlns:a16="http://schemas.microsoft.com/office/drawing/2014/main" val="260084028"/>
                    </a:ext>
                  </a:extLst>
                </a:gridCol>
              </a:tblGrid>
              <a:tr h="366827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b="1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Минимально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Максимально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b="1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Среднее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503545332"/>
                  </a:ext>
                </a:extLst>
              </a:tr>
              <a:tr h="173130"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755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1444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1099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28500973"/>
                  </a:ext>
                </a:extLst>
              </a:tr>
              <a:tr h="173130"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753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1350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1099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27921533"/>
                  </a:ext>
                </a:extLst>
              </a:tr>
              <a:tr h="235573"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500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1000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788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91059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850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1625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1175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744653684"/>
                  </a:ext>
                </a:extLst>
              </a:tr>
            </a:tbl>
          </a:graphicData>
        </a:graphic>
      </p:graphicFrame>
      <p:cxnSp>
        <p:nvCxnSpPr>
          <p:cNvPr id="58" name="Прямая соединительная линия 57">
            <a:extLst>
              <a:ext uri="{FF2B5EF4-FFF2-40B4-BE49-F238E27FC236}">
                <a16:creationId xmlns:a16="http://schemas.microsoft.com/office/drawing/2014/main" id="{5CEFB607-C87E-4427-BE5C-ADC3BA9B7771}"/>
              </a:ext>
            </a:extLst>
          </p:cNvPr>
          <p:cNvCxnSpPr>
            <a:cxnSpLocks/>
          </p:cNvCxnSpPr>
          <p:nvPr/>
        </p:nvCxnSpPr>
        <p:spPr>
          <a:xfrm flipV="1">
            <a:off x="356616" y="5357355"/>
            <a:ext cx="11131013" cy="36667"/>
          </a:xfrm>
          <a:prstGeom prst="line">
            <a:avLst/>
          </a:prstGeom>
          <a:ln w="9525" cap="flat" cmpd="sng" algn="ctr">
            <a:solidFill>
              <a:schemeClr val="bg1">
                <a:lumMod val="50000"/>
              </a:schemeClr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59" name="Прямая соединительная линия 58">
            <a:extLst>
              <a:ext uri="{FF2B5EF4-FFF2-40B4-BE49-F238E27FC236}">
                <a16:creationId xmlns:a16="http://schemas.microsoft.com/office/drawing/2014/main" id="{D45A27B2-22C9-44F7-906A-AF75889441AE}"/>
              </a:ext>
            </a:extLst>
          </p:cNvPr>
          <p:cNvCxnSpPr>
            <a:cxnSpLocks/>
          </p:cNvCxnSpPr>
          <p:nvPr/>
        </p:nvCxnSpPr>
        <p:spPr>
          <a:xfrm flipV="1">
            <a:off x="375469" y="5613105"/>
            <a:ext cx="11131013" cy="36667"/>
          </a:xfrm>
          <a:prstGeom prst="line">
            <a:avLst/>
          </a:prstGeom>
          <a:ln w="9525" cap="flat" cmpd="sng" algn="ctr">
            <a:solidFill>
              <a:schemeClr val="bg1">
                <a:lumMod val="50000"/>
              </a:schemeClr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60" name="Прямая соединительная линия 59">
            <a:extLst>
              <a:ext uri="{FF2B5EF4-FFF2-40B4-BE49-F238E27FC236}">
                <a16:creationId xmlns:a16="http://schemas.microsoft.com/office/drawing/2014/main" id="{312D14E6-0EF8-4AF9-B5EA-5CAC4262F44C}"/>
              </a:ext>
            </a:extLst>
          </p:cNvPr>
          <p:cNvCxnSpPr>
            <a:cxnSpLocks/>
          </p:cNvCxnSpPr>
          <p:nvPr/>
        </p:nvCxnSpPr>
        <p:spPr>
          <a:xfrm flipV="1">
            <a:off x="356615" y="5882345"/>
            <a:ext cx="11131013" cy="36667"/>
          </a:xfrm>
          <a:prstGeom prst="line">
            <a:avLst/>
          </a:prstGeom>
          <a:ln w="9525" cap="flat" cmpd="sng" algn="ctr">
            <a:solidFill>
              <a:schemeClr val="bg1">
                <a:lumMod val="50000"/>
              </a:schemeClr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61" name="Прямая соединительная линия 60">
            <a:extLst>
              <a:ext uri="{FF2B5EF4-FFF2-40B4-BE49-F238E27FC236}">
                <a16:creationId xmlns:a16="http://schemas.microsoft.com/office/drawing/2014/main" id="{D6DE49B8-E568-4C44-A2CB-DC6CA70110E4}"/>
              </a:ext>
            </a:extLst>
          </p:cNvPr>
          <p:cNvCxnSpPr>
            <a:cxnSpLocks/>
          </p:cNvCxnSpPr>
          <p:nvPr/>
        </p:nvCxnSpPr>
        <p:spPr>
          <a:xfrm flipV="1">
            <a:off x="356614" y="6153121"/>
            <a:ext cx="11131013" cy="36667"/>
          </a:xfrm>
          <a:prstGeom prst="line">
            <a:avLst/>
          </a:prstGeom>
          <a:ln w="9525" cap="flat" cmpd="sng" algn="ctr">
            <a:solidFill>
              <a:schemeClr val="bg1">
                <a:lumMod val="50000"/>
              </a:schemeClr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pic>
        <p:nvPicPr>
          <p:cNvPr id="26" name="Диаграмма 25">
            <a:extLst>
              <a:ext uri="{FF2B5EF4-FFF2-40B4-BE49-F238E27FC236}">
                <a16:creationId xmlns:a16="http://schemas.microsoft.com/office/drawing/2014/main" id="{3BE63744-5352-F65C-7A4D-15BF9CA54626}"/>
              </a:ext>
            </a:extLst>
          </p:cNvPr>
          <p:cNvPicPr>
            <a:picLocks noGrp="1" noRot="1" noChangeAspect="1" noMove="1" noResize="1" noEditPoints="1" noAdjustHandles="1" noChangeArrowheads="1" noChangeShapeType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83510" y="2063263"/>
            <a:ext cx="3027321" cy="2925362"/>
          </a:xfrm>
          <a:prstGeom prst="rect">
            <a:avLst/>
          </a:prstGeom>
        </p:spPr>
      </p:pic>
      <p:sp>
        <p:nvSpPr>
          <p:cNvPr id="62" name="TextBox 61">
            <a:extLst>
              <a:ext uri="{FF2B5EF4-FFF2-40B4-BE49-F238E27FC236}">
                <a16:creationId xmlns:a16="http://schemas.microsoft.com/office/drawing/2014/main" id="{A3D6F68D-9881-4F40-A33F-8CFBD4D1A402}"/>
              </a:ext>
            </a:extLst>
          </p:cNvPr>
          <p:cNvSpPr txBox="1"/>
          <p:nvPr/>
        </p:nvSpPr>
        <p:spPr>
          <a:xfrm>
            <a:off x="5467251" y="1495121"/>
            <a:ext cx="12109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usso One" panose="02000503050000020004" pitchFamily="2" charset="0"/>
                <a:cs typeface="Segoe UI" panose="020B0502040204020203" pitchFamily="34" charset="0"/>
              </a:rPr>
              <a:t>695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ACBCE866-2777-4988-A226-3867C3A3D81A}"/>
              </a:ext>
            </a:extLst>
          </p:cNvPr>
          <p:cNvSpPr txBox="1"/>
          <p:nvPr/>
        </p:nvSpPr>
        <p:spPr>
          <a:xfrm>
            <a:off x="10378193" y="1436182"/>
            <a:ext cx="9870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solidFill>
                  <a:srgbClr val="8E2311"/>
                </a:solidFill>
                <a:latin typeface="Russo One" panose="02000503050000020004" pitchFamily="2" charset="0"/>
                <a:cs typeface="Segoe UI" panose="020B0502040204020203" pitchFamily="34" charset="0"/>
              </a:rPr>
              <a:t>1444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86E7EE95-4D4A-45D8-94EA-F061530F57C2}"/>
              </a:ext>
            </a:extLst>
          </p:cNvPr>
          <p:cNvSpPr txBox="1"/>
          <p:nvPr/>
        </p:nvSpPr>
        <p:spPr>
          <a:xfrm>
            <a:off x="9388982" y="1511334"/>
            <a:ext cx="11179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usso One" panose="02000503050000020004" pitchFamily="2" charset="0"/>
                <a:cs typeface="Segoe UI" panose="020B0502040204020203" pitchFamily="34" charset="0"/>
              </a:rPr>
              <a:t>1099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F9866C73-8DC4-4A18-92F4-042F82E1B636}"/>
              </a:ext>
            </a:extLst>
          </p:cNvPr>
          <p:cNvSpPr txBox="1"/>
          <p:nvPr/>
        </p:nvSpPr>
        <p:spPr>
          <a:xfrm>
            <a:off x="6371208" y="1433402"/>
            <a:ext cx="9870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solidFill>
                  <a:srgbClr val="8E2311"/>
                </a:solidFill>
                <a:latin typeface="Russo One" panose="02000503050000020004" pitchFamily="2" charset="0"/>
                <a:cs typeface="Segoe UI" panose="020B0502040204020203" pitchFamily="34" charset="0"/>
              </a:rPr>
              <a:t>886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605B2079-015F-499C-9F6E-789762992D29}"/>
              </a:ext>
            </a:extLst>
          </p:cNvPr>
          <p:cNvSpPr txBox="1"/>
          <p:nvPr/>
        </p:nvSpPr>
        <p:spPr>
          <a:xfrm>
            <a:off x="10351516" y="1765786"/>
            <a:ext cx="9870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solidFill>
                  <a:srgbClr val="616C7F"/>
                </a:solidFill>
                <a:latin typeface="Russo One" panose="02000503050000020004" pitchFamily="2" charset="0"/>
                <a:cs typeface="Segoe UI" panose="020B0502040204020203" pitchFamily="34" charset="0"/>
              </a:rPr>
              <a:t>755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7890CF14-01B1-4F53-B9AB-D35B689C5167}"/>
              </a:ext>
            </a:extLst>
          </p:cNvPr>
          <p:cNvSpPr txBox="1"/>
          <p:nvPr/>
        </p:nvSpPr>
        <p:spPr>
          <a:xfrm>
            <a:off x="1410264" y="1497703"/>
            <a:ext cx="9870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usso One" panose="02000503050000020004" pitchFamily="2" charset="0"/>
                <a:cs typeface="Segoe UI" panose="020B0502040204020203" pitchFamily="34" charset="0"/>
              </a:rPr>
              <a:t>444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719829A5-526F-45BA-9C8B-F7C7212C01BE}"/>
              </a:ext>
            </a:extLst>
          </p:cNvPr>
          <p:cNvSpPr txBox="1"/>
          <p:nvPr/>
        </p:nvSpPr>
        <p:spPr>
          <a:xfrm>
            <a:off x="2335976" y="1742071"/>
            <a:ext cx="9870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solidFill>
                  <a:srgbClr val="616C7F"/>
                </a:solidFill>
                <a:latin typeface="Russo One" panose="02000503050000020004" pitchFamily="2" charset="0"/>
                <a:cs typeface="Segoe UI" panose="020B0502040204020203" pitchFamily="34" charset="0"/>
              </a:rPr>
              <a:t>306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F49AED9D-D0EE-4C2C-BC2B-3DA26E389C4B}"/>
              </a:ext>
            </a:extLst>
          </p:cNvPr>
          <p:cNvSpPr txBox="1"/>
          <p:nvPr/>
        </p:nvSpPr>
        <p:spPr>
          <a:xfrm>
            <a:off x="2335976" y="1440223"/>
            <a:ext cx="9870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solidFill>
                  <a:srgbClr val="8E2311"/>
                </a:solidFill>
                <a:latin typeface="Russo One" panose="02000503050000020004" pitchFamily="2" charset="0"/>
                <a:cs typeface="Segoe UI" panose="020B0502040204020203" pitchFamily="34" charset="0"/>
              </a:rPr>
              <a:t>581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03178765-7DC6-41A2-8777-32489FE84633}"/>
              </a:ext>
            </a:extLst>
          </p:cNvPr>
          <p:cNvSpPr txBox="1"/>
          <p:nvPr/>
        </p:nvSpPr>
        <p:spPr>
          <a:xfrm>
            <a:off x="6037389" y="3622050"/>
            <a:ext cx="58606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dirty="0"/>
              <a:t>886</a:t>
            </a:r>
            <a:endParaRPr lang="ru-RU" sz="9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355718E-4EE5-1293-C1F8-67B2F5C17FCA}"/>
              </a:ext>
            </a:extLst>
          </p:cNvPr>
          <p:cNvSpPr txBox="1"/>
          <p:nvPr/>
        </p:nvSpPr>
        <p:spPr>
          <a:xfrm>
            <a:off x="5606987" y="3961308"/>
            <a:ext cx="58606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900" dirty="0"/>
              <a:t>50</a:t>
            </a:r>
            <a:r>
              <a:rPr lang="en-US" sz="900" dirty="0"/>
              <a:t>3</a:t>
            </a:r>
            <a:endParaRPr lang="ru-RU" sz="9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BFC99C4-D244-CEE0-AC70-D2CA05580966}"/>
              </a:ext>
            </a:extLst>
          </p:cNvPr>
          <p:cNvSpPr txBox="1"/>
          <p:nvPr/>
        </p:nvSpPr>
        <p:spPr>
          <a:xfrm>
            <a:off x="6456814" y="3753446"/>
            <a:ext cx="58606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dirty="0"/>
              <a:t>695</a:t>
            </a:r>
            <a:endParaRPr lang="ru-RU" sz="900" dirty="0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ECBDFB78-4EA1-49B8-A09C-9C91E1D578F5}"/>
              </a:ext>
            </a:extLst>
          </p:cNvPr>
          <p:cNvSpPr txBox="1"/>
          <p:nvPr/>
        </p:nvSpPr>
        <p:spPr>
          <a:xfrm>
            <a:off x="9618634" y="3770816"/>
            <a:ext cx="58606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dirty="0"/>
              <a:t>755</a:t>
            </a:r>
            <a:endParaRPr lang="ru-RU" sz="9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254A999-0937-2467-3C52-6E5C17844498}"/>
              </a:ext>
            </a:extLst>
          </p:cNvPr>
          <p:cNvSpPr txBox="1"/>
          <p:nvPr/>
        </p:nvSpPr>
        <p:spPr>
          <a:xfrm>
            <a:off x="10491522" y="3493615"/>
            <a:ext cx="58606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dirty="0"/>
              <a:t>1099</a:t>
            </a:r>
            <a:endParaRPr lang="ru-RU" sz="900" dirty="0"/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2C2C0632-B1E3-A61B-FE77-1EB45A9385E6}"/>
              </a:ext>
            </a:extLst>
          </p:cNvPr>
          <p:cNvSpPr txBox="1"/>
          <p:nvPr/>
        </p:nvSpPr>
        <p:spPr>
          <a:xfrm>
            <a:off x="10058482" y="3159116"/>
            <a:ext cx="58606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dirty="0"/>
              <a:t>1444</a:t>
            </a:r>
            <a:endParaRPr lang="ru-RU" sz="900" dirty="0"/>
          </a:p>
        </p:txBody>
      </p:sp>
    </p:spTree>
    <p:extLst>
      <p:ext uri="{BB962C8B-B14F-4D97-AF65-F5344CB8AC3E}">
        <p14:creationId xmlns:p14="http://schemas.microsoft.com/office/powerpoint/2010/main" val="34743837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6507" y="406113"/>
            <a:ext cx="10649545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700" b="1" dirty="0">
                <a:solidFill>
                  <a:srgbClr val="8E231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Количество строк в КСМ на одного планировщика (без сбора факта, только занесение: трудозатрат, сроков, </a:t>
            </a:r>
            <a:r>
              <a:rPr lang="ru-RU" sz="1700" b="1" dirty="0" err="1">
                <a:solidFill>
                  <a:srgbClr val="8E231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физобъёмов</a:t>
            </a:r>
            <a:r>
              <a:rPr lang="ru-RU" sz="1700" b="1" dirty="0">
                <a:solidFill>
                  <a:srgbClr val="8E231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на уровне элементарных работ; ПИР, СМР, ПНР, МТО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E22FCA8-0C4D-4ECC-90B9-79375084B213}"/>
              </a:ext>
            </a:extLst>
          </p:cNvPr>
          <p:cNvSpPr txBox="1"/>
          <p:nvPr/>
        </p:nvSpPr>
        <p:spPr>
          <a:xfrm>
            <a:off x="1247013" y="3806198"/>
            <a:ext cx="58606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900" dirty="0">
                <a:solidFill>
                  <a:schemeClr val="bg1"/>
                </a:solidFill>
              </a:rPr>
              <a:t>3,73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46616749-26D1-4894-9AD9-3EC00D541431}"/>
              </a:ext>
            </a:extLst>
          </p:cNvPr>
          <p:cNvSpPr txBox="1"/>
          <p:nvPr/>
        </p:nvSpPr>
        <p:spPr>
          <a:xfrm>
            <a:off x="1679919" y="3020550"/>
            <a:ext cx="58606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900" dirty="0">
                <a:solidFill>
                  <a:schemeClr val="bg1"/>
                </a:solidFill>
              </a:rPr>
              <a:t>6,65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03178765-7DC6-41A2-8777-32489FE84633}"/>
              </a:ext>
            </a:extLst>
          </p:cNvPr>
          <p:cNvSpPr txBox="1"/>
          <p:nvPr/>
        </p:nvSpPr>
        <p:spPr>
          <a:xfrm>
            <a:off x="5474395" y="3904706"/>
            <a:ext cx="58606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900" dirty="0">
                <a:solidFill>
                  <a:schemeClr val="bg1"/>
                </a:solidFill>
              </a:rPr>
              <a:t>2,45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ECBDFB78-4EA1-49B8-A09C-9C91E1D578F5}"/>
              </a:ext>
            </a:extLst>
          </p:cNvPr>
          <p:cNvSpPr txBox="1"/>
          <p:nvPr/>
        </p:nvSpPr>
        <p:spPr>
          <a:xfrm>
            <a:off x="9538287" y="4060618"/>
            <a:ext cx="58606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900" dirty="0">
                <a:solidFill>
                  <a:schemeClr val="bg1"/>
                </a:solidFill>
              </a:rPr>
              <a:t>1,39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D1652D1B-5247-4DBC-8EE1-29EC20902AB4}"/>
              </a:ext>
            </a:extLst>
          </p:cNvPr>
          <p:cNvSpPr txBox="1"/>
          <p:nvPr/>
        </p:nvSpPr>
        <p:spPr>
          <a:xfrm>
            <a:off x="9953206" y="3904907"/>
            <a:ext cx="58606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900" dirty="0">
                <a:solidFill>
                  <a:schemeClr val="bg1"/>
                </a:solidFill>
              </a:rPr>
              <a:t>2,55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9E343DF-24AA-887A-1C78-C2036E893E06}"/>
              </a:ext>
            </a:extLst>
          </p:cNvPr>
          <p:cNvSpPr txBox="1"/>
          <p:nvPr/>
        </p:nvSpPr>
        <p:spPr>
          <a:xfrm>
            <a:off x="1247013" y="3945202"/>
            <a:ext cx="58606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900" dirty="0">
                <a:solidFill>
                  <a:schemeClr val="bg1"/>
                </a:solidFill>
              </a:rPr>
              <a:t>27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7F83099-01A0-43FC-A654-9FB6E0AC21FE}"/>
              </a:ext>
            </a:extLst>
          </p:cNvPr>
          <p:cNvSpPr txBox="1"/>
          <p:nvPr/>
        </p:nvSpPr>
        <p:spPr>
          <a:xfrm>
            <a:off x="1794286" y="3625232"/>
            <a:ext cx="54487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900" dirty="0">
                <a:solidFill>
                  <a:schemeClr val="bg1"/>
                </a:solidFill>
              </a:rPr>
              <a:t>69,8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EB7C4E7-A3B1-D478-F801-EA896047B4D1}"/>
              </a:ext>
            </a:extLst>
          </p:cNvPr>
          <p:cNvSpPr txBox="1"/>
          <p:nvPr/>
        </p:nvSpPr>
        <p:spPr>
          <a:xfrm>
            <a:off x="2317528" y="3806198"/>
            <a:ext cx="54487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900" dirty="0">
                <a:solidFill>
                  <a:schemeClr val="bg1"/>
                </a:solidFill>
              </a:rPr>
              <a:t>48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355718E-4EE5-1293-C1F8-67B2F5C17FCA}"/>
              </a:ext>
            </a:extLst>
          </p:cNvPr>
          <p:cNvSpPr txBox="1"/>
          <p:nvPr/>
        </p:nvSpPr>
        <p:spPr>
          <a:xfrm>
            <a:off x="5459876" y="4176034"/>
            <a:ext cx="58606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900" dirty="0">
                <a:solidFill>
                  <a:schemeClr val="bg1"/>
                </a:solidFill>
              </a:rPr>
              <a:t>50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BFC99C4-D244-CEE0-AC70-D2CA05580966}"/>
              </a:ext>
            </a:extLst>
          </p:cNvPr>
          <p:cNvSpPr txBox="1"/>
          <p:nvPr/>
        </p:nvSpPr>
        <p:spPr>
          <a:xfrm>
            <a:off x="5992755" y="3850728"/>
            <a:ext cx="58606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900" dirty="0">
                <a:solidFill>
                  <a:schemeClr val="bg1"/>
                </a:solidFill>
              </a:rPr>
              <a:t>124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254A999-0937-2467-3C52-6E5C17844498}"/>
              </a:ext>
            </a:extLst>
          </p:cNvPr>
          <p:cNvSpPr txBox="1"/>
          <p:nvPr/>
        </p:nvSpPr>
        <p:spPr>
          <a:xfrm>
            <a:off x="9452713" y="4026961"/>
            <a:ext cx="58606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900" dirty="0">
                <a:solidFill>
                  <a:schemeClr val="bg1"/>
                </a:solidFill>
              </a:rPr>
              <a:t>89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9791109-58B4-89C1-F589-834562A5F4A8}"/>
              </a:ext>
            </a:extLst>
          </p:cNvPr>
          <p:cNvSpPr txBox="1"/>
          <p:nvPr/>
        </p:nvSpPr>
        <p:spPr>
          <a:xfrm>
            <a:off x="10621804" y="3684866"/>
            <a:ext cx="58606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900" dirty="0">
                <a:solidFill>
                  <a:schemeClr val="bg1"/>
                </a:solidFill>
              </a:rPr>
              <a:t>166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42C6DBA-CDC4-5C28-F93B-2F7DE0835EB5}"/>
              </a:ext>
            </a:extLst>
          </p:cNvPr>
          <p:cNvSpPr txBox="1"/>
          <p:nvPr/>
        </p:nvSpPr>
        <p:spPr>
          <a:xfrm>
            <a:off x="1260913" y="3619896"/>
            <a:ext cx="58606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900" dirty="0">
                <a:solidFill>
                  <a:schemeClr val="bg1"/>
                </a:solidFill>
              </a:rPr>
              <a:t>9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5634C79-D140-7ED3-BC23-61EA01D1C780}"/>
              </a:ext>
            </a:extLst>
          </p:cNvPr>
          <p:cNvSpPr txBox="1"/>
          <p:nvPr/>
        </p:nvSpPr>
        <p:spPr>
          <a:xfrm>
            <a:off x="1798567" y="2993688"/>
            <a:ext cx="58606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900" dirty="0">
                <a:solidFill>
                  <a:schemeClr val="bg1"/>
                </a:solidFill>
              </a:rPr>
              <a:t>17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80D0E85-4248-7B9B-3483-9B8CD5457130}"/>
              </a:ext>
            </a:extLst>
          </p:cNvPr>
          <p:cNvSpPr txBox="1"/>
          <p:nvPr/>
        </p:nvSpPr>
        <p:spPr>
          <a:xfrm>
            <a:off x="2359993" y="3277988"/>
            <a:ext cx="58606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900" dirty="0">
                <a:solidFill>
                  <a:schemeClr val="bg1"/>
                </a:solidFill>
              </a:rPr>
              <a:t>13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DDE7BD2D-9573-3507-CC30-6F754A9D111B}"/>
              </a:ext>
            </a:extLst>
          </p:cNvPr>
          <p:cNvSpPr txBox="1"/>
          <p:nvPr/>
        </p:nvSpPr>
        <p:spPr>
          <a:xfrm>
            <a:off x="5383266" y="3652982"/>
            <a:ext cx="58606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900" dirty="0">
                <a:solidFill>
                  <a:schemeClr val="bg1"/>
                </a:solidFill>
              </a:rPr>
              <a:t>14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DFBADCB-971C-76F0-9597-FA64BBC98271}"/>
              </a:ext>
            </a:extLst>
          </p:cNvPr>
          <p:cNvSpPr txBox="1"/>
          <p:nvPr/>
        </p:nvSpPr>
        <p:spPr>
          <a:xfrm>
            <a:off x="5940976" y="2878272"/>
            <a:ext cx="58606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900" dirty="0">
                <a:solidFill>
                  <a:schemeClr val="bg1"/>
                </a:solidFill>
              </a:rPr>
              <a:t>25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596FD0AA-B408-2258-EA24-60EF9E10024F}"/>
              </a:ext>
            </a:extLst>
          </p:cNvPr>
          <p:cNvSpPr txBox="1"/>
          <p:nvPr/>
        </p:nvSpPr>
        <p:spPr>
          <a:xfrm>
            <a:off x="9499765" y="3798998"/>
            <a:ext cx="58606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900" dirty="0">
                <a:solidFill>
                  <a:schemeClr val="bg1"/>
                </a:solidFill>
              </a:rPr>
              <a:t>20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888769E5-F828-2873-6A46-F3F1CF72E921}"/>
              </a:ext>
            </a:extLst>
          </p:cNvPr>
          <p:cNvSpPr txBox="1"/>
          <p:nvPr/>
        </p:nvSpPr>
        <p:spPr>
          <a:xfrm>
            <a:off x="10051560" y="3376716"/>
            <a:ext cx="58606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900" dirty="0">
                <a:solidFill>
                  <a:schemeClr val="bg1"/>
                </a:solidFill>
              </a:rPr>
              <a:t>35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75E6D5F2-4D9B-1043-8277-5825096D13E6}"/>
              </a:ext>
            </a:extLst>
          </p:cNvPr>
          <p:cNvSpPr txBox="1"/>
          <p:nvPr/>
        </p:nvSpPr>
        <p:spPr>
          <a:xfrm>
            <a:off x="10587531" y="3537566"/>
            <a:ext cx="58606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900" dirty="0">
                <a:solidFill>
                  <a:schemeClr val="bg1"/>
                </a:solidFill>
              </a:rPr>
              <a:t>28</a:t>
            </a:r>
          </a:p>
        </p:txBody>
      </p:sp>
      <p:pic>
        <p:nvPicPr>
          <p:cNvPr id="4" name="Диаграмма 3">
            <a:extLst>
              <a:ext uri="{FF2B5EF4-FFF2-40B4-BE49-F238E27FC236}">
                <a16:creationId xmlns:a16="http://schemas.microsoft.com/office/drawing/2014/main" id="{9AC9567A-09C0-BB9E-B4ED-046B6A1FF154}"/>
              </a:ext>
            </a:extLst>
          </p:cNvPr>
          <p:cNvPicPr>
            <a:picLocks noGrp="1" noRot="1" noChangeAspect="1" noMove="1" noResize="1" noEditPoints="1" noAdjustHandles="1" noChangeArrowheads="1" noChangeShapeType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9224" y="2040726"/>
            <a:ext cx="3105687" cy="2949145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E42D8302-1949-BEC3-A8A1-F25DDD7F0C89}"/>
              </a:ext>
            </a:extLst>
          </p:cNvPr>
          <p:cNvSpPr txBox="1"/>
          <p:nvPr/>
        </p:nvSpPr>
        <p:spPr>
          <a:xfrm>
            <a:off x="1597038" y="3959594"/>
            <a:ext cx="58606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900" dirty="0"/>
              <a:t>1420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551238D-9EB0-816F-0695-B395040A921D}"/>
              </a:ext>
            </a:extLst>
          </p:cNvPr>
          <p:cNvSpPr txBox="1"/>
          <p:nvPr/>
        </p:nvSpPr>
        <p:spPr>
          <a:xfrm>
            <a:off x="2038220" y="3496292"/>
            <a:ext cx="58606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900" dirty="0"/>
              <a:t>2919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3CEF0C6-B1CE-9A54-545B-C9663612357D}"/>
              </a:ext>
            </a:extLst>
          </p:cNvPr>
          <p:cNvSpPr txBox="1"/>
          <p:nvPr/>
        </p:nvSpPr>
        <p:spPr>
          <a:xfrm>
            <a:off x="2473584" y="3705655"/>
            <a:ext cx="58606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900" dirty="0"/>
              <a:t>2169</a:t>
            </a:r>
          </a:p>
        </p:txBody>
      </p:sp>
      <p:pic>
        <p:nvPicPr>
          <p:cNvPr id="32" name="Диаграмма 31">
            <a:extLst>
              <a:ext uri="{FF2B5EF4-FFF2-40B4-BE49-F238E27FC236}">
                <a16:creationId xmlns:a16="http://schemas.microsoft.com/office/drawing/2014/main" id="{A226D77F-6B47-0117-8C1A-EAC8CE07B998}"/>
              </a:ext>
            </a:extLst>
          </p:cNvPr>
          <p:cNvPicPr>
            <a:picLocks noGrp="1" noRot="1" noChangeAspect="1" noMove="1" noResize="1" noEditPoints="1" noAdjustHandles="1" noChangeArrowheads="1" noChangeShapeType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3391" y="2040727"/>
            <a:ext cx="3050630" cy="2896428"/>
          </a:xfrm>
          <a:prstGeom prst="rect">
            <a:avLst/>
          </a:prstGeom>
        </p:spPr>
      </p:pic>
      <p:sp>
        <p:nvSpPr>
          <p:cNvPr id="37" name="TextBox 36">
            <a:extLst>
              <a:ext uri="{FF2B5EF4-FFF2-40B4-BE49-F238E27FC236}">
                <a16:creationId xmlns:a16="http://schemas.microsoft.com/office/drawing/2014/main" id="{805D09F6-365F-75BE-CD08-EFE194077B01}"/>
              </a:ext>
            </a:extLst>
          </p:cNvPr>
          <p:cNvSpPr txBox="1"/>
          <p:nvPr/>
        </p:nvSpPr>
        <p:spPr>
          <a:xfrm>
            <a:off x="5596991" y="3809078"/>
            <a:ext cx="58606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900" dirty="0"/>
              <a:t>1700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294F8FBF-8AE0-8EDA-AF62-8257BAF5173B}"/>
              </a:ext>
            </a:extLst>
          </p:cNvPr>
          <p:cNvSpPr txBox="1"/>
          <p:nvPr/>
        </p:nvSpPr>
        <p:spPr>
          <a:xfrm>
            <a:off x="6041409" y="3271640"/>
            <a:ext cx="58606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900" dirty="0"/>
              <a:t>3288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F065DF45-0EE9-70D0-30D5-1D21D64AF176}"/>
              </a:ext>
            </a:extLst>
          </p:cNvPr>
          <p:cNvSpPr txBox="1"/>
          <p:nvPr/>
        </p:nvSpPr>
        <p:spPr>
          <a:xfrm>
            <a:off x="6460703" y="3542872"/>
            <a:ext cx="58606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900" dirty="0"/>
              <a:t>2494</a:t>
            </a:r>
          </a:p>
        </p:txBody>
      </p:sp>
      <p:pic>
        <p:nvPicPr>
          <p:cNvPr id="40" name="Диаграмма 39">
            <a:extLst>
              <a:ext uri="{FF2B5EF4-FFF2-40B4-BE49-F238E27FC236}">
                <a16:creationId xmlns:a16="http://schemas.microsoft.com/office/drawing/2014/main" id="{87D6DEA7-B02A-8789-F9C0-88C46FA76F08}"/>
              </a:ext>
            </a:extLst>
          </p:cNvPr>
          <p:cNvPicPr>
            <a:picLocks noGrp="1" noRot="1" noChangeAspect="1" noMove="1" noResize="1" noEditPoints="1" noAdjustHandles="1" noChangeArrowheads="1" noChangeShapeType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86800" y="2057400"/>
            <a:ext cx="3050631" cy="2923417"/>
          </a:xfrm>
          <a:prstGeom prst="rect">
            <a:avLst/>
          </a:prstGeom>
        </p:spPr>
      </p:pic>
      <p:sp>
        <p:nvSpPr>
          <p:cNvPr id="41" name="TextBox 40">
            <a:extLst>
              <a:ext uri="{FF2B5EF4-FFF2-40B4-BE49-F238E27FC236}">
                <a16:creationId xmlns:a16="http://schemas.microsoft.com/office/drawing/2014/main" id="{1432013D-C071-3871-9873-CC0DE6593547}"/>
              </a:ext>
            </a:extLst>
          </p:cNvPr>
          <p:cNvSpPr txBox="1"/>
          <p:nvPr/>
        </p:nvSpPr>
        <p:spPr>
          <a:xfrm>
            <a:off x="9615416" y="3747254"/>
            <a:ext cx="58606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900" dirty="0"/>
              <a:t>1894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E239204D-9E1E-5FBA-E72F-60758F03DF82}"/>
              </a:ext>
            </a:extLst>
          </p:cNvPr>
          <p:cNvSpPr txBox="1"/>
          <p:nvPr/>
        </p:nvSpPr>
        <p:spPr>
          <a:xfrm>
            <a:off x="10051560" y="3150765"/>
            <a:ext cx="58606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900" dirty="0"/>
              <a:t>3638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E733E4F5-D1DE-42A4-DEF4-E66E64C572B8}"/>
              </a:ext>
            </a:extLst>
          </p:cNvPr>
          <p:cNvSpPr txBox="1"/>
          <p:nvPr/>
        </p:nvSpPr>
        <p:spPr>
          <a:xfrm>
            <a:off x="10481404" y="3545330"/>
            <a:ext cx="58606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900" dirty="0"/>
              <a:t>2762</a:t>
            </a:r>
          </a:p>
        </p:txBody>
      </p:sp>
      <p:graphicFrame>
        <p:nvGraphicFramePr>
          <p:cNvPr id="57" name="Таблица 14">
            <a:extLst>
              <a:ext uri="{FF2B5EF4-FFF2-40B4-BE49-F238E27FC236}">
                <a16:creationId xmlns:a16="http://schemas.microsoft.com/office/drawing/2014/main" id="{E97A53BB-6EA1-4352-B9FA-07029A2B07B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8374210"/>
              </p:ext>
            </p:extLst>
          </p:nvPr>
        </p:nvGraphicFramePr>
        <p:xfrm>
          <a:off x="268114" y="4967734"/>
          <a:ext cx="3913594" cy="14173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4373">
                  <a:extLst>
                    <a:ext uri="{9D8B030D-6E8A-4147-A177-3AD203B41FA5}">
                      <a16:colId xmlns:a16="http://schemas.microsoft.com/office/drawing/2014/main" val="1849979472"/>
                    </a:ext>
                  </a:extLst>
                </a:gridCol>
                <a:gridCol w="707433">
                  <a:extLst>
                    <a:ext uri="{9D8B030D-6E8A-4147-A177-3AD203B41FA5}">
                      <a16:colId xmlns:a16="http://schemas.microsoft.com/office/drawing/2014/main" val="91609219"/>
                    </a:ext>
                  </a:extLst>
                </a:gridCol>
                <a:gridCol w="730252">
                  <a:extLst>
                    <a:ext uri="{9D8B030D-6E8A-4147-A177-3AD203B41FA5}">
                      <a16:colId xmlns:a16="http://schemas.microsoft.com/office/drawing/2014/main" val="788705255"/>
                    </a:ext>
                  </a:extLst>
                </a:gridCol>
                <a:gridCol w="821536">
                  <a:extLst>
                    <a:ext uri="{9D8B030D-6E8A-4147-A177-3AD203B41FA5}">
                      <a16:colId xmlns:a16="http://schemas.microsoft.com/office/drawing/2014/main" val="260084028"/>
                    </a:ext>
                  </a:extLst>
                </a:gridCol>
              </a:tblGrid>
              <a:tr h="283304">
                <a:tc>
                  <a:txBody>
                    <a:bodyPr/>
                    <a:lstStyle/>
                    <a:p>
                      <a:r>
                        <a:rPr lang="ru-RU" sz="1050" b="1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Мера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Минимально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Максимально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Среднее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503545332"/>
                  </a:ext>
                </a:extLst>
              </a:tr>
              <a:tr h="173130">
                <a:tc>
                  <a:txBody>
                    <a:bodyPr/>
                    <a:lstStyle/>
                    <a:p>
                      <a:r>
                        <a:rPr lang="ru-RU" sz="1050" b="1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Среднее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1420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2919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2169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28500973"/>
                  </a:ext>
                </a:extLst>
              </a:tr>
              <a:tr h="173130">
                <a:tc>
                  <a:txBody>
                    <a:bodyPr/>
                    <a:lstStyle/>
                    <a:p>
                      <a:r>
                        <a:rPr lang="ru-RU" sz="1050" b="1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Медиана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1420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3000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2000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27921533"/>
                  </a:ext>
                </a:extLst>
              </a:tr>
              <a:tr h="235573">
                <a:tc>
                  <a:txBody>
                    <a:bodyPr/>
                    <a:lstStyle/>
                    <a:p>
                      <a:r>
                        <a:rPr lang="ru-RU" sz="1050" b="1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Нижний квантиль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1000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2300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1750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910593"/>
                  </a:ext>
                </a:extLst>
              </a:tr>
              <a:tr h="17676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Верхний квантиль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1625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3275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2525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744653684"/>
                  </a:ext>
                </a:extLst>
              </a:tr>
            </a:tbl>
          </a:graphicData>
        </a:graphic>
      </p:graphicFrame>
      <p:graphicFrame>
        <p:nvGraphicFramePr>
          <p:cNvPr id="58" name="Таблица 14">
            <a:extLst>
              <a:ext uri="{FF2B5EF4-FFF2-40B4-BE49-F238E27FC236}">
                <a16:creationId xmlns:a16="http://schemas.microsoft.com/office/drawing/2014/main" id="{018B5DC3-774A-4749-A77C-A87BF5EF218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4280712"/>
              </p:ext>
            </p:extLst>
          </p:nvPr>
        </p:nvGraphicFramePr>
        <p:xfrm>
          <a:off x="5467251" y="4939764"/>
          <a:ext cx="2243580" cy="143594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09855">
                  <a:extLst>
                    <a:ext uri="{9D8B030D-6E8A-4147-A177-3AD203B41FA5}">
                      <a16:colId xmlns:a16="http://schemas.microsoft.com/office/drawing/2014/main" val="91609219"/>
                    </a:ext>
                  </a:extLst>
                </a:gridCol>
                <a:gridCol w="734646">
                  <a:extLst>
                    <a:ext uri="{9D8B030D-6E8A-4147-A177-3AD203B41FA5}">
                      <a16:colId xmlns:a16="http://schemas.microsoft.com/office/drawing/2014/main" val="788705255"/>
                    </a:ext>
                  </a:extLst>
                </a:gridCol>
                <a:gridCol w="799079">
                  <a:extLst>
                    <a:ext uri="{9D8B030D-6E8A-4147-A177-3AD203B41FA5}">
                      <a16:colId xmlns:a16="http://schemas.microsoft.com/office/drawing/2014/main" val="260084028"/>
                    </a:ext>
                  </a:extLst>
                </a:gridCol>
              </a:tblGrid>
              <a:tr h="283304">
                <a:tc>
                  <a:txBody>
                    <a:bodyPr/>
                    <a:lstStyle/>
                    <a:p>
                      <a:pPr algn="ctr"/>
                      <a:r>
                        <a:rPr lang="ru-RU" sz="1050" b="1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Минимально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Максимально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1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Среднее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503545332"/>
                  </a:ext>
                </a:extLst>
              </a:tr>
              <a:tr h="173130"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1700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3288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2494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28500973"/>
                  </a:ext>
                </a:extLst>
              </a:tr>
              <a:tr h="270081"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1600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3144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2494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27921533"/>
                  </a:ext>
                </a:extLst>
              </a:tr>
              <a:tr h="235573"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1000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2750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1750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910593"/>
                  </a:ext>
                </a:extLst>
              </a:tr>
              <a:tr h="235573"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2050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4000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3000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744653684"/>
                  </a:ext>
                </a:extLst>
              </a:tr>
            </a:tbl>
          </a:graphicData>
        </a:graphic>
      </p:graphicFrame>
      <p:graphicFrame>
        <p:nvGraphicFramePr>
          <p:cNvPr id="59" name="Таблица 14">
            <a:extLst>
              <a:ext uri="{FF2B5EF4-FFF2-40B4-BE49-F238E27FC236}">
                <a16:creationId xmlns:a16="http://schemas.microsoft.com/office/drawing/2014/main" id="{54F36714-431D-4F0B-8AE9-AA5D745AD5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6041805"/>
              </p:ext>
            </p:extLst>
          </p:nvPr>
        </p:nvGraphicFramePr>
        <p:xfrm>
          <a:off x="9336120" y="4938308"/>
          <a:ext cx="2243580" cy="14173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09855">
                  <a:extLst>
                    <a:ext uri="{9D8B030D-6E8A-4147-A177-3AD203B41FA5}">
                      <a16:colId xmlns:a16="http://schemas.microsoft.com/office/drawing/2014/main" val="91609219"/>
                    </a:ext>
                  </a:extLst>
                </a:gridCol>
                <a:gridCol w="734646">
                  <a:extLst>
                    <a:ext uri="{9D8B030D-6E8A-4147-A177-3AD203B41FA5}">
                      <a16:colId xmlns:a16="http://schemas.microsoft.com/office/drawing/2014/main" val="788705255"/>
                    </a:ext>
                  </a:extLst>
                </a:gridCol>
                <a:gridCol w="799079">
                  <a:extLst>
                    <a:ext uri="{9D8B030D-6E8A-4147-A177-3AD203B41FA5}">
                      <a16:colId xmlns:a16="http://schemas.microsoft.com/office/drawing/2014/main" val="26008402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b="1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Минимально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Максимально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b="1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Среднее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50354533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1894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3638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2762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2850097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1894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3450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2758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2792153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1000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3000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1938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91059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2400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4575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3125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744653684"/>
                  </a:ext>
                </a:extLst>
              </a:tr>
            </a:tbl>
          </a:graphicData>
        </a:graphic>
      </p:graphicFrame>
      <p:cxnSp>
        <p:nvCxnSpPr>
          <p:cNvPr id="60" name="Прямая соединительная линия 59">
            <a:extLst>
              <a:ext uri="{FF2B5EF4-FFF2-40B4-BE49-F238E27FC236}">
                <a16:creationId xmlns:a16="http://schemas.microsoft.com/office/drawing/2014/main" id="{B810FB31-CF83-4CF5-A061-3744DACC39F6}"/>
              </a:ext>
            </a:extLst>
          </p:cNvPr>
          <p:cNvCxnSpPr>
            <a:cxnSpLocks/>
          </p:cNvCxnSpPr>
          <p:nvPr/>
        </p:nvCxnSpPr>
        <p:spPr>
          <a:xfrm flipV="1">
            <a:off x="356616" y="5334205"/>
            <a:ext cx="11131013" cy="36667"/>
          </a:xfrm>
          <a:prstGeom prst="line">
            <a:avLst/>
          </a:prstGeom>
          <a:ln w="9525" cap="flat" cmpd="sng" algn="ctr">
            <a:solidFill>
              <a:schemeClr val="bg1">
                <a:lumMod val="50000"/>
              </a:schemeClr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61" name="Прямая соединительная линия 60">
            <a:extLst>
              <a:ext uri="{FF2B5EF4-FFF2-40B4-BE49-F238E27FC236}">
                <a16:creationId xmlns:a16="http://schemas.microsoft.com/office/drawing/2014/main" id="{F046287D-0E8F-440B-84E5-872CD81375DB}"/>
              </a:ext>
            </a:extLst>
          </p:cNvPr>
          <p:cNvCxnSpPr>
            <a:cxnSpLocks/>
          </p:cNvCxnSpPr>
          <p:nvPr/>
        </p:nvCxnSpPr>
        <p:spPr>
          <a:xfrm flipV="1">
            <a:off x="356616" y="5596823"/>
            <a:ext cx="11131013" cy="36667"/>
          </a:xfrm>
          <a:prstGeom prst="line">
            <a:avLst/>
          </a:prstGeom>
          <a:ln w="9525" cap="flat" cmpd="sng" algn="ctr">
            <a:solidFill>
              <a:schemeClr val="bg1">
                <a:lumMod val="50000"/>
              </a:schemeClr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62" name="Прямая соединительная линия 61">
            <a:extLst>
              <a:ext uri="{FF2B5EF4-FFF2-40B4-BE49-F238E27FC236}">
                <a16:creationId xmlns:a16="http://schemas.microsoft.com/office/drawing/2014/main" id="{88C54DE3-11B5-45E0-9F41-310DC370CE26}"/>
              </a:ext>
            </a:extLst>
          </p:cNvPr>
          <p:cNvCxnSpPr>
            <a:cxnSpLocks/>
          </p:cNvCxnSpPr>
          <p:nvPr/>
        </p:nvCxnSpPr>
        <p:spPr>
          <a:xfrm flipV="1">
            <a:off x="356615" y="5859195"/>
            <a:ext cx="11131013" cy="36667"/>
          </a:xfrm>
          <a:prstGeom prst="line">
            <a:avLst/>
          </a:prstGeom>
          <a:ln w="9525" cap="flat" cmpd="sng" algn="ctr">
            <a:solidFill>
              <a:schemeClr val="bg1">
                <a:lumMod val="50000"/>
              </a:schemeClr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63" name="Прямая соединительная линия 62">
            <a:extLst>
              <a:ext uri="{FF2B5EF4-FFF2-40B4-BE49-F238E27FC236}">
                <a16:creationId xmlns:a16="http://schemas.microsoft.com/office/drawing/2014/main" id="{5B9703AB-8A94-472D-BFB0-9864F0D4A3FB}"/>
              </a:ext>
            </a:extLst>
          </p:cNvPr>
          <p:cNvCxnSpPr>
            <a:cxnSpLocks/>
          </p:cNvCxnSpPr>
          <p:nvPr/>
        </p:nvCxnSpPr>
        <p:spPr>
          <a:xfrm flipV="1">
            <a:off x="356614" y="6129971"/>
            <a:ext cx="11131013" cy="36667"/>
          </a:xfrm>
          <a:prstGeom prst="line">
            <a:avLst/>
          </a:prstGeom>
          <a:ln w="9525" cap="flat" cmpd="sng" algn="ctr">
            <a:solidFill>
              <a:schemeClr val="bg1">
                <a:lumMod val="50000"/>
              </a:schemeClr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64" name="TextBox 63">
            <a:extLst>
              <a:ext uri="{FF2B5EF4-FFF2-40B4-BE49-F238E27FC236}">
                <a16:creationId xmlns:a16="http://schemas.microsoft.com/office/drawing/2014/main" id="{6FBEF294-78EF-4426-A911-24D815B4D96D}"/>
              </a:ext>
            </a:extLst>
          </p:cNvPr>
          <p:cNvSpPr txBox="1"/>
          <p:nvPr/>
        </p:nvSpPr>
        <p:spPr>
          <a:xfrm>
            <a:off x="5416535" y="1499395"/>
            <a:ext cx="12109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usso One" panose="02000503050000020004" pitchFamily="2" charset="0"/>
                <a:cs typeface="Segoe UI" panose="020B0502040204020203" pitchFamily="34" charset="0"/>
              </a:rPr>
              <a:t>2494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3ED2FE13-F67A-4EDB-B046-5C37A6C1D7D7}"/>
              </a:ext>
            </a:extLst>
          </p:cNvPr>
          <p:cNvSpPr txBox="1"/>
          <p:nvPr/>
        </p:nvSpPr>
        <p:spPr>
          <a:xfrm>
            <a:off x="10365410" y="1388880"/>
            <a:ext cx="9870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solidFill>
                  <a:srgbClr val="8E2311"/>
                </a:solidFill>
                <a:latin typeface="Russo One" panose="02000503050000020004" pitchFamily="2" charset="0"/>
                <a:cs typeface="Segoe UI" panose="020B0502040204020203" pitchFamily="34" charset="0"/>
              </a:rPr>
              <a:t>3638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F0E63CC4-1AC0-411C-A44C-886E9115D487}"/>
              </a:ext>
            </a:extLst>
          </p:cNvPr>
          <p:cNvSpPr txBox="1"/>
          <p:nvPr/>
        </p:nvSpPr>
        <p:spPr>
          <a:xfrm>
            <a:off x="9393640" y="1464291"/>
            <a:ext cx="11179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usso One" panose="02000503050000020004" pitchFamily="2" charset="0"/>
                <a:cs typeface="Segoe UI" panose="020B0502040204020203" pitchFamily="34" charset="0"/>
              </a:rPr>
              <a:t>2762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0FD24AD9-E508-4003-9783-D0AED2B6CA0A}"/>
              </a:ext>
            </a:extLst>
          </p:cNvPr>
          <p:cNvSpPr txBox="1"/>
          <p:nvPr/>
        </p:nvSpPr>
        <p:spPr>
          <a:xfrm>
            <a:off x="6409690" y="1425881"/>
            <a:ext cx="9870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solidFill>
                  <a:srgbClr val="8E2311"/>
                </a:solidFill>
                <a:latin typeface="Russo One" panose="02000503050000020004" pitchFamily="2" charset="0"/>
                <a:cs typeface="Segoe UI" panose="020B0502040204020203" pitchFamily="34" charset="0"/>
              </a:rPr>
              <a:t>3288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6A66BF8F-DD92-4490-AAE5-CE2DD0D30533}"/>
              </a:ext>
            </a:extLst>
          </p:cNvPr>
          <p:cNvSpPr txBox="1"/>
          <p:nvPr/>
        </p:nvSpPr>
        <p:spPr>
          <a:xfrm>
            <a:off x="10365410" y="1686469"/>
            <a:ext cx="9870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solidFill>
                  <a:srgbClr val="616C7F"/>
                </a:solidFill>
                <a:latin typeface="Russo One" panose="02000503050000020004" pitchFamily="2" charset="0"/>
                <a:cs typeface="Segoe UI" panose="020B0502040204020203" pitchFamily="34" charset="0"/>
              </a:rPr>
              <a:t>1894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4A2880B3-E502-4C68-A1B8-BAEB1EB81876}"/>
              </a:ext>
            </a:extLst>
          </p:cNvPr>
          <p:cNvSpPr txBox="1"/>
          <p:nvPr/>
        </p:nvSpPr>
        <p:spPr>
          <a:xfrm>
            <a:off x="1347683" y="1490182"/>
            <a:ext cx="1088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usso One" panose="02000503050000020004" pitchFamily="2" charset="0"/>
                <a:cs typeface="Segoe UI" panose="020B0502040204020203" pitchFamily="34" charset="0"/>
              </a:rPr>
              <a:t>2169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72864664-7883-41F4-B5D1-F48694E3C558}"/>
              </a:ext>
            </a:extLst>
          </p:cNvPr>
          <p:cNvSpPr txBox="1"/>
          <p:nvPr/>
        </p:nvSpPr>
        <p:spPr>
          <a:xfrm>
            <a:off x="2374458" y="1734550"/>
            <a:ext cx="9870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solidFill>
                  <a:srgbClr val="616C7F"/>
                </a:solidFill>
                <a:latin typeface="Russo One" panose="02000503050000020004" pitchFamily="2" charset="0"/>
                <a:cs typeface="Segoe UI" panose="020B0502040204020203" pitchFamily="34" charset="0"/>
              </a:rPr>
              <a:t>1420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7E9CD5EB-5153-4BEA-8E21-3B7E4ECE1757}"/>
              </a:ext>
            </a:extLst>
          </p:cNvPr>
          <p:cNvSpPr txBox="1"/>
          <p:nvPr/>
        </p:nvSpPr>
        <p:spPr>
          <a:xfrm>
            <a:off x="2374458" y="1432702"/>
            <a:ext cx="9870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solidFill>
                  <a:srgbClr val="8E2311"/>
                </a:solidFill>
                <a:latin typeface="Russo One" panose="02000503050000020004" pitchFamily="2" charset="0"/>
                <a:cs typeface="Segoe UI" panose="020B0502040204020203" pitchFamily="34" charset="0"/>
              </a:rPr>
              <a:t>2919</a:t>
            </a:r>
          </a:p>
        </p:txBody>
      </p:sp>
    </p:spTree>
    <p:extLst>
      <p:ext uri="{BB962C8B-B14F-4D97-AF65-F5344CB8AC3E}">
        <p14:creationId xmlns:p14="http://schemas.microsoft.com/office/powerpoint/2010/main" val="30564049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id="{4117C9C0-D6AA-4521-902B-054EAA26B48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4964098"/>
              </p:ext>
            </p:extLst>
          </p:nvPr>
        </p:nvGraphicFramePr>
        <p:xfrm>
          <a:off x="544007" y="1064870"/>
          <a:ext cx="11088547" cy="533400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6076564">
                  <a:extLst>
                    <a:ext uri="{9D8B030D-6E8A-4147-A177-3AD203B41FA5}">
                      <a16:colId xmlns:a16="http://schemas.microsoft.com/office/drawing/2014/main" val="1711261298"/>
                    </a:ext>
                  </a:extLst>
                </a:gridCol>
                <a:gridCol w="556887">
                  <a:extLst>
                    <a:ext uri="{9D8B030D-6E8A-4147-A177-3AD203B41FA5}">
                      <a16:colId xmlns:a16="http://schemas.microsoft.com/office/drawing/2014/main" val="2160648084"/>
                    </a:ext>
                  </a:extLst>
                </a:gridCol>
                <a:gridCol w="556887">
                  <a:extLst>
                    <a:ext uri="{9D8B030D-6E8A-4147-A177-3AD203B41FA5}">
                      <a16:colId xmlns:a16="http://schemas.microsoft.com/office/drawing/2014/main" val="4028018002"/>
                    </a:ext>
                  </a:extLst>
                </a:gridCol>
                <a:gridCol w="556887">
                  <a:extLst>
                    <a:ext uri="{9D8B030D-6E8A-4147-A177-3AD203B41FA5}">
                      <a16:colId xmlns:a16="http://schemas.microsoft.com/office/drawing/2014/main" val="2236706376"/>
                    </a:ext>
                  </a:extLst>
                </a:gridCol>
                <a:gridCol w="556887">
                  <a:extLst>
                    <a:ext uri="{9D8B030D-6E8A-4147-A177-3AD203B41FA5}">
                      <a16:colId xmlns:a16="http://schemas.microsoft.com/office/drawing/2014/main" val="386090118"/>
                    </a:ext>
                  </a:extLst>
                </a:gridCol>
                <a:gridCol w="556887">
                  <a:extLst>
                    <a:ext uri="{9D8B030D-6E8A-4147-A177-3AD203B41FA5}">
                      <a16:colId xmlns:a16="http://schemas.microsoft.com/office/drawing/2014/main" val="3627392981"/>
                    </a:ext>
                  </a:extLst>
                </a:gridCol>
                <a:gridCol w="556887">
                  <a:extLst>
                    <a:ext uri="{9D8B030D-6E8A-4147-A177-3AD203B41FA5}">
                      <a16:colId xmlns:a16="http://schemas.microsoft.com/office/drawing/2014/main" val="1679481580"/>
                    </a:ext>
                  </a:extLst>
                </a:gridCol>
                <a:gridCol w="556887">
                  <a:extLst>
                    <a:ext uri="{9D8B030D-6E8A-4147-A177-3AD203B41FA5}">
                      <a16:colId xmlns:a16="http://schemas.microsoft.com/office/drawing/2014/main" val="856517432"/>
                    </a:ext>
                  </a:extLst>
                </a:gridCol>
                <a:gridCol w="556887">
                  <a:extLst>
                    <a:ext uri="{9D8B030D-6E8A-4147-A177-3AD203B41FA5}">
                      <a16:colId xmlns:a16="http://schemas.microsoft.com/office/drawing/2014/main" val="257200782"/>
                    </a:ext>
                  </a:extLst>
                </a:gridCol>
                <a:gridCol w="556887">
                  <a:extLst>
                    <a:ext uri="{9D8B030D-6E8A-4147-A177-3AD203B41FA5}">
                      <a16:colId xmlns:a16="http://schemas.microsoft.com/office/drawing/2014/main" val="997116835"/>
                    </a:ext>
                  </a:extLst>
                </a:gridCol>
              </a:tblGrid>
              <a:tr h="179176">
                <a:tc rowSpan="3">
                  <a:txBody>
                    <a:bodyPr/>
                    <a:lstStyle/>
                    <a:p>
                      <a:pPr algn="l" fontAlgn="b"/>
                      <a:r>
                        <a:rPr lang="ru-RU" sz="16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Название бенчмарка (проект средней уникальности, не более 30% работ являются уникальными)</a:t>
                      </a:r>
                    </a:p>
                  </a:txBody>
                  <a:tcPr marL="72000" marR="0" marT="0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9">
                  <a:txBody>
                    <a:bodyPr/>
                    <a:lstStyle/>
                    <a:p>
                      <a:pPr algn="ctr" fontAlgn="b"/>
                      <a:r>
                        <a:rPr lang="ru-RU" sz="14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Проект с освоением (млрд </a:t>
                      </a:r>
                      <a:r>
                        <a:rPr lang="ru-RU" sz="1400" b="1" u="none" strike="noStrike" kern="1200" baseline="0" dirty="0" err="1">
                          <a:solidFill>
                            <a:srgbClr val="8E231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руб</a:t>
                      </a:r>
                      <a:r>
                        <a:rPr lang="ru-RU" sz="14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):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400" b="1" u="none" strike="noStrike" kern="1200" baseline="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400" b="1" u="none" strike="noStrike" kern="1200" baseline="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462802949"/>
                  </a:ext>
                </a:extLst>
              </a:tr>
              <a:tr h="17917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10-100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1" u="none" strike="noStrike" kern="1200" baseline="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100-30</a:t>
                      </a:r>
                      <a:r>
                        <a:rPr lang="en-US" sz="14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0</a:t>
                      </a:r>
                      <a:endParaRPr lang="ru-RU" sz="1400" b="1" u="none" strike="noStrike" kern="1200" baseline="0" dirty="0">
                        <a:solidFill>
                          <a:srgbClr val="8E2311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b="1" u="none" strike="noStrike" kern="1200" baseline="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300+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400" b="1" u="none" strike="noStrike" kern="1200" baseline="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1" u="none" strike="noStrike" kern="1200" baseline="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239542622"/>
                  </a:ext>
                </a:extLst>
              </a:tr>
              <a:tr h="179176">
                <a:tc vMerge="1"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Название бенчмарка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мин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макс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сред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мин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макс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сред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мин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макс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сред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72590416"/>
                  </a:ext>
                </a:extLst>
              </a:tr>
              <a:tr h="35835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Затраты на УП в % от бюджета проекта (З/п команды, ИСУП, внешние подрядчики и т.д.) на протяжении всего проекта</a:t>
                      </a:r>
                    </a:p>
                  </a:txBody>
                  <a:tcPr marL="72000" marR="0" marT="0" marB="0" anchor="b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3,73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6,85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5,29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2,45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4,25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3,35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1,39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2,55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1,97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52834658"/>
                  </a:ext>
                </a:extLst>
              </a:tr>
              <a:tr h="35835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Количество внешних заинтересованных сторон (не считая КУП, персоналий)</a:t>
                      </a:r>
                    </a:p>
                  </a:txBody>
                  <a:tcPr marL="72000" marR="0" marT="0" marB="0" anchor="b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  27</a:t>
                      </a:r>
                    </a:p>
                  </a:txBody>
                  <a:tcPr marL="97971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  70</a:t>
                      </a:r>
                    </a:p>
                  </a:txBody>
                  <a:tcPr marL="97971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  48</a:t>
                      </a:r>
                    </a:p>
                  </a:txBody>
                  <a:tcPr marL="97971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  50</a:t>
                      </a:r>
                    </a:p>
                  </a:txBody>
                  <a:tcPr marL="97971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 124</a:t>
                      </a:r>
                    </a:p>
                  </a:txBody>
                  <a:tcPr marL="97971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  87</a:t>
                      </a:r>
                    </a:p>
                  </a:txBody>
                  <a:tcPr marL="97971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  89</a:t>
                      </a:r>
                    </a:p>
                  </a:txBody>
                  <a:tcPr marL="97971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 242</a:t>
                      </a:r>
                    </a:p>
                  </a:txBody>
                  <a:tcPr marL="97971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 166</a:t>
                      </a:r>
                    </a:p>
                  </a:txBody>
                  <a:tcPr marL="97971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77433388"/>
                  </a:ext>
                </a:extLst>
              </a:tr>
              <a:tr h="35835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Количество ключевых контрольных точек 1 уровня в проекте (уровень контроля заказчика, на стадии определения) </a:t>
                      </a:r>
                    </a:p>
                  </a:txBody>
                  <a:tcPr marL="72000" marR="0" marT="0" marB="0" anchor="b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9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17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13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14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25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19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20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35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28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0523570"/>
                  </a:ext>
                </a:extLst>
              </a:tr>
              <a:tr h="537528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Количество строк в КСМ на одного планировщика (без сбора факта, только занесение: трудозатрат, сроков, </a:t>
                      </a:r>
                      <a:r>
                        <a:rPr lang="ru-RU" sz="1400" b="0" i="0" u="none" strike="noStrike" dirty="0" err="1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физобъёмов</a:t>
                      </a:r>
                      <a:r>
                        <a:rPr lang="ru-RU" sz="14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на уровне элементарных работ; ПИР, СМР, ПНР, МТО) </a:t>
                      </a:r>
                    </a:p>
                  </a:txBody>
                  <a:tcPr marL="72000" marR="0" marT="0" marB="0" anchor="b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1420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2919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2169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1700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3288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2494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1894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3638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2766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73688782"/>
                  </a:ext>
                </a:extLst>
              </a:tr>
              <a:tr h="35835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Зарплата руководителя проекта (без региональных надбавок, без учета компенсаций, премий, чистыми, от 5 лет опыта, </a:t>
                      </a:r>
                      <a:r>
                        <a:rPr lang="ru-RU" sz="1400" b="1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в тыс. рублей</a:t>
                      </a:r>
                      <a:r>
                        <a:rPr lang="ru-RU" sz="14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) </a:t>
                      </a:r>
                    </a:p>
                  </a:txBody>
                  <a:tcPr marL="72000" marR="0" marT="0" marB="0" anchor="b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306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581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444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503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886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695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755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1444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1099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30971693"/>
                  </a:ext>
                </a:extLst>
              </a:tr>
              <a:tr h="537528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Зарплата руководителя проектного офиса (без региональных надбавок, без учета компенсаций, премий, чистыми, от 5 лет опыта, </a:t>
                      </a:r>
                      <a:r>
                        <a:rPr lang="ru-RU" sz="1400" b="1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в тыс. рублей</a:t>
                      </a:r>
                      <a:r>
                        <a:rPr lang="ru-RU" sz="14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) </a:t>
                      </a:r>
                    </a:p>
                  </a:txBody>
                  <a:tcPr marL="72000" marR="0" marT="0" marB="0" anchor="b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247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400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323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316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497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406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391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625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508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5639695"/>
                  </a:ext>
                </a:extLst>
              </a:tr>
              <a:tr h="35835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Зарплата ведущего планировщика (без региональных надбавок, без учета компенсаций, премий, чистыми, от 5 лет опыта, </a:t>
                      </a:r>
                      <a:r>
                        <a:rPr lang="ru-RU" sz="1400" b="1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в тыс. рублей</a:t>
                      </a:r>
                      <a:r>
                        <a:rPr lang="ru-RU" sz="14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) </a:t>
                      </a:r>
                    </a:p>
                  </a:txBody>
                  <a:tcPr marL="72000" marR="0" marT="0" marB="0" anchor="b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179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266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223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215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318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266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268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399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333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5939012"/>
                  </a:ext>
                </a:extLst>
              </a:tr>
              <a:tr h="537528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Количество участников КУП на стадии проектирования, которые вовлечены в проект, в т.ч. с частичной занятостью в проектной матрице, в единицах полной занятости (FTE)</a:t>
                      </a:r>
                    </a:p>
                  </a:txBody>
                  <a:tcPr marL="72000" marR="0" marT="0" marB="0" anchor="b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11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25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18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20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46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33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38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108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73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43313245"/>
                  </a:ext>
                </a:extLst>
              </a:tr>
              <a:tr h="537528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Количество участников КУП на стадии реализации, которые вовлечены в проект, в т.ч. с частичной занятостью в проектной матрице, в единицах полной занятости (FTE)</a:t>
                      </a:r>
                    </a:p>
                  </a:txBody>
                  <a:tcPr marL="72000" marR="0" marT="0" marB="0" anchor="b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14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34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24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29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73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51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61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172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116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1261731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11569A76-D09C-4107-8217-EC231427549E}"/>
              </a:ext>
            </a:extLst>
          </p:cNvPr>
          <p:cNvSpPr txBox="1"/>
          <p:nvPr/>
        </p:nvSpPr>
        <p:spPr>
          <a:xfrm>
            <a:off x="824436" y="542103"/>
            <a:ext cx="994943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1700" b="1">
                <a:solidFill>
                  <a:srgbClr val="616C7F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r>
              <a:rPr lang="ru-RU" dirty="0">
                <a:solidFill>
                  <a:srgbClr val="8E2311"/>
                </a:solidFill>
              </a:rPr>
              <a:t>Средние значения оценок экспертов</a:t>
            </a:r>
          </a:p>
        </p:txBody>
      </p:sp>
    </p:spTree>
    <p:extLst>
      <p:ext uri="{BB962C8B-B14F-4D97-AF65-F5344CB8AC3E}">
        <p14:creationId xmlns:p14="http://schemas.microsoft.com/office/powerpoint/2010/main" val="36598677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B649D36C-85B2-4D27-A901-86CCD3297C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8544568"/>
              </p:ext>
            </p:extLst>
          </p:nvPr>
        </p:nvGraphicFramePr>
        <p:xfrm>
          <a:off x="539547" y="1520279"/>
          <a:ext cx="11043458" cy="3769971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6303904">
                  <a:extLst>
                    <a:ext uri="{9D8B030D-6E8A-4147-A177-3AD203B41FA5}">
                      <a16:colId xmlns:a16="http://schemas.microsoft.com/office/drawing/2014/main" val="171126129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160648084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4028018002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021801502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8609011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627392981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465546239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856517432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57200782"/>
                    </a:ext>
                  </a:extLst>
                </a:gridCol>
                <a:gridCol w="419554">
                  <a:extLst>
                    <a:ext uri="{9D8B030D-6E8A-4147-A177-3AD203B41FA5}">
                      <a16:colId xmlns:a16="http://schemas.microsoft.com/office/drawing/2014/main" val="1541102135"/>
                    </a:ext>
                  </a:extLst>
                </a:gridCol>
              </a:tblGrid>
              <a:tr h="69731">
                <a:tc rowSpan="3">
                  <a:txBody>
                    <a:bodyPr/>
                    <a:lstStyle/>
                    <a:p>
                      <a:pPr algn="l" fontAlgn="b"/>
                      <a:r>
                        <a:rPr lang="ru-RU" sz="16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Название бенчмарка (проект средней уникальности, не более 30% работ являются уникальными)</a:t>
                      </a:r>
                    </a:p>
                  </a:txBody>
                  <a:tcPr marL="72000" marR="0" marT="0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9">
                  <a:txBody>
                    <a:bodyPr/>
                    <a:lstStyle/>
                    <a:p>
                      <a:pPr algn="ctr" fontAlgn="b"/>
                      <a:r>
                        <a:rPr lang="ru-RU" sz="14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Проект с освоением (млрд </a:t>
                      </a:r>
                      <a:r>
                        <a:rPr lang="ru-RU" sz="1400" b="1" u="none" strike="noStrike" kern="1200" baseline="0" dirty="0" err="1">
                          <a:solidFill>
                            <a:srgbClr val="8E231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руб</a:t>
                      </a:r>
                      <a:r>
                        <a:rPr lang="ru-RU" sz="14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):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400" b="1" u="none" strike="noStrike" kern="1200" baseline="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400" b="1" u="none" strike="noStrike" kern="1200" baseline="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462802949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10-100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1" u="none" strike="noStrike" kern="1200" baseline="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100-30</a:t>
                      </a:r>
                      <a:r>
                        <a:rPr lang="en-US" sz="14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0</a:t>
                      </a:r>
                      <a:endParaRPr lang="ru-RU" sz="1400" b="1" u="none" strike="noStrike" kern="1200" baseline="0" dirty="0">
                        <a:solidFill>
                          <a:srgbClr val="8E2311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b="1" u="none" strike="noStrike" kern="1200" baseline="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300+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400" b="1" u="none" strike="noStrike" kern="1200" baseline="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1" u="none" strike="noStrike" kern="1200" baseline="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239542622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Название бенчмарка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мин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макс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сред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мин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макс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сред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мин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макс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u="none" strike="noStrike" kern="1200" baseline="0" dirty="0">
                          <a:solidFill>
                            <a:srgbClr val="8E231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сред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7259041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 kern="1200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% </a:t>
                      </a:r>
                      <a:r>
                        <a:rPr lang="ru-RU" sz="14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премиальных к зарплате руководителю проекта (без региональных надбавок, от 5 лет опыта) </a:t>
                      </a:r>
                    </a:p>
                  </a:txBody>
                  <a:tcPr marL="72000" marR="0" marT="0" marB="0" anchor="b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27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52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40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31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61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46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37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75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56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52834658"/>
                  </a:ext>
                </a:extLst>
              </a:tr>
              <a:tr h="203528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 kern="1200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%</a:t>
                      </a:r>
                      <a:r>
                        <a:rPr lang="ru-RU" sz="14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премиальных к зарплате руководителю проекта офиса (без региональных надбавок, от 5 лет опыта)  </a:t>
                      </a:r>
                    </a:p>
                  </a:txBody>
                  <a:tcPr marL="72000" marR="0" marT="0" marB="0" anchor="b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20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33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26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22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38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30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25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44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35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77433388"/>
                  </a:ext>
                </a:extLst>
              </a:tr>
              <a:tr h="473721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 kern="1200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% </a:t>
                      </a:r>
                      <a:r>
                        <a:rPr lang="ru-RU" sz="14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премиальных к зарплате ведущему планировщику  (без региональных надбавок, от 5 лет опыта) </a:t>
                      </a:r>
                    </a:p>
                  </a:txBody>
                  <a:tcPr marL="72000" marR="0" marT="0" marB="0" anchor="b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21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34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28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23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41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32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27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46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37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0523570"/>
                  </a:ext>
                </a:extLst>
              </a:tr>
              <a:tr h="237371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Размер необходимых резервов </a:t>
                      </a:r>
                      <a:r>
                        <a:rPr lang="ru-RU" sz="1400" b="1" i="0" u="none" strike="noStrike" kern="1200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в % </a:t>
                      </a:r>
                      <a:r>
                        <a:rPr lang="ru-RU" sz="14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от бюджета на весь проект </a:t>
                      </a:r>
                    </a:p>
                  </a:txBody>
                  <a:tcPr marL="72000" marR="0" marT="0" marB="0" anchor="b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10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24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17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10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20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15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9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18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14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73688782"/>
                  </a:ext>
                </a:extLst>
              </a:tr>
              <a:tr h="285199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Размер необходимых резервов </a:t>
                      </a:r>
                      <a:r>
                        <a:rPr lang="ru-RU" sz="1400" b="1" i="0" u="none" strike="noStrike" kern="1200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в % </a:t>
                      </a:r>
                      <a:r>
                        <a:rPr lang="ru-RU" sz="14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от длительности на весь проект </a:t>
                      </a:r>
                    </a:p>
                  </a:txBody>
                  <a:tcPr marL="72000" marR="0" marT="0" marB="0" anchor="b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10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24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17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12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25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18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12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22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17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30971693"/>
                  </a:ext>
                </a:extLst>
              </a:tr>
              <a:tr h="319991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 kern="1200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%</a:t>
                      </a:r>
                      <a:r>
                        <a:rPr lang="ru-RU" sz="14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от рабочего времени, который должен приходится на совещания у всей команды УП на любой стадии (усредненная оценка) </a:t>
                      </a:r>
                    </a:p>
                  </a:txBody>
                  <a:tcPr marL="72000" marR="0" marT="0" marB="0" anchor="b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15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24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19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16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28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22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20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34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27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5639695"/>
                  </a:ext>
                </a:extLst>
              </a:tr>
              <a:tr h="179557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Количество рисков, отслеживаемых в реестре рисков на постоянной основе, на стадии реализации в реестре рисков проекта для проекта</a:t>
                      </a:r>
                    </a:p>
                  </a:txBody>
                  <a:tcPr marL="72000" marR="0" marT="0" marB="0" anchor="b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34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69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51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55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114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84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84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192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138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5939012"/>
                  </a:ext>
                </a:extLst>
              </a:tr>
              <a:tr h="179554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%</a:t>
                      </a:r>
                      <a:r>
                        <a:rPr lang="ru-RU" sz="14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времени, который команда УП должна (усредненно) тратить на планирование </a:t>
                      </a:r>
                    </a:p>
                  </a:txBody>
                  <a:tcPr marL="72000" marR="0" marT="0" marB="0" anchor="b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19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32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26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22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36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29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25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40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>
                          <a:solidFill>
                            <a:srgbClr val="616C7F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32</a:t>
                      </a:r>
                    </a:p>
                  </a:txBody>
                  <a:tcPr marL="5443" marR="5443" marT="5443" marB="0" anchor="ctr">
                    <a:lnL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43313245"/>
                  </a:ext>
                </a:extLst>
              </a:tr>
            </a:tbl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263588B1-E8FE-47B5-879C-9D677A9AE073}"/>
              </a:ext>
            </a:extLst>
          </p:cNvPr>
          <p:cNvSpPr txBox="1"/>
          <p:nvPr/>
        </p:nvSpPr>
        <p:spPr>
          <a:xfrm>
            <a:off x="778137" y="555759"/>
            <a:ext cx="9949434" cy="353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700" b="1" dirty="0">
                <a:solidFill>
                  <a:srgbClr val="8E231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Средние значения оценок экспертов</a:t>
            </a:r>
          </a:p>
        </p:txBody>
      </p:sp>
    </p:spTree>
    <p:extLst>
      <p:ext uri="{BB962C8B-B14F-4D97-AF65-F5344CB8AC3E}">
        <p14:creationId xmlns:p14="http://schemas.microsoft.com/office/powerpoint/2010/main" val="20922566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12563" y="6382"/>
            <a:ext cx="10277426" cy="6851617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 bwMode="auto">
          <a:xfrm>
            <a:off x="3811" y="6382"/>
            <a:ext cx="10286178" cy="685161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5900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3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7413523" y="0"/>
            <a:ext cx="4778477" cy="6858000"/>
          </a:xfrm>
          <a:prstGeom prst="rect">
            <a:avLst/>
          </a:prstGeom>
          <a:solidFill>
            <a:srgbClr val="9F1B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 bwMode="auto">
          <a:xfrm>
            <a:off x="8115793" y="702055"/>
            <a:ext cx="3373937" cy="12464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5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"/>
                <a:ea typeface="+mn-ea"/>
                <a:cs typeface="Segoe UI"/>
              </a:rPr>
              <a:t>ПОДПИСЫВАЙТЕСЬ</a:t>
            </a:r>
            <a:endParaRPr kumimoji="0" sz="25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/>
              <a:ea typeface="+mn-ea"/>
              <a:cs typeface="Segoe UI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5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"/>
                <a:ea typeface="+mn-ea"/>
                <a:cs typeface="Segoe UI"/>
              </a:rPr>
              <a:t>НА ТЕЛЕГРАМ КАНАЛ</a:t>
            </a:r>
            <a:endParaRPr kumimoji="0" sz="25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/>
              <a:ea typeface="+mn-ea"/>
              <a:cs typeface="Segoe UI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5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egoe UI"/>
              <a:ea typeface="+mn-ea"/>
              <a:cs typeface="Segoe UI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486291" y="87204"/>
            <a:ext cx="2982241" cy="186134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/>
          <a:stretch/>
        </p:blipFill>
        <p:spPr bwMode="auto">
          <a:xfrm>
            <a:off x="8466129" y="1894937"/>
            <a:ext cx="2673265" cy="267326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6"/>
          <a:srcRect l="5319"/>
          <a:stretch/>
        </p:blipFill>
        <p:spPr bwMode="auto">
          <a:xfrm>
            <a:off x="2291965" y="349858"/>
            <a:ext cx="7388728" cy="6508141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 bwMode="auto">
          <a:xfrm>
            <a:off x="8755039" y="4720260"/>
            <a:ext cx="2095445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50" b="0" i="0" u="sng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"/>
                <a:ea typeface="+mn-ea"/>
                <a:cs typeface="Segoe UI"/>
                <a:hlinkClick r:id="rId7" tooltip="https://t.me/megkutuzov"/>
              </a:rPr>
              <a:t>https://t.me/megkutuzov</a:t>
            </a: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egoe UI"/>
              <a:ea typeface="+mn-ea"/>
              <a:cs typeface="Segoe UI"/>
            </a:endParaRPr>
          </a:p>
        </p:txBody>
      </p:sp>
      <p:sp>
        <p:nvSpPr>
          <p:cNvPr id="13" name="TextBox 12"/>
          <p:cNvSpPr txBox="1"/>
          <p:nvPr/>
        </p:nvSpPr>
        <p:spPr bwMode="auto">
          <a:xfrm>
            <a:off x="8003523" y="5173616"/>
            <a:ext cx="3598476" cy="1027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75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"/>
                <a:ea typeface="+mn-ea"/>
                <a:cs typeface="Segoe UI"/>
              </a:rPr>
              <a:t>Здесь вы найдете: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egoe UI"/>
              <a:ea typeface="+mn-ea"/>
              <a:cs typeface="Segoe UI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"/>
                <a:ea typeface="+mn-ea"/>
                <a:cs typeface="Segoe UI"/>
              </a:rPr>
              <a:t>Инструменты управлениями крупными </a:t>
            </a:r>
            <a:endParaRPr kumimoji="0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"/>
                <a:ea typeface="+mn-ea"/>
                <a:cs typeface="Segoe UI"/>
              </a:rPr>
              <a:t>и </a:t>
            </a:r>
            <a:r>
              <a:rPr kumimoji="0" lang="ru-RU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"/>
                <a:ea typeface="+mn-ea"/>
                <a:cs typeface="Segoe UI"/>
              </a:rPr>
              <a:t>мегапроектами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"/>
                <a:ea typeface="+mn-ea"/>
                <a:cs typeface="Segoe UI"/>
              </a:rPr>
              <a:t>, PM-хаки, аналитика, презентации, путевые заметки </a:t>
            </a:r>
            <a:endParaRPr kumimoji="0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"/>
                <a:ea typeface="+mn-ea"/>
                <a:cs typeface="Segoe UI"/>
              </a:rPr>
              <a:t>и многое другое.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egoe UI"/>
              <a:ea typeface="+mn-ea"/>
              <a:cs typeface="Segoe UI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B81EA847-4A8A-DCBB-C782-F6DD6039B995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2933" t="16859" r="17043" b="5767"/>
          <a:stretch/>
        </p:blipFill>
        <p:spPr>
          <a:xfrm>
            <a:off x="1196737" y="1886993"/>
            <a:ext cx="1561347" cy="3565183"/>
          </a:xfrm>
          <a:prstGeom prst="roundRect">
            <a:avLst>
              <a:gd name="adj" fmla="val 6407"/>
            </a:avLst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4" name="TextBox 13"/>
          <p:cNvSpPr txBox="1"/>
          <p:nvPr/>
        </p:nvSpPr>
        <p:spPr bwMode="auto">
          <a:xfrm>
            <a:off x="587173" y="5588896"/>
            <a:ext cx="289764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Segoe UI"/>
                <a:ea typeface="+mn-ea"/>
                <a:cs typeface="Segoe UI"/>
              </a:rPr>
              <a:t>Александр</a:t>
            </a:r>
            <a:endParaRPr lang="ru-RU" b="1" dirty="0">
              <a:latin typeface="Segoe UI"/>
              <a:cs typeface="Segoe UI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Segoe UI"/>
                <a:ea typeface="+mn-ea"/>
                <a:cs typeface="Segoe UI"/>
              </a:rPr>
              <a:t>Кутузов</a:t>
            </a:r>
            <a:r>
              <a:rPr kumimoji="0" lang="ru-RU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Segoe UI"/>
                <a:ea typeface="+mn-ea"/>
                <a:cs typeface="Segoe UI"/>
              </a:rPr>
              <a:t>, PME </a:t>
            </a:r>
            <a:endParaRPr kumimoji="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Segoe UI"/>
              <a:ea typeface="+mn-ea"/>
              <a:cs typeface="Segoe UI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Segoe UI"/>
                <a:cs typeface="Segoe UI"/>
              </a:rPr>
              <a:t>Эксперт по </a:t>
            </a:r>
            <a:r>
              <a:rPr kumimoji="0" lang="ru-RU" sz="1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Segoe UI"/>
                <a:cs typeface="Segoe UI"/>
              </a:rPr>
              <a:t>управлению</a:t>
            </a:r>
            <a:endParaRPr lang="ru-RU" sz="1000" noProof="0" dirty="0">
              <a:latin typeface="Segoe UI"/>
              <a:cs typeface="Segoe UI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Segoe UI"/>
                <a:cs typeface="Segoe UI"/>
              </a:rPr>
              <a:t>крупными и </a:t>
            </a:r>
            <a:r>
              <a:rPr kumimoji="0" lang="ru-RU" sz="10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Segoe UI"/>
                <a:cs typeface="Segoe UI"/>
              </a:rPr>
              <a:t>мегапроектами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Segoe UI"/>
              <a:cs typeface="Segoe UI"/>
            </a:endParaRPr>
          </a:p>
        </p:txBody>
      </p:sp>
    </p:spTree>
    <p:extLst>
      <p:ext uri="{BB962C8B-B14F-4D97-AF65-F5344CB8AC3E}">
        <p14:creationId xmlns:p14="http://schemas.microsoft.com/office/powerpoint/2010/main" val="22712351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8158178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AE232"/>
      </a:accent4>
      <a:accent5>
        <a:srgbClr val="FF644E"/>
      </a:accent5>
      <a:accent6>
        <a:srgbClr val="EF5FA7"/>
      </a:accent6>
      <a:hlink>
        <a:srgbClr val="0000FF"/>
      </a:hlink>
      <a:folHlink>
        <a:srgbClr val="FF00FF"/>
      </a:folHlink>
    </a:clrScheme>
    <a:fontScheme name="White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White">
      <a:fillStyleLst>
        <a:solidFill>
          <a:schemeClr val="phClr"/>
        </a:solidFill>
        <a:gradFill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/>
        </a:gradFill>
        <a:gradFill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/>
        </a:gradFill>
      </a:bgFillStyleLst>
    </a:fmtScheme>
  </a:themeElements>
  <a:objectDefaults>
    <a:spDef>
      <a:spPr bwMode="auto">
        <a:prstGeom prst="rect">
          <a:avLst/>
        </a:prstGeom>
        <a:solidFill>
          <a:schemeClr val="accent1"/>
        </a:solidFill>
        <a:ln w="12700" cap="flat">
          <a:noFill/>
          <a:miter lim="400000"/>
        </a:ln>
      </a:spPr>
      <a:bodyPr/>
      <a:lstStyle/>
      <a:style>
        <a:lnRef idx="0">
          <a:srgbClr val="000000"/>
        </a:lnRef>
        <a:fillRef idx="0">
          <a:srgbClr val="000000"/>
        </a:fillRef>
        <a:effectRef idx="0">
          <a:srgbClr val="000000"/>
        </a:effectRef>
        <a:fontRef idx="none"/>
      </a:style>
    </a:spDef>
    <a:lnDef>
      <a:spPr bwMode="auto">
        <a:prstGeom prst="rect">
          <a:avLst/>
        </a:prstGeom>
        <a:noFill/>
        <a:ln w="25400" cap="flat">
          <a:solidFill>
            <a:srgbClr val="000000"/>
          </a:solidFill>
          <a:prstDash val="solid"/>
          <a:miter lim="400000"/>
        </a:ln>
      </a:spPr>
      <a:bodyPr/>
      <a:lstStyle/>
      <a:style>
        <a:lnRef idx="0">
          <a:srgbClr val="000000"/>
        </a:lnRef>
        <a:fillRef idx="0">
          <a:srgbClr val="000000"/>
        </a:fillRef>
        <a:effectRef idx="0">
          <a:srgbClr val="000000"/>
        </a:effectRef>
        <a:fontRef idx="none"/>
      </a:style>
    </a:lnDef>
    <a:txDef>
      <a:spPr bwMode="auto">
        <a:prstGeom prst="rect">
          <a:avLst/>
        </a:prstGeom>
        <a:noFill/>
        <a:ln w="12700" cap="flat">
          <a:noFill/>
          <a:miter lim="400000"/>
        </a:ln>
      </a:spPr>
      <a:bodyPr/>
      <a:lstStyle/>
      <a:style>
        <a:lnRef idx="0">
          <a:srgbClr val="000000"/>
        </a:lnRef>
        <a:fillRef idx="0">
          <a:srgbClr val="000000"/>
        </a:fillRef>
        <a:effectRef idx="0">
          <a:srgbClr val="000000"/>
        </a:effectRef>
        <a:fontRef idx="none"/>
      </a:style>
    </a:txDef>
  </a:objectDefaults>
  <a:extraClrSchemeLst/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96022</TotalTime>
  <Words>1185</Words>
  <Application>Microsoft Office PowerPoint</Application>
  <PresentationFormat>Широкоэкранный</PresentationFormat>
  <Paragraphs>511</Paragraphs>
  <Slides>11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12</vt:i4>
      </vt:variant>
      <vt:variant>
        <vt:lpstr>Тема</vt:lpstr>
      </vt:variant>
      <vt:variant>
        <vt:i4>5</vt:i4>
      </vt:variant>
      <vt:variant>
        <vt:lpstr>Заголовки слайдов</vt:lpstr>
      </vt:variant>
      <vt:variant>
        <vt:i4>11</vt:i4>
      </vt:variant>
    </vt:vector>
  </HeadingPairs>
  <TitlesOfParts>
    <vt:vector size="28" baseType="lpstr">
      <vt:lpstr>Arial</vt:lpstr>
      <vt:lpstr>Calibri</vt:lpstr>
      <vt:lpstr>Calibri Light</vt:lpstr>
      <vt:lpstr>Helvetica Neue</vt:lpstr>
      <vt:lpstr>Helvetica Neue Light</vt:lpstr>
      <vt:lpstr>Helvetica Neue Medium</vt:lpstr>
      <vt:lpstr>Russo One</vt:lpstr>
      <vt:lpstr>Segoe UI</vt:lpstr>
      <vt:lpstr>Segoe UI Semibold</vt:lpstr>
      <vt:lpstr>Tahoma</vt:lpstr>
      <vt:lpstr>Tahoma Bold</vt:lpstr>
      <vt:lpstr>Wingdings</vt:lpstr>
      <vt:lpstr>Тема Office</vt:lpstr>
      <vt:lpstr>2_Тема Office</vt:lpstr>
      <vt:lpstr>1_Тема Office</vt:lpstr>
      <vt:lpstr>3_Тема Office</vt:lpstr>
      <vt:lpstr>White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ELINA</cp:lastModifiedBy>
  <cp:revision>269</cp:revision>
  <dcterms:created xsi:type="dcterms:W3CDTF">2023-11-23T06:28:21Z</dcterms:created>
  <dcterms:modified xsi:type="dcterms:W3CDTF">2024-10-08T19:05:00Z</dcterms:modified>
</cp:coreProperties>
</file>